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jpeg" ContentType="image/jpeg"/>
  <Override PartName="/ppt/media/image11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mailto:alern2022@ya.ru" TargetMode="External"/><Relationship Id="rId2" Type="http://schemas.openxmlformats.org/officeDocument/2006/relationships/hyperlink" Target="mailto:kryatovalex98@gmail.com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468360" y="291240"/>
            <a:ext cx="9071280" cy="150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4000" spc="-1" strike="noStrike">
                <a:solidFill>
                  <a:srgbClr val="000000"/>
                </a:solidFill>
                <a:latin typeface="Source Sans Pro Black"/>
              </a:rPr>
              <a:t>Продуктовый интернет магазин ExpressFood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2110680" y="1926360"/>
            <a:ext cx="5628960" cy="773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Воронежский Государственный университет 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Факультет компьютерных наук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642480" y="3034440"/>
            <a:ext cx="2477160" cy="1825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Участники проекта: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Бутенко А.В.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Иванов К.Д.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Крятов А.Н.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Солопов Е.А.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080000" y="1056960"/>
            <a:ext cx="7870680" cy="4342680"/>
          </a:xfrm>
          <a:prstGeom prst="rect">
            <a:avLst/>
          </a:prstGeom>
          <a:ln w="18000">
            <a:noFill/>
          </a:ln>
        </p:spPr>
      </p:pic>
      <p:sp>
        <p:nvSpPr>
          <p:cNvPr id="65" name=""/>
          <p:cNvSpPr/>
          <p:nvPr/>
        </p:nvSpPr>
        <p:spPr>
          <a:xfrm>
            <a:off x="3060000" y="360000"/>
            <a:ext cx="3162960" cy="583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Диаграмма idef0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2880000" y="491400"/>
            <a:ext cx="5219640" cy="51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Главная страница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71840" y="1080000"/>
            <a:ext cx="7867800" cy="3806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2873880" y="491760"/>
            <a:ext cx="5219640" cy="51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Вход и регистрация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260000" y="1803600"/>
            <a:ext cx="2879640" cy="2936880"/>
          </a:xfrm>
          <a:prstGeom prst="rect">
            <a:avLst/>
          </a:prstGeom>
          <a:ln w="1800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243760" y="1620000"/>
            <a:ext cx="3935880" cy="2829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3780000" y="360000"/>
            <a:ext cx="3419640" cy="51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Корзина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934680" cy="3851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2270880" y="360360"/>
            <a:ext cx="5069520" cy="1095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Страница администратора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094400" y="1046160"/>
            <a:ext cx="7858440" cy="3847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934560" y="1603080"/>
            <a:ext cx="8220240" cy="2495160"/>
          </a:xfrm>
          <a:prstGeom prst="rect">
            <a:avLst/>
          </a:prstGeom>
          <a:ln w="18000">
            <a:noFill/>
          </a:ln>
        </p:spPr>
      </p:pic>
      <p:sp>
        <p:nvSpPr>
          <p:cNvPr id="76" name=""/>
          <p:cNvSpPr/>
          <p:nvPr/>
        </p:nvSpPr>
        <p:spPr>
          <a:xfrm>
            <a:off x="2928240" y="360720"/>
            <a:ext cx="3731400" cy="1095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Добавление товара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3780000" y="360000"/>
            <a:ext cx="1719720" cy="583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Метрики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620000" y="1242360"/>
            <a:ext cx="6240240" cy="3797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2892960" y="360000"/>
            <a:ext cx="3766680" cy="1258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Обработка заказов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479640" cy="4065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2892960" y="360000"/>
            <a:ext cx="3766680" cy="1258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График визитов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00360" y="1800000"/>
            <a:ext cx="7559280" cy="2775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0000" y="1980000"/>
            <a:ext cx="8099280" cy="3227400"/>
          </a:xfrm>
          <a:prstGeom prst="rect">
            <a:avLst/>
          </a:prstGeom>
          <a:ln w="18000">
            <a:noFill/>
          </a:ln>
        </p:spPr>
      </p:pic>
      <p:sp>
        <p:nvSpPr>
          <p:cNvPr id="84" name=""/>
          <p:cNvSpPr/>
          <p:nvPr/>
        </p:nvSpPr>
        <p:spPr>
          <a:xfrm>
            <a:off x="2340000" y="675720"/>
            <a:ext cx="5252400" cy="583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График конверсии метрики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3420000" y="163440"/>
            <a:ext cx="4139640" cy="1095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Актуальность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620280" y="1737000"/>
            <a:ext cx="8739360" cy="294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Совершение покупок в интеренете является актуальной задачей для современного общества. Из-за недостатка времени и прочих причин люди иногда не могут посещать магазины, но по прежнему нуждаются в продуктах питания.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3780000" y="540360"/>
            <a:ext cx="2406960" cy="583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Заключение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620000" y="1438560"/>
            <a:ext cx="7739640" cy="36010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По итогу был создан веб сайт для совершения покупок в интернете. Конечным пользователем сайта является любой пользователь.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2104920" y="540360"/>
            <a:ext cx="5814720" cy="583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Интернет магазин ExpressFood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800360" y="1303560"/>
            <a:ext cx="5579640" cy="33764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Участники проекта: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Бутенко А.В.   </a:t>
            </a:r>
            <a:r>
              <a:rPr b="0" lang="de-AT" sz="2200" spc="-1" strike="noStrike" u="sng">
                <a:solidFill>
                  <a:srgbClr val="0000ff"/>
                </a:solidFill>
                <a:uFillTx/>
                <a:latin typeface="Source Sans Pro"/>
                <a:hlinkClick r:id="rId1"/>
              </a:rPr>
              <a:t>alern2022@ya.ru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</a:rPr>
              <a:t>Иванов К.Д.</a:t>
            </a:r>
            <a:r>
              <a:rPr b="0" lang="de-AT" sz="2200" spc="-1" strike="noStrike">
                <a:solidFill>
                  <a:srgbClr val="0000ff"/>
                </a:solidFill>
                <a:latin typeface="Source Sans Pro"/>
              </a:rPr>
              <a:t>   k.irill@list.ru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</a:rPr>
              <a:t>Крятов А.Н.</a:t>
            </a:r>
            <a:r>
              <a:rPr b="0" lang="de-AT" sz="2200" spc="-1" strike="noStrike">
                <a:solidFill>
                  <a:srgbClr val="0000ff"/>
                </a:solidFill>
                <a:latin typeface="Source Sans Pro"/>
              </a:rPr>
              <a:t>  </a:t>
            </a:r>
            <a:r>
              <a:rPr b="0" lang="de-AT" sz="2200" spc="-1" strike="noStrike" u="sng">
                <a:solidFill>
                  <a:srgbClr val="0000ff"/>
                </a:solidFill>
                <a:uFillTx/>
                <a:latin typeface="Source Sans Pro"/>
                <a:hlinkClick r:id="rId2"/>
              </a:rPr>
              <a:t>kryatovalex98@gmail.com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</a:rPr>
              <a:t>Солопов Е.А.</a:t>
            </a:r>
            <a:r>
              <a:rPr b="0" lang="de-AT" sz="2200" spc="-1" strike="noStrike">
                <a:solidFill>
                  <a:srgbClr val="0000ff"/>
                </a:solidFill>
                <a:latin typeface="Source Sans Pro"/>
              </a:rPr>
              <a:t>  e.solopow@yandex.ru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060000" y="595800"/>
            <a:ext cx="5039640" cy="1023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Цели и требования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00000" y="1311120"/>
            <a:ext cx="7919640" cy="848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Цель: Создание веб-сайта для торговни продуктами в формате он-лайн.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42680" y="1982520"/>
            <a:ext cx="8796960" cy="2877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Требования: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latin typeface="Source Sans Pro"/>
              </a:rPr>
              <a:t>Предоставление авторизованному пользователю возможности просмотра ассортимента интернет-магазина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latin typeface="Source Sans Pro"/>
              </a:rPr>
              <a:t>Предоставление возможности авторизованному пользователю возможности составления заказа для его последующего оформления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2880000" y="269280"/>
            <a:ext cx="3676680" cy="583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Постановка задачи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00000" y="1080000"/>
            <a:ext cx="8099640" cy="359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AT" sz="2200" spc="-1" strike="noStrike">
                <a:latin typeface="Source Sans Pro"/>
              </a:rPr>
              <a:t>Анализ предметной области и проектирование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AT" sz="2200" spc="-1" strike="noStrike">
                <a:latin typeface="Source Sans Pro"/>
              </a:rPr>
              <a:t>Реализация конечного продукта, удовлетворяющего требованиям заказчика. Составление документации для визуализации работы програмного продукта.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AT" sz="2200" spc="-1" strike="noStrike">
                <a:latin typeface="Source Sans Pro"/>
              </a:rPr>
              <a:t>Реализация тестов отказоустойчивости и проведение мероприятий для устранения неполадок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2160000" y="368640"/>
            <a:ext cx="6119640" cy="1023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Распределение ролей в команде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260000" y="1765080"/>
            <a:ext cx="7919640" cy="2194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latin typeface="Source Sans Pro"/>
              </a:rPr>
              <a:t>Бутенко А.В. – TeamLead, Front-end разработчик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latin typeface="Source Sans Pro"/>
              </a:rPr>
              <a:t>Иванов К.Д – Back-end разработчик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latin typeface="Source Sans Pro"/>
              </a:rPr>
              <a:t>Крятов А.Н. – Бизнес-аналитик, редактор документации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pc="-1" strike="noStrike">
                <a:latin typeface="Source Sans Pro"/>
              </a:rPr>
              <a:t>Солопов Е.А. – Контент-менеджер, тестировщик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2160000" y="459360"/>
            <a:ext cx="5052600" cy="583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Используемые</a:t>
            </a:r>
            <a:r>
              <a:rPr b="0" lang="de-AT" sz="2200" spc="-1" strike="noStrike">
                <a:latin typeface="Source Sans Pro"/>
              </a:rPr>
              <a:t> </a:t>
            </a:r>
            <a:r>
              <a:rPr b="1" lang="de-AT" sz="3200" spc="-1" strike="noStrike">
                <a:latin typeface="Source Sans Pro"/>
              </a:rPr>
              <a:t>технологии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40000" y="2340000"/>
            <a:ext cx="4054680" cy="2700360"/>
          </a:xfrm>
          <a:prstGeom prst="rect">
            <a:avLst/>
          </a:prstGeom>
          <a:ln w="1800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156640" y="1834560"/>
            <a:ext cx="4383000" cy="3205080"/>
          </a:xfrm>
          <a:prstGeom prst="rect">
            <a:avLst/>
          </a:prstGeom>
          <a:ln w="18000">
            <a:noFill/>
          </a:ln>
        </p:spPr>
      </p:pic>
      <p:sp>
        <p:nvSpPr>
          <p:cNvPr id="55" name=""/>
          <p:cNvSpPr/>
          <p:nvPr/>
        </p:nvSpPr>
        <p:spPr>
          <a:xfrm>
            <a:off x="1620000" y="1557000"/>
            <a:ext cx="116352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Back-end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60000" y="1586160"/>
            <a:ext cx="122292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Front-end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2270880" y="360000"/>
            <a:ext cx="5648760" cy="1095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Архитектура серверной части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032840" y="900000"/>
            <a:ext cx="8146800" cy="4582800"/>
          </a:xfrm>
          <a:prstGeom prst="rect">
            <a:avLst/>
          </a:prstGeom>
          <a:ln w="18000">
            <a:noFill/>
          </a:ln>
        </p:spPr>
      </p:pic>
      <p:sp>
        <p:nvSpPr>
          <p:cNvPr id="59" name=""/>
          <p:cNvSpPr/>
          <p:nvPr/>
        </p:nvSpPr>
        <p:spPr>
          <a:xfrm>
            <a:off x="2160000" y="555480"/>
            <a:ext cx="7236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060000" y="833400"/>
            <a:ext cx="3476160" cy="4386240"/>
          </a:xfrm>
          <a:prstGeom prst="rect">
            <a:avLst/>
          </a:prstGeom>
          <a:ln w="18000">
            <a:noFill/>
          </a:ln>
        </p:spPr>
      </p:pic>
      <p:sp>
        <p:nvSpPr>
          <p:cNvPr id="61" name=""/>
          <p:cNvSpPr/>
          <p:nvPr/>
        </p:nvSpPr>
        <p:spPr>
          <a:xfrm>
            <a:off x="2035440" y="249120"/>
            <a:ext cx="5164200" cy="583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Диаграмма развертывания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3022200" y="262080"/>
            <a:ext cx="4176360" cy="583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3200" spc="-1" strike="noStrike">
                <a:latin typeface="Source Sans Pro"/>
              </a:rPr>
              <a:t>Диаграмма состояния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40000" y="1603800"/>
            <a:ext cx="8150760" cy="2175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2021-11-01T11:06:52Z</dcterms:created>
  <dc:creator/>
  <dc:description/>
  <dc:language>ru-RU</dc:language>
  <cp:lastModifiedBy/>
  <dcterms:modified xsi:type="dcterms:W3CDTF">2021-11-01T13:04:32Z</dcterms:modified>
  <cp:revision>3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