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11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alern2022@ya.ru" TargetMode="External"/><Relationship Id="rId2" Type="http://schemas.openxmlformats.org/officeDocument/2006/relationships/hyperlink" Target="mailto:kryatovalex98@gmail.com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468360" y="291240"/>
            <a:ext cx="9070200" cy="15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4000" spc="-1" strike="noStrike">
                <a:solidFill>
                  <a:srgbClr val="000000"/>
                </a:solidFill>
                <a:latin typeface="Source Sans Pro Black"/>
              </a:rPr>
              <a:t>Продуктовый интернет магазин ExpressFood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110680" y="1926360"/>
            <a:ext cx="5627880" cy="772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Воронежский Государственный университет 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Факультет компьютерных наук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642480" y="3034440"/>
            <a:ext cx="2476080" cy="1824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Участники проекта: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Бутенко А.В.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Иванов К.Д.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Крятов А.Н.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Солопов Е.А.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80000" y="1056960"/>
            <a:ext cx="7869600" cy="4341600"/>
          </a:xfrm>
          <a:prstGeom prst="rect">
            <a:avLst/>
          </a:prstGeom>
          <a:ln w="18000">
            <a:noFill/>
          </a:ln>
        </p:spPr>
      </p:pic>
      <p:sp>
        <p:nvSpPr>
          <p:cNvPr id="65" name=""/>
          <p:cNvSpPr/>
          <p:nvPr/>
        </p:nvSpPr>
        <p:spPr>
          <a:xfrm>
            <a:off x="3060000" y="360000"/>
            <a:ext cx="359964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Диаграмма idef0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2880000" y="491400"/>
            <a:ext cx="5218560" cy="510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71840" y="1080000"/>
            <a:ext cx="7866720" cy="3805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2873880" y="491760"/>
            <a:ext cx="5218560" cy="510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Вход и регистрация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260000" y="1803600"/>
            <a:ext cx="2878560" cy="2935800"/>
          </a:xfrm>
          <a:prstGeom prst="rect">
            <a:avLst/>
          </a:prstGeom>
          <a:ln w="1800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243760" y="1620000"/>
            <a:ext cx="3934800" cy="2828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3780000" y="360000"/>
            <a:ext cx="3418560" cy="510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Корзина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933600" cy="3850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2270880" y="360360"/>
            <a:ext cx="5648760" cy="1094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Страница администратора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094400" y="1046160"/>
            <a:ext cx="7857360" cy="3846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34560" y="1603080"/>
            <a:ext cx="8219160" cy="2494080"/>
          </a:xfrm>
          <a:prstGeom prst="rect">
            <a:avLst/>
          </a:prstGeom>
          <a:ln w="18000">
            <a:noFill/>
          </a:ln>
        </p:spPr>
      </p:pic>
      <p:sp>
        <p:nvSpPr>
          <p:cNvPr id="76" name=""/>
          <p:cNvSpPr/>
          <p:nvPr/>
        </p:nvSpPr>
        <p:spPr>
          <a:xfrm>
            <a:off x="2928240" y="360720"/>
            <a:ext cx="5351400" cy="1094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Добавление товара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3780000" y="360000"/>
            <a:ext cx="377964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Метрики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20000" y="1242360"/>
            <a:ext cx="6239160" cy="3796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3071880" y="540000"/>
            <a:ext cx="4846680" cy="71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Обработка заказов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478560" cy="406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2892960" y="360000"/>
            <a:ext cx="3765600" cy="1257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График визитов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0360" y="1800000"/>
            <a:ext cx="7558200" cy="2774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8098200" cy="3226320"/>
          </a:xfrm>
          <a:prstGeom prst="rect">
            <a:avLst/>
          </a:prstGeom>
          <a:ln w="18000">
            <a:noFill/>
          </a:ln>
        </p:spPr>
      </p:pic>
      <p:sp>
        <p:nvSpPr>
          <p:cNvPr id="84" name=""/>
          <p:cNvSpPr/>
          <p:nvPr/>
        </p:nvSpPr>
        <p:spPr>
          <a:xfrm>
            <a:off x="2340000" y="675720"/>
            <a:ext cx="575964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График конверсии метрики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420000" y="163440"/>
            <a:ext cx="4138560" cy="1094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Актуальность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20280" y="1737000"/>
            <a:ext cx="8738280" cy="294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Совершение покупок в интеренете является актуальной задачей для современного общества. Из-за недостатка времени и прочих причин люди иногда не могут посещать магазины, но по прежнему нуждаются в продуктах питания.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3780000" y="540360"/>
            <a:ext cx="305964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620000" y="1438560"/>
            <a:ext cx="7738560" cy="360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 итогу был создан веб сайт для совершения покупок в интернете. Конечным пользователем сайта является любой пользователь.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2104920" y="540360"/>
            <a:ext cx="635472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Интернет магазин ExpressFood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800360" y="1303560"/>
            <a:ext cx="5578560" cy="3375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Участники проекта: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Бутенко А.В.   </a:t>
            </a:r>
            <a:r>
              <a:rPr b="0" lang="de-AT" sz="2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alern2022@ya.ru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Иванов К.Д.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  k.irill@list.ru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Крятов А.Н.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 </a:t>
            </a:r>
            <a:r>
              <a:rPr b="0" lang="de-AT" sz="2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kryatovalex98@gmail.com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Солопов Е.А.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 e.solopow@yandex.ru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060000" y="595800"/>
            <a:ext cx="5038560" cy="1022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Цели и требования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00000" y="1311120"/>
            <a:ext cx="7918560" cy="847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Цель: Создание веб-сайта для торговли продуктами в формате он-лайн.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42680" y="1982520"/>
            <a:ext cx="8795880" cy="2876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Требования: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Предоставление авторизованному пользователю возможности просмотра ассортимента интернет-магазина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Предоставление возможности авторизованному пользователю возможности составления заказа для его последующего оформления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2880000" y="540000"/>
            <a:ext cx="468000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Постановка задачи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00000" y="1080000"/>
            <a:ext cx="8098560" cy="3598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Анализ предметной области и проектирование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Реализация конечного продукта, удовлетворяющего требованиям заказчика. Составление документации для визуализации работы програмного продукта.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Реализация тестов отказоустойчивости и проведение мероприятий для устранения неполадок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2160000" y="368640"/>
            <a:ext cx="6118560" cy="1022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Распределение ролей в команде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260000" y="1765080"/>
            <a:ext cx="7918560" cy="2193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Бутенко А.В. – TeamLead, Front-end разработчик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Иванов К.Д – Back-end разработчик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Крятов А.Н. – Бизнес-аналитик, редактор документации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Солопов Е.А. – Контент-менеджер, тестировщик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2340000" y="676800"/>
            <a:ext cx="576000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Используемые</a:t>
            </a: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технологии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0000" y="2340000"/>
            <a:ext cx="4053600" cy="2699280"/>
          </a:xfrm>
          <a:prstGeom prst="rect">
            <a:avLst/>
          </a:prstGeom>
          <a:ln w="1800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156640" y="1834560"/>
            <a:ext cx="4381920" cy="320400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1620000" y="1557000"/>
            <a:ext cx="1162440" cy="42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Back-end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60000" y="1586160"/>
            <a:ext cx="1221840" cy="42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Front-end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2270880" y="442800"/>
            <a:ext cx="6008760" cy="816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Архитектура серверной части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94080" y="1537920"/>
            <a:ext cx="6865560" cy="386172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2160000" y="555480"/>
            <a:ext cx="71280" cy="42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440000"/>
            <a:ext cx="3115080" cy="3930840"/>
          </a:xfrm>
          <a:prstGeom prst="rect">
            <a:avLst/>
          </a:prstGeom>
          <a:ln w="18000">
            <a:noFill/>
          </a:ln>
        </p:spPr>
      </p:pic>
      <p:sp>
        <p:nvSpPr>
          <p:cNvPr id="61" name=""/>
          <p:cNvSpPr/>
          <p:nvPr/>
        </p:nvSpPr>
        <p:spPr>
          <a:xfrm>
            <a:off x="2160000" y="540000"/>
            <a:ext cx="557964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Диаграмма развертывания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3022200" y="496800"/>
            <a:ext cx="4717440" cy="582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Диаграмма состояния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40000" y="1603800"/>
            <a:ext cx="8149680" cy="217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2021-11-01T11:06:52Z</dcterms:created>
  <dc:creator/>
  <dc:description/>
  <dc:language>ru-RU</dc:language>
  <cp:lastModifiedBy/>
  <dcterms:modified xsi:type="dcterms:W3CDTF">2021-11-02T22:47:30Z</dcterms:modified>
  <cp:revision>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