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3"/>
  </p:notesMasterIdLst>
  <p:sldIdLst>
    <p:sldId id="264" r:id="rId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">
          <p15:clr>
            <a:srgbClr val="A4A3A4"/>
          </p15:clr>
        </p15:guide>
        <p15:guide id="2" pos="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318"/>
        <p:guide pos="1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859402b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859402bc8_0_12:notes"/>
          <p:cNvSpPr txBox="1">
            <a:spLocks noGrp="1"/>
          </p:cNvSpPr>
          <p:nvPr>
            <p:ph type="body" idx="1"/>
          </p:nvPr>
        </p:nvSpPr>
        <p:spPr>
          <a:xfrm>
            <a:off x="731521" y="4560572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c859402bc8_0_12:notes"/>
          <p:cNvSpPr txBox="1">
            <a:spLocks noGrp="1"/>
          </p:cNvSpPr>
          <p:nvPr>
            <p:ph type="sldNum" idx="12"/>
          </p:nvPr>
        </p:nvSpPr>
        <p:spPr>
          <a:xfrm>
            <a:off x="4143588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and Teal Layers">
  <p:cSld name="White and Teal Lay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03"/>
            <a:ext cx="9141715" cy="5137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53832" cy="6865374"/>
          </a:xfrm>
          <a:custGeom>
            <a:avLst/>
            <a:gdLst/>
            <a:ahLst/>
            <a:cxnLst/>
            <a:rect l="l" t="t" r="r" b="b"/>
            <a:pathLst>
              <a:path w="9153832" h="6882580" extrusionOk="0">
                <a:moveTo>
                  <a:pt x="0" y="0"/>
                </a:moveTo>
                <a:lnTo>
                  <a:pt x="3146322" y="0"/>
                </a:lnTo>
                <a:lnTo>
                  <a:pt x="9153832" y="6007510"/>
                </a:lnTo>
                <a:lnTo>
                  <a:pt x="9153832" y="6272980"/>
                </a:lnTo>
                <a:lnTo>
                  <a:pt x="9153832" y="6882580"/>
                </a:lnTo>
                <a:lnTo>
                  <a:pt x="0" y="688258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rot="-5400000">
            <a:off x="5262115" y="2964301"/>
            <a:ext cx="3893700" cy="3893700"/>
          </a:xfrm>
          <a:prstGeom prst="rtTriangle">
            <a:avLst/>
          </a:prstGeom>
          <a:gradFill>
            <a:gsLst>
              <a:gs pos="0">
                <a:srgbClr val="1D6681">
                  <a:alpha val="80000"/>
                </a:srgbClr>
              </a:gs>
              <a:gs pos="21000">
                <a:srgbClr val="1D6681">
                  <a:alpha val="80000"/>
                </a:srgbClr>
              </a:gs>
              <a:gs pos="100000">
                <a:srgbClr val="5491A6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800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2895939" y="6614994"/>
            <a:ext cx="3352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Copyright EIS Group Software Limited. Please do not use or duplicate without express authorization.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044" y="6030097"/>
            <a:ext cx="1059231" cy="362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 descr="C:\Users\cjones\Downloads\OneDrive_1_5-18-2020\cover.jpg"/>
          <p:cNvPicPr preferRelativeResize="0"/>
          <p:nvPr/>
        </p:nvPicPr>
        <p:blipFill rotWithShape="1">
          <a:blip r:embed="rId2">
            <a:alphaModFix/>
          </a:blip>
          <a:srcRect l="44571" r="-1" b="71917"/>
          <a:stretch/>
        </p:blipFill>
        <p:spPr>
          <a:xfrm>
            <a:off x="-5" y="1818733"/>
            <a:ext cx="9144004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-2" y="1828800"/>
            <a:ext cx="6519783" cy="2927017"/>
          </a:xfrm>
          <a:custGeom>
            <a:avLst/>
            <a:gdLst/>
            <a:ahLst/>
            <a:cxnLst/>
            <a:rect l="l" t="t" r="r" b="b"/>
            <a:pathLst>
              <a:path w="6809173" h="2679192" extrusionOk="0">
                <a:moveTo>
                  <a:pt x="0" y="0"/>
                </a:moveTo>
                <a:lnTo>
                  <a:pt x="5237825" y="0"/>
                </a:lnTo>
                <a:lnTo>
                  <a:pt x="6809173" y="2679192"/>
                </a:lnTo>
                <a:lnTo>
                  <a:pt x="0" y="26791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6882">
                  <a:alpha val="94901"/>
                </a:srgbClr>
              </a:gs>
              <a:gs pos="15000">
                <a:srgbClr val="1E6882">
                  <a:alpha val="94901"/>
                </a:srgbClr>
              </a:gs>
              <a:gs pos="50000">
                <a:srgbClr val="3BADAB">
                  <a:alpha val="74901"/>
                </a:srgbClr>
              </a:gs>
              <a:gs pos="100000">
                <a:srgbClr val="3BADAB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45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4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4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A">
  <p:cSld name="Agenda A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 descr="A group of people sitting at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9200" y="1968510"/>
            <a:ext cx="4114801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342901" y="457200"/>
            <a:ext cx="71823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822960" y="1882582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1197864" y="221426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3"/>
          </p:nvPr>
        </p:nvSpPr>
        <p:spPr>
          <a:xfrm>
            <a:off x="822960" y="2661401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4"/>
          </p:nvPr>
        </p:nvSpPr>
        <p:spPr>
          <a:xfrm>
            <a:off x="1197864" y="3000644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5"/>
          </p:nvPr>
        </p:nvSpPr>
        <p:spPr>
          <a:xfrm>
            <a:off x="822960" y="3440220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6"/>
          </p:nvPr>
        </p:nvSpPr>
        <p:spPr>
          <a:xfrm>
            <a:off x="822960" y="4219039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7"/>
          </p:nvPr>
        </p:nvSpPr>
        <p:spPr>
          <a:xfrm>
            <a:off x="822960" y="4997858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8"/>
          </p:nvPr>
        </p:nvSpPr>
        <p:spPr>
          <a:xfrm>
            <a:off x="1197864" y="376874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9"/>
          </p:nvPr>
        </p:nvSpPr>
        <p:spPr>
          <a:xfrm>
            <a:off x="1193494" y="454598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3"/>
          </p:nvPr>
        </p:nvSpPr>
        <p:spPr>
          <a:xfrm>
            <a:off x="1193494" y="532322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5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 A">
  <p:cSld name="1_Agenda A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9200" y="1981166"/>
            <a:ext cx="4114800" cy="273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42901" y="457200"/>
            <a:ext cx="71823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22960" y="1882582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2"/>
          </p:nvPr>
        </p:nvSpPr>
        <p:spPr>
          <a:xfrm>
            <a:off x="1197864" y="221426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3"/>
          </p:nvPr>
        </p:nvSpPr>
        <p:spPr>
          <a:xfrm>
            <a:off x="822960" y="2661401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4"/>
          </p:nvPr>
        </p:nvSpPr>
        <p:spPr>
          <a:xfrm>
            <a:off x="1197864" y="3000644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5"/>
          </p:nvPr>
        </p:nvSpPr>
        <p:spPr>
          <a:xfrm>
            <a:off x="822960" y="3440220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6"/>
          </p:nvPr>
        </p:nvSpPr>
        <p:spPr>
          <a:xfrm>
            <a:off x="822960" y="4219039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7"/>
          </p:nvPr>
        </p:nvSpPr>
        <p:spPr>
          <a:xfrm>
            <a:off x="822960" y="4997858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8"/>
          </p:nvPr>
        </p:nvSpPr>
        <p:spPr>
          <a:xfrm>
            <a:off x="1197864" y="376874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9"/>
          </p:nvPr>
        </p:nvSpPr>
        <p:spPr>
          <a:xfrm>
            <a:off x="1193494" y="454598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3"/>
          </p:nvPr>
        </p:nvSpPr>
        <p:spPr>
          <a:xfrm>
            <a:off x="1193494" y="5323220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">
  <p:cSld name="Agenda 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22960" y="1882582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22960" y="2661401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22960" y="3440220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22960" y="4219039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5"/>
          </p:nvPr>
        </p:nvSpPr>
        <p:spPr>
          <a:xfrm>
            <a:off x="822960" y="4997858"/>
            <a:ext cx="457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Right">
  <p:cSld name="Teal Righ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 rot="-5400000">
            <a:off x="5262113" y="2966731"/>
            <a:ext cx="3893700" cy="3893700"/>
          </a:xfrm>
          <a:prstGeom prst="rtTriangle">
            <a:avLst/>
          </a:prstGeom>
          <a:gradFill>
            <a:gsLst>
              <a:gs pos="0">
                <a:schemeClr val="accent6"/>
              </a:gs>
              <a:gs pos="40000">
                <a:schemeClr val="accent6"/>
              </a:gs>
              <a:gs pos="100000">
                <a:srgbClr val="5491A6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22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895939" y="6614994"/>
            <a:ext cx="3352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Copyright EIS Group Software Limited. Please do not use or duplicate without express authorization.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044" y="6030097"/>
            <a:ext cx="1059231" cy="362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8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_White">
  <p:cSld name="1_Custom Layout_Whi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9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_white_logo">
  <p:cSld name="2_Custom Layout_white_logo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0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0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_black_no logo">
  <p:cSld name="3_Custom Layout_black_no logo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_black_logo">
  <p:cSld name="5_Custom Layout_black_logo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3" y="457200"/>
            <a:ext cx="967566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2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342900" y="1424752"/>
            <a:ext cx="8503800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3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al Layers">
  <p:cSld name="2_Teal Layer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7"/>
            <a:ext cx="9144000" cy="51389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 rot="-5400000">
            <a:off x="5262115" y="2964301"/>
            <a:ext cx="3893700" cy="3893700"/>
          </a:xfrm>
          <a:prstGeom prst="rtTriangle">
            <a:avLst/>
          </a:prstGeom>
          <a:gradFill>
            <a:gsLst>
              <a:gs pos="0">
                <a:srgbClr val="1D6681">
                  <a:alpha val="80000"/>
                </a:srgbClr>
              </a:gs>
              <a:gs pos="21000">
                <a:srgbClr val="1D6681">
                  <a:alpha val="80000"/>
                </a:srgbClr>
              </a:gs>
              <a:gs pos="100000">
                <a:srgbClr val="5491A6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9153832" cy="6865374"/>
          </a:xfrm>
          <a:custGeom>
            <a:avLst/>
            <a:gdLst/>
            <a:ahLst/>
            <a:cxnLst/>
            <a:rect l="l" t="t" r="r" b="b"/>
            <a:pathLst>
              <a:path w="9153832" h="6882580" extrusionOk="0">
                <a:moveTo>
                  <a:pt x="0" y="0"/>
                </a:moveTo>
                <a:lnTo>
                  <a:pt x="3146322" y="0"/>
                </a:lnTo>
                <a:lnTo>
                  <a:pt x="9153832" y="6007510"/>
                </a:lnTo>
                <a:lnTo>
                  <a:pt x="9153832" y="6272980"/>
                </a:lnTo>
                <a:lnTo>
                  <a:pt x="9153832" y="6882580"/>
                </a:lnTo>
                <a:lnTo>
                  <a:pt x="0" y="68825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D6681">
                  <a:alpha val="80000"/>
                </a:srgbClr>
              </a:gs>
              <a:gs pos="37000">
                <a:srgbClr val="1D6681">
                  <a:alpha val="80000"/>
                </a:srgbClr>
              </a:gs>
              <a:gs pos="100000">
                <a:srgbClr val="5491A6">
                  <a:alpha val="49411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685800" y="2511274"/>
            <a:ext cx="4800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2895939" y="6614994"/>
            <a:ext cx="3352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Copyright EIS Group Software Limited. Please do not use or duplicate without express authorization.</a:t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044" y="6030097"/>
            <a:ext cx="1059231" cy="362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6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head">
  <p:cSld name="Title and Subhead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42900" y="1424752"/>
            <a:ext cx="8619300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2"/>
          </p:nvPr>
        </p:nvSpPr>
        <p:spPr>
          <a:xfrm>
            <a:off x="342900" y="914400"/>
            <a:ext cx="740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b="1" i="1">
                <a:solidFill>
                  <a:schemeClr val="accent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4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4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5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5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342900" y="1371600"/>
            <a:ext cx="4194000" cy="4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4663440" y="1371600"/>
            <a:ext cx="4194000" cy="4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6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rrow Content_Right">
  <p:cSld name="Narrow Content_Righ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3278909" y="1463040"/>
            <a:ext cx="55551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7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342900" y="1463040"/>
            <a:ext cx="4236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4236600" cy="4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3"/>
          </p:nvPr>
        </p:nvSpPr>
        <p:spPr>
          <a:xfrm>
            <a:off x="4645025" y="1463040"/>
            <a:ext cx="4238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4"/>
          </p:nvPr>
        </p:nvSpPr>
        <p:spPr>
          <a:xfrm>
            <a:off x="4645025" y="2194560"/>
            <a:ext cx="4238400" cy="4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342899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8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8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rrow Content_left">
  <p:cSld name="Narrow Content_lef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342900" y="1280160"/>
            <a:ext cx="510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9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9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Right">
  <p:cSld name="Content with Image_Righ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>
            <a:spLocks noGrp="1"/>
          </p:cNvSpPr>
          <p:nvPr>
            <p:ph type="pic" idx="2"/>
          </p:nvPr>
        </p:nvSpPr>
        <p:spPr>
          <a:xfrm>
            <a:off x="4030463" y="1463040"/>
            <a:ext cx="46515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342900" y="1463040"/>
            <a:ext cx="35022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0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0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0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0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Left">
  <p:cSld name="Content with Image_Lef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5033555" y="1371600"/>
            <a:ext cx="3835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0" name="Google Shape;260;p31"/>
          <p:cNvSpPr>
            <a:spLocks noGrp="1"/>
          </p:cNvSpPr>
          <p:nvPr>
            <p:ph type="pic" idx="2"/>
          </p:nvPr>
        </p:nvSpPr>
        <p:spPr>
          <a:xfrm>
            <a:off x="342900" y="1371600"/>
            <a:ext cx="46515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90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1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py/Content">
  <p:cSld name="No Copy/Conte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2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2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480060" y="1802922"/>
            <a:ext cx="8298300" cy="4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3306" algn="l">
              <a:lnSpc>
                <a:spcPct val="100000"/>
              </a:lnSpc>
              <a:spcBef>
                <a:spcPts val="656"/>
              </a:spcBef>
              <a:spcAft>
                <a:spcPts val="0"/>
              </a:spcAft>
              <a:buClr>
                <a:schemeClr val="lt2"/>
              </a:buClr>
              <a:buSzPts val="1019"/>
              <a:buFont typeface="Noto Sans Symbols"/>
              <a:buChar char="▪"/>
              <a:defRPr sz="1018">
                <a:solidFill>
                  <a:schemeClr val="lt2"/>
                </a:solidFill>
              </a:defRPr>
            </a:lvl1pPr>
            <a:lvl2pPr marL="914400" lvl="1" indent="-293306" algn="l">
              <a:spcBef>
                <a:spcPts val="0"/>
              </a:spcBef>
              <a:spcAft>
                <a:spcPts val="0"/>
              </a:spcAft>
              <a:buSzPts val="1019"/>
              <a:buChar char="–"/>
              <a:defRPr sz="1018">
                <a:solidFill>
                  <a:schemeClr val="lt2"/>
                </a:solidFill>
              </a:defRPr>
            </a:lvl2pPr>
            <a:lvl3pPr marL="1371600" lvl="2" indent="-293306" algn="l">
              <a:spcBef>
                <a:spcPts val="0"/>
              </a:spcBef>
              <a:spcAft>
                <a:spcPts val="0"/>
              </a:spcAft>
              <a:buSzPts val="1019"/>
              <a:buFont typeface="Noto Sans Symbols"/>
              <a:buChar char="▪"/>
              <a:defRPr sz="1018">
                <a:solidFill>
                  <a:schemeClr val="lt2"/>
                </a:solidFill>
              </a:defRPr>
            </a:lvl3pPr>
            <a:lvl4pPr marL="1828800" lvl="3" indent="-300291" algn="l">
              <a:spcBef>
                <a:spcPts val="226"/>
              </a:spcBef>
              <a:spcAft>
                <a:spcPts val="0"/>
              </a:spcAft>
              <a:buSzPts val="1129"/>
              <a:buChar char="–"/>
              <a:defRPr sz="1129">
                <a:solidFill>
                  <a:schemeClr val="lt2"/>
                </a:solidFill>
              </a:defRPr>
            </a:lvl4pPr>
            <a:lvl5pPr marL="2286000" lvl="4" indent="-300291" algn="l">
              <a:spcBef>
                <a:spcPts val="226"/>
              </a:spcBef>
              <a:spcAft>
                <a:spcPts val="0"/>
              </a:spcAft>
              <a:buClr>
                <a:schemeClr val="lt2"/>
              </a:buClr>
              <a:buSzPts val="1129"/>
              <a:buChar char="»"/>
              <a:defRPr sz="1129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80060" y="731520"/>
            <a:ext cx="8298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5"/>
              <a:buFont typeface="Calibri"/>
              <a:buNone/>
              <a:defRPr sz="1165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480060" y="594519"/>
            <a:ext cx="8298300" cy="0"/>
          </a:xfrm>
          <a:prstGeom prst="straightConnector1">
            <a:avLst/>
          </a:prstGeom>
          <a:noFill/>
          <a:ln w="15875" cap="flat" cmpd="sng">
            <a:solidFill>
              <a:srgbClr val="F2B82D"/>
            </a:solidFill>
            <a:prstDash val="solid"/>
            <a:miter lim="400000"/>
            <a:headEnd type="none" w="med" len="med"/>
            <a:tailEnd type="none" w="med" len="med"/>
          </a:ln>
        </p:spPr>
      </p:cxn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311075" y="6473137"/>
            <a:ext cx="89100" cy="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764" b="0" i="0" u="none" strike="noStrike" cap="none">
                <a:solidFill>
                  <a:srgbClr val="959AA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3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33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eal Layers">
  <p:cSld name="3_Teal Layer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47"/>
            <a:ext cx="9144000" cy="5138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 rot="-5400000">
            <a:off x="5262115" y="2964301"/>
            <a:ext cx="3893700" cy="3893700"/>
          </a:xfrm>
          <a:prstGeom prst="rtTriangle">
            <a:avLst/>
          </a:prstGeom>
          <a:gradFill>
            <a:gsLst>
              <a:gs pos="0">
                <a:srgbClr val="1D6681">
                  <a:alpha val="80000"/>
                </a:srgbClr>
              </a:gs>
              <a:gs pos="21000">
                <a:srgbClr val="1D6681">
                  <a:alpha val="80000"/>
                </a:srgbClr>
              </a:gs>
              <a:gs pos="100000">
                <a:srgbClr val="5491A6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0" y="0"/>
            <a:ext cx="9153832" cy="6865374"/>
          </a:xfrm>
          <a:custGeom>
            <a:avLst/>
            <a:gdLst/>
            <a:ahLst/>
            <a:cxnLst/>
            <a:rect l="l" t="t" r="r" b="b"/>
            <a:pathLst>
              <a:path w="9153832" h="6882580" extrusionOk="0">
                <a:moveTo>
                  <a:pt x="0" y="0"/>
                </a:moveTo>
                <a:lnTo>
                  <a:pt x="3146322" y="0"/>
                </a:lnTo>
                <a:lnTo>
                  <a:pt x="9153832" y="6007510"/>
                </a:lnTo>
                <a:lnTo>
                  <a:pt x="9153832" y="6272980"/>
                </a:lnTo>
                <a:lnTo>
                  <a:pt x="9153832" y="6882580"/>
                </a:lnTo>
                <a:lnTo>
                  <a:pt x="0" y="68825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D6681">
                  <a:alpha val="80000"/>
                </a:srgbClr>
              </a:gs>
              <a:gs pos="37000">
                <a:srgbClr val="1D6681">
                  <a:alpha val="80000"/>
                </a:srgbClr>
              </a:gs>
              <a:gs pos="100000">
                <a:srgbClr val="5491A6">
                  <a:alpha val="49411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85800" y="2511274"/>
            <a:ext cx="4800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2895939" y="6614994"/>
            <a:ext cx="3352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Copyright EIS Group Software Limited. Please do not use or duplicate without express authorization.</a:t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044" y="6030097"/>
            <a:ext cx="1059231" cy="362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422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285750" y="2730629"/>
            <a:ext cx="4619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sldNum" idx="12"/>
          </p:nvPr>
        </p:nvSpPr>
        <p:spPr>
          <a:xfrm>
            <a:off x="0" y="6585527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35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8" descr="C:\Users\cjones\Downloads\shutterstock_374798998.jpg"/>
          <p:cNvPicPr preferRelativeResize="0"/>
          <p:nvPr/>
        </p:nvPicPr>
        <p:blipFill rotWithShape="1">
          <a:blip r:embed="rId2">
            <a:alphaModFix/>
          </a:blip>
          <a:srcRect l="92" t="28403" r="-91" b="33827"/>
          <a:stretch/>
        </p:blipFill>
        <p:spPr>
          <a:xfrm>
            <a:off x="0" y="1828800"/>
            <a:ext cx="9144001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/>
          <p:nvPr/>
        </p:nvSpPr>
        <p:spPr>
          <a:xfrm>
            <a:off x="-2" y="1828800"/>
            <a:ext cx="6519783" cy="2927017"/>
          </a:xfrm>
          <a:custGeom>
            <a:avLst/>
            <a:gdLst/>
            <a:ahLst/>
            <a:cxnLst/>
            <a:rect l="l" t="t" r="r" b="b"/>
            <a:pathLst>
              <a:path w="6809173" h="2679192" extrusionOk="0">
                <a:moveTo>
                  <a:pt x="0" y="0"/>
                </a:moveTo>
                <a:lnTo>
                  <a:pt x="5237825" y="0"/>
                </a:lnTo>
                <a:lnTo>
                  <a:pt x="6809173" y="2679192"/>
                </a:lnTo>
                <a:lnTo>
                  <a:pt x="0" y="26791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6882">
                  <a:alpha val="94901"/>
                </a:srgbClr>
              </a:gs>
              <a:gs pos="15000">
                <a:srgbClr val="1E6882">
                  <a:alpha val="94901"/>
                </a:srgbClr>
              </a:gs>
              <a:gs pos="50000">
                <a:srgbClr val="3BADAB">
                  <a:alpha val="74901"/>
                </a:srgbClr>
              </a:gs>
              <a:gs pos="100000">
                <a:srgbClr val="3BADAB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45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8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8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 descr="C:\Users\cjones\Downloads\shutterstock_1559667818.jpg"/>
          <p:cNvPicPr preferRelativeResize="0"/>
          <p:nvPr/>
        </p:nvPicPr>
        <p:blipFill rotWithShape="1">
          <a:blip r:embed="rId2">
            <a:alphaModFix/>
          </a:blip>
          <a:srcRect t="26464" b="37532"/>
          <a:stretch/>
        </p:blipFill>
        <p:spPr>
          <a:xfrm flipH="1">
            <a:off x="1" y="1828800"/>
            <a:ext cx="9144000" cy="29260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>
            <a:off x="-2" y="1828800"/>
            <a:ext cx="6519783" cy="2927017"/>
          </a:xfrm>
          <a:custGeom>
            <a:avLst/>
            <a:gdLst/>
            <a:ahLst/>
            <a:cxnLst/>
            <a:rect l="l" t="t" r="r" b="b"/>
            <a:pathLst>
              <a:path w="6809173" h="2679192" extrusionOk="0">
                <a:moveTo>
                  <a:pt x="0" y="0"/>
                </a:moveTo>
                <a:lnTo>
                  <a:pt x="5237825" y="0"/>
                </a:lnTo>
                <a:lnTo>
                  <a:pt x="6809173" y="2679192"/>
                </a:lnTo>
                <a:lnTo>
                  <a:pt x="0" y="26791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6882">
                  <a:alpha val="94901"/>
                </a:srgbClr>
              </a:gs>
              <a:gs pos="15000">
                <a:srgbClr val="1E6882">
                  <a:alpha val="94901"/>
                </a:srgbClr>
              </a:gs>
              <a:gs pos="50000">
                <a:srgbClr val="3BADAB">
                  <a:alpha val="74901"/>
                </a:srgbClr>
              </a:gs>
              <a:gs pos="100000">
                <a:srgbClr val="3BADAB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45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9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t="46261" b="18868"/>
          <a:stretch/>
        </p:blipFill>
        <p:spPr>
          <a:xfrm flipH="1">
            <a:off x="-2" y="1828800"/>
            <a:ext cx="9144000" cy="29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-2" y="1828800"/>
            <a:ext cx="6519783" cy="2927017"/>
          </a:xfrm>
          <a:custGeom>
            <a:avLst/>
            <a:gdLst/>
            <a:ahLst/>
            <a:cxnLst/>
            <a:rect l="l" t="t" r="r" b="b"/>
            <a:pathLst>
              <a:path w="6809173" h="2679192" extrusionOk="0">
                <a:moveTo>
                  <a:pt x="0" y="0"/>
                </a:moveTo>
                <a:lnTo>
                  <a:pt x="5237825" y="0"/>
                </a:lnTo>
                <a:lnTo>
                  <a:pt x="6809173" y="2679192"/>
                </a:lnTo>
                <a:lnTo>
                  <a:pt x="0" y="26791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6882">
                  <a:alpha val="94901"/>
                </a:srgbClr>
              </a:gs>
              <a:gs pos="15000">
                <a:srgbClr val="1E6882">
                  <a:alpha val="94901"/>
                </a:srgbClr>
              </a:gs>
              <a:gs pos="50000">
                <a:srgbClr val="3BADAB">
                  <a:alpha val="74901"/>
                </a:srgbClr>
              </a:gs>
              <a:gs pos="100000">
                <a:srgbClr val="3BADAB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45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0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0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t="32074" b="32075"/>
          <a:stretch/>
        </p:blipFill>
        <p:spPr>
          <a:xfrm>
            <a:off x="0" y="1840992"/>
            <a:ext cx="9143998" cy="29138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-2" y="1828800"/>
            <a:ext cx="6519783" cy="2927017"/>
          </a:xfrm>
          <a:custGeom>
            <a:avLst/>
            <a:gdLst/>
            <a:ahLst/>
            <a:cxnLst/>
            <a:rect l="l" t="t" r="r" b="b"/>
            <a:pathLst>
              <a:path w="6809173" h="2679192" extrusionOk="0">
                <a:moveTo>
                  <a:pt x="0" y="0"/>
                </a:moveTo>
                <a:lnTo>
                  <a:pt x="5237825" y="0"/>
                </a:lnTo>
                <a:lnTo>
                  <a:pt x="6809173" y="2679192"/>
                </a:lnTo>
                <a:lnTo>
                  <a:pt x="0" y="26791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6882">
                  <a:alpha val="94901"/>
                </a:srgbClr>
              </a:gs>
              <a:gs pos="15000">
                <a:srgbClr val="1E6882">
                  <a:alpha val="94901"/>
                </a:srgbClr>
              </a:gs>
              <a:gs pos="50000">
                <a:srgbClr val="3BADAB">
                  <a:alpha val="74901"/>
                </a:srgbClr>
              </a:gs>
              <a:gs pos="100000">
                <a:srgbClr val="3BADAB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685800" y="2926080"/>
            <a:ext cx="445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1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5" y="463604"/>
            <a:ext cx="967564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1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_neon lights fade_logo">
  <p:cSld name="4_Custom Layout_neon lights fade_log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2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3" y="457200"/>
            <a:ext cx="967566" cy="3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_space explorer_logo">
  <p:cSld name="4_Custom Layout_space explorer_log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7338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/>
          <p:nvPr/>
        </p:nvSpPr>
        <p:spPr>
          <a:xfrm rot="10800000">
            <a:off x="846613" y="164619"/>
            <a:ext cx="274040" cy="228573"/>
          </a:xfrm>
          <a:custGeom>
            <a:avLst/>
            <a:gdLst/>
            <a:ahLst/>
            <a:cxnLst/>
            <a:rect l="l" t="t" r="r" b="b"/>
            <a:pathLst>
              <a:path w="311409" h="256104" extrusionOk="0">
                <a:moveTo>
                  <a:pt x="0" y="256104"/>
                </a:moveTo>
                <a:lnTo>
                  <a:pt x="150942" y="0"/>
                </a:lnTo>
                <a:lnTo>
                  <a:pt x="311409" y="256104"/>
                </a:lnTo>
                <a:lnTo>
                  <a:pt x="0" y="2561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3533" y="457200"/>
            <a:ext cx="967566" cy="33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3"/>
          <p:cNvCxnSpPr/>
          <p:nvPr/>
        </p:nvCxnSpPr>
        <p:spPr>
          <a:xfrm>
            <a:off x="0" y="82296"/>
            <a:ext cx="9144000" cy="0"/>
          </a:xfrm>
          <a:prstGeom prst="straightConnector1">
            <a:avLst/>
          </a:prstGeom>
          <a:noFill/>
          <a:ln w="177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74320" y="350870"/>
            <a:ext cx="7422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62394" y="1367624"/>
            <a:ext cx="8619300" cy="4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2965670" y="6614994"/>
            <a:ext cx="321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Copyright EIS Software Limited. Please do not use or duplicate without express authorization.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exigeninsurance.com/browse/GENESIS-XX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213400" y="229492"/>
            <a:ext cx="7490700" cy="1082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/>
              <a:t>ROADMAP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-XXX</a:t>
            </a:r>
            <a:r>
              <a:rPr lang="en-US" sz="2400">
                <a:solidFill>
                  <a:srgbClr val="333333"/>
                </a:solidFill>
              </a:rPr>
              <a:t> &lt;summary&gt; OR &lt;Non roadmap items&gt;</a:t>
            </a:r>
            <a:endParaRPr sz="240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>
                <a:solidFill>
                  <a:srgbClr val="333333"/>
                </a:solidFill>
              </a:rPr>
              <a:t>&lt;Epic ID and summary&gt;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sldNum" idx="12"/>
          </p:nvPr>
        </p:nvSpPr>
        <p:spPr>
          <a:xfrm>
            <a:off x="1" y="6585528"/>
            <a:ext cx="424800" cy="27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177525" y="1312025"/>
            <a:ext cx="8552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80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Calibri"/>
              <a:buChar char="»"/>
            </a:pPr>
            <a:r>
              <a:rPr lang="en-US" sz="180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Summary of what was done on the roadmap and epic(s).</a:t>
            </a:r>
            <a:endParaRPr sz="1800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80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Calibri"/>
              <a:buChar char="»"/>
            </a:pPr>
            <a:r>
              <a:rPr lang="en-US" sz="180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Changes in scope and plans  if any.</a:t>
            </a:r>
            <a:endParaRPr sz="1800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ISGroup_PowerPoint_Template_2020_16-9-V1">
  <a:themeElements>
    <a:clrScheme name="EIS PPT Colors 2016">
      <a:dk1>
        <a:srgbClr val="292929"/>
      </a:dk1>
      <a:lt1>
        <a:srgbClr val="FFFFFF"/>
      </a:lt1>
      <a:dk2>
        <a:srgbClr val="65656A"/>
      </a:dk2>
      <a:lt2>
        <a:srgbClr val="D9D9D9"/>
      </a:lt2>
      <a:accent1>
        <a:srgbClr val="35559A"/>
      </a:accent1>
      <a:accent2>
        <a:srgbClr val="6B5BA3"/>
      </a:accent2>
      <a:accent3>
        <a:srgbClr val="1D6681"/>
      </a:accent3>
      <a:accent4>
        <a:srgbClr val="63A70A"/>
      </a:accent4>
      <a:accent5>
        <a:srgbClr val="8C4794"/>
      </a:accent5>
      <a:accent6>
        <a:srgbClr val="5491A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Arial</vt:lpstr>
      <vt:lpstr>Noto Sans Symbols</vt:lpstr>
      <vt:lpstr>EISGroup_PowerPoint_Template_2020_16-9-V1</vt:lpstr>
      <vt:lpstr>ROADMAP-XXX &lt;summary&gt; OR &lt;Non roadmap items&gt; &lt;Epic ID and summary&gt;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ROADMAP-XXX &lt;summary&gt; OR &lt;Non roadmap items&gt; &lt;Epic ID and summary&gt;</dc:title>
  <cp:lastModifiedBy>Старцев Сергей</cp:lastModifiedBy>
  <cp:revision>1</cp:revision>
  <dcterms:modified xsi:type="dcterms:W3CDTF">2021-11-29T13:06:02Z</dcterms:modified>
</cp:coreProperties>
</file>