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85" r:id="rId2"/>
    <p:sldId id="355" r:id="rId3"/>
    <p:sldId id="338" r:id="rId4"/>
    <p:sldId id="314" r:id="rId5"/>
    <p:sldId id="341" r:id="rId6"/>
    <p:sldId id="315" r:id="rId7"/>
    <p:sldId id="343" r:id="rId8"/>
    <p:sldId id="324" r:id="rId9"/>
    <p:sldId id="325" r:id="rId10"/>
    <p:sldId id="318" r:id="rId11"/>
    <p:sldId id="342" r:id="rId12"/>
    <p:sldId id="319" r:id="rId13"/>
    <p:sldId id="321" r:id="rId14"/>
    <p:sldId id="322" r:id="rId15"/>
    <p:sldId id="320" r:id="rId16"/>
    <p:sldId id="326" r:id="rId17"/>
    <p:sldId id="323" r:id="rId18"/>
    <p:sldId id="316" r:id="rId19"/>
    <p:sldId id="333" r:id="rId20"/>
    <p:sldId id="332" r:id="rId21"/>
    <p:sldId id="337" r:id="rId22"/>
    <p:sldId id="336" r:id="rId23"/>
    <p:sldId id="334" r:id="rId24"/>
    <p:sldId id="340" r:id="rId25"/>
    <p:sldId id="335" r:id="rId26"/>
    <p:sldId id="288" r:id="rId27"/>
    <p:sldId id="344" r:id="rId28"/>
    <p:sldId id="348" r:id="rId29"/>
    <p:sldId id="351" r:id="rId30"/>
    <p:sldId id="350" r:id="rId31"/>
    <p:sldId id="349" r:id="rId32"/>
    <p:sldId id="357" r:id="rId33"/>
    <p:sldId id="352" r:id="rId34"/>
    <p:sldId id="345" r:id="rId35"/>
    <p:sldId id="353" r:id="rId36"/>
    <p:sldId id="356" r:id="rId37"/>
    <p:sldId id="30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7756544-9BAD-491E-AADE-7996D261D463}">
          <p14:sldIdLst>
            <p14:sldId id="285"/>
            <p14:sldId id="355"/>
            <p14:sldId id="338"/>
            <p14:sldId id="314"/>
            <p14:sldId id="341"/>
          </p14:sldIdLst>
        </p14:section>
        <p14:section name="Specification" id="{24D6D414-8179-4CB6-9C09-62197DD5B3FA}">
          <p14:sldIdLst>
            <p14:sldId id="315"/>
            <p14:sldId id="343"/>
            <p14:sldId id="324"/>
            <p14:sldId id="325"/>
            <p14:sldId id="318"/>
            <p14:sldId id="342"/>
            <p14:sldId id="319"/>
            <p14:sldId id="321"/>
            <p14:sldId id="322"/>
            <p14:sldId id="320"/>
            <p14:sldId id="326"/>
            <p14:sldId id="323"/>
          </p14:sldIdLst>
        </p14:section>
        <p14:section name="Verification" id="{8B3022A8-DC53-470C-BC3F-DDB1E8EC3B8C}">
          <p14:sldIdLst>
            <p14:sldId id="316"/>
            <p14:sldId id="333"/>
            <p14:sldId id="332"/>
            <p14:sldId id="337"/>
            <p14:sldId id="336"/>
            <p14:sldId id="334"/>
            <p14:sldId id="340"/>
            <p14:sldId id="335"/>
          </p14:sldIdLst>
        </p14:section>
        <p14:section name="Adjustment" id="{07A2BABE-FD9A-42D3-B85E-A5E22098DB83}">
          <p14:sldIdLst>
            <p14:sldId id="288"/>
            <p14:sldId id="344"/>
            <p14:sldId id="348"/>
            <p14:sldId id="351"/>
            <p14:sldId id="350"/>
            <p14:sldId id="349"/>
            <p14:sldId id="357"/>
            <p14:sldId id="352"/>
            <p14:sldId id="345"/>
            <p14:sldId id="353"/>
            <p14:sldId id="356"/>
          </p14:sldIdLst>
        </p14:section>
        <p14:section name="Questions" id="{30891721-B222-4015-82CB-AB1A68D91919}">
          <p14:sldIdLst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D8E6F0"/>
    <a:srgbClr val="B3D6EC"/>
    <a:srgbClr val="333E48"/>
    <a:srgbClr val="F6F6F6"/>
    <a:srgbClr val="C1D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1928" autoAdjust="0"/>
  </p:normalViewPr>
  <p:slideViewPr>
    <p:cSldViewPr snapToGrid="0">
      <p:cViewPr varScale="1">
        <p:scale>
          <a:sx n="102" d="100"/>
          <a:sy n="102" d="100"/>
        </p:scale>
        <p:origin x="18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DA70D-7F52-4B21-85CA-0BE5C1AE6CDF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F71D7-2150-4C73-A8AC-1724C21252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99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F71D7-2150-4C73-A8AC-1724C212521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2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experience is mostly with Telefonica, although others have used Citi </a:t>
            </a:r>
            <a:r>
              <a:rPr lang="en-GB" dirty="0" err="1"/>
              <a:t>Logik</a:t>
            </a:r>
            <a:r>
              <a:rPr lang="en-GB" dirty="0"/>
              <a:t>. BT have previously been used by Atkins and have not been available to other consultants as far as I understand, while </a:t>
            </a:r>
            <a:r>
              <a:rPr lang="en-GB" dirty="0" err="1"/>
              <a:t>Teralytics</a:t>
            </a:r>
            <a:r>
              <a:rPr lang="en-GB" dirty="0"/>
              <a:t> is a new provider that we have done some work for more recently and looks promising both in terms of the data accuracy and their transparency when it comes to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F71D7-2150-4C73-A8AC-1724C212521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2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6" r="8397" b="608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1691006"/>
            <a:ext cx="3627120" cy="1158874"/>
          </a:xfrm>
        </p:spPr>
        <p:txBody>
          <a:bodyPr lIns="0" rIns="0" anchor="b">
            <a:normAutofit/>
          </a:bodyPr>
          <a:lstStyle>
            <a:lvl1pPr algn="l">
              <a:lnSpc>
                <a:spcPct val="100000"/>
              </a:lnSpc>
              <a:defRPr sz="2800" b="1" cap="none" spc="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2923858"/>
            <a:ext cx="3619500" cy="733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spc="3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16"/>
          <p:cNvGrpSpPr>
            <a:grpSpLocks noChangeAspect="1"/>
          </p:cNvGrpSpPr>
          <p:nvPr userDrawn="1"/>
        </p:nvGrpSpPr>
        <p:grpSpPr bwMode="auto">
          <a:xfrm>
            <a:off x="323850" y="479425"/>
            <a:ext cx="1689100" cy="804863"/>
            <a:chOff x="204" y="302"/>
            <a:chExt cx="1064" cy="507"/>
          </a:xfrm>
          <a:solidFill>
            <a:schemeClr val="accent2"/>
          </a:solidFill>
        </p:grpSpPr>
        <p:sp>
          <p:nvSpPr>
            <p:cNvPr id="11" name="Freeform 17"/>
            <p:cNvSpPr>
              <a:spLocks/>
            </p:cNvSpPr>
            <p:nvPr userDrawn="1"/>
          </p:nvSpPr>
          <p:spPr bwMode="auto">
            <a:xfrm>
              <a:off x="966" y="302"/>
              <a:ext cx="71" cy="507"/>
            </a:xfrm>
            <a:custGeom>
              <a:avLst/>
              <a:gdLst>
                <a:gd name="T0" fmla="*/ 0 w 301"/>
                <a:gd name="T1" fmla="*/ 0 h 2163"/>
                <a:gd name="T2" fmla="*/ 301 w 301"/>
                <a:gd name="T3" fmla="*/ 0 h 2163"/>
                <a:gd name="T4" fmla="*/ 301 w 301"/>
                <a:gd name="T5" fmla="*/ 2160 h 2163"/>
                <a:gd name="T6" fmla="*/ 0 w 301"/>
                <a:gd name="T7" fmla="*/ 2160 h 2163"/>
                <a:gd name="T8" fmla="*/ 0 w 301"/>
                <a:gd name="T9" fmla="*/ 0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163">
                  <a:moveTo>
                    <a:pt x="0" y="0"/>
                  </a:moveTo>
                  <a:cubicBezTo>
                    <a:pt x="101" y="0"/>
                    <a:pt x="201" y="0"/>
                    <a:pt x="301" y="0"/>
                  </a:cubicBezTo>
                  <a:cubicBezTo>
                    <a:pt x="301" y="720"/>
                    <a:pt x="301" y="1440"/>
                    <a:pt x="301" y="2160"/>
                  </a:cubicBezTo>
                  <a:cubicBezTo>
                    <a:pt x="294" y="2162"/>
                    <a:pt x="9" y="2163"/>
                    <a:pt x="0" y="2160"/>
                  </a:cubicBezTo>
                  <a:cubicBezTo>
                    <a:pt x="0" y="1441"/>
                    <a:pt x="0" y="7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632" y="302"/>
              <a:ext cx="245" cy="274"/>
            </a:xfrm>
            <a:custGeom>
              <a:avLst/>
              <a:gdLst>
                <a:gd name="T0" fmla="*/ 44 w 1046"/>
                <a:gd name="T1" fmla="*/ 0 h 1170"/>
                <a:gd name="T2" fmla="*/ 321 w 1046"/>
                <a:gd name="T3" fmla="*/ 0 h 1170"/>
                <a:gd name="T4" fmla="*/ 318 w 1046"/>
                <a:gd name="T5" fmla="*/ 7 h 1170"/>
                <a:gd name="T6" fmla="*/ 292 w 1046"/>
                <a:gd name="T7" fmla="*/ 145 h 1170"/>
                <a:gd name="T8" fmla="*/ 348 w 1046"/>
                <a:gd name="T9" fmla="*/ 274 h 1170"/>
                <a:gd name="T10" fmla="*/ 450 w 1046"/>
                <a:gd name="T11" fmla="*/ 356 h 1170"/>
                <a:gd name="T12" fmla="*/ 573 w 1046"/>
                <a:gd name="T13" fmla="*/ 413 h 1170"/>
                <a:gd name="T14" fmla="*/ 773 w 1046"/>
                <a:gd name="T15" fmla="*/ 508 h 1170"/>
                <a:gd name="T16" fmla="*/ 941 w 1046"/>
                <a:gd name="T17" fmla="*/ 645 h 1170"/>
                <a:gd name="T18" fmla="*/ 1038 w 1046"/>
                <a:gd name="T19" fmla="*/ 851 h 1170"/>
                <a:gd name="T20" fmla="*/ 1043 w 1046"/>
                <a:gd name="T21" fmla="*/ 977 h 1170"/>
                <a:gd name="T22" fmla="*/ 1027 w 1046"/>
                <a:gd name="T23" fmla="*/ 1086 h 1170"/>
                <a:gd name="T24" fmla="*/ 1000 w 1046"/>
                <a:gd name="T25" fmla="*/ 1162 h 1170"/>
                <a:gd name="T26" fmla="*/ 986 w 1046"/>
                <a:gd name="T27" fmla="*/ 1170 h 1170"/>
                <a:gd name="T28" fmla="*/ 722 w 1046"/>
                <a:gd name="T29" fmla="*/ 1170 h 1170"/>
                <a:gd name="T30" fmla="*/ 712 w 1046"/>
                <a:gd name="T31" fmla="*/ 1170 h 1170"/>
                <a:gd name="T32" fmla="*/ 717 w 1046"/>
                <a:gd name="T33" fmla="*/ 1159 h 1170"/>
                <a:gd name="T34" fmla="*/ 757 w 1046"/>
                <a:gd name="T35" fmla="*/ 1036 h 1170"/>
                <a:gd name="T36" fmla="*/ 716 w 1046"/>
                <a:gd name="T37" fmla="*/ 892 h 1170"/>
                <a:gd name="T38" fmla="*/ 639 w 1046"/>
                <a:gd name="T39" fmla="*/ 821 h 1170"/>
                <a:gd name="T40" fmla="*/ 495 w 1046"/>
                <a:gd name="T41" fmla="*/ 739 h 1170"/>
                <a:gd name="T42" fmla="*/ 335 w 1046"/>
                <a:gd name="T43" fmla="*/ 666 h 1170"/>
                <a:gd name="T44" fmla="*/ 186 w 1046"/>
                <a:gd name="T45" fmla="*/ 579 h 1170"/>
                <a:gd name="T46" fmla="*/ 112 w 1046"/>
                <a:gd name="T47" fmla="*/ 514 h 1170"/>
                <a:gd name="T48" fmla="*/ 14 w 1046"/>
                <a:gd name="T49" fmla="*/ 331 h 1170"/>
                <a:gd name="T50" fmla="*/ 4 w 1046"/>
                <a:gd name="T51" fmla="*/ 175 h 1170"/>
                <a:gd name="T52" fmla="*/ 28 w 1046"/>
                <a:gd name="T53" fmla="*/ 44 h 1170"/>
                <a:gd name="T54" fmla="*/ 44 w 1046"/>
                <a:gd name="T55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46" h="1170">
                  <a:moveTo>
                    <a:pt x="44" y="0"/>
                  </a:moveTo>
                  <a:cubicBezTo>
                    <a:pt x="137" y="0"/>
                    <a:pt x="229" y="0"/>
                    <a:pt x="321" y="0"/>
                  </a:cubicBezTo>
                  <a:cubicBezTo>
                    <a:pt x="320" y="3"/>
                    <a:pt x="319" y="5"/>
                    <a:pt x="318" y="7"/>
                  </a:cubicBezTo>
                  <a:cubicBezTo>
                    <a:pt x="297" y="51"/>
                    <a:pt x="287" y="97"/>
                    <a:pt x="292" y="145"/>
                  </a:cubicBezTo>
                  <a:cubicBezTo>
                    <a:pt x="297" y="194"/>
                    <a:pt x="316" y="237"/>
                    <a:pt x="348" y="274"/>
                  </a:cubicBezTo>
                  <a:cubicBezTo>
                    <a:pt x="376" y="308"/>
                    <a:pt x="412" y="334"/>
                    <a:pt x="450" y="356"/>
                  </a:cubicBezTo>
                  <a:cubicBezTo>
                    <a:pt x="489" y="379"/>
                    <a:pt x="531" y="396"/>
                    <a:pt x="573" y="413"/>
                  </a:cubicBezTo>
                  <a:cubicBezTo>
                    <a:pt x="642" y="441"/>
                    <a:pt x="709" y="472"/>
                    <a:pt x="773" y="508"/>
                  </a:cubicBezTo>
                  <a:cubicBezTo>
                    <a:pt x="837" y="544"/>
                    <a:pt x="894" y="589"/>
                    <a:pt x="941" y="645"/>
                  </a:cubicBezTo>
                  <a:cubicBezTo>
                    <a:pt x="992" y="705"/>
                    <a:pt x="1025" y="773"/>
                    <a:pt x="1038" y="851"/>
                  </a:cubicBezTo>
                  <a:cubicBezTo>
                    <a:pt x="1045" y="892"/>
                    <a:pt x="1046" y="935"/>
                    <a:pt x="1043" y="977"/>
                  </a:cubicBezTo>
                  <a:cubicBezTo>
                    <a:pt x="1041" y="1014"/>
                    <a:pt x="1036" y="1050"/>
                    <a:pt x="1027" y="1086"/>
                  </a:cubicBezTo>
                  <a:cubicBezTo>
                    <a:pt x="1020" y="1112"/>
                    <a:pt x="1011" y="1137"/>
                    <a:pt x="1000" y="1162"/>
                  </a:cubicBezTo>
                  <a:cubicBezTo>
                    <a:pt x="997" y="1168"/>
                    <a:pt x="994" y="1170"/>
                    <a:pt x="986" y="1170"/>
                  </a:cubicBezTo>
                  <a:cubicBezTo>
                    <a:pt x="898" y="1170"/>
                    <a:pt x="810" y="1170"/>
                    <a:pt x="722" y="1170"/>
                  </a:cubicBezTo>
                  <a:cubicBezTo>
                    <a:pt x="719" y="1170"/>
                    <a:pt x="716" y="1170"/>
                    <a:pt x="712" y="1170"/>
                  </a:cubicBezTo>
                  <a:cubicBezTo>
                    <a:pt x="714" y="1165"/>
                    <a:pt x="716" y="1162"/>
                    <a:pt x="717" y="1159"/>
                  </a:cubicBezTo>
                  <a:cubicBezTo>
                    <a:pt x="738" y="1120"/>
                    <a:pt x="752" y="1080"/>
                    <a:pt x="757" y="1036"/>
                  </a:cubicBezTo>
                  <a:cubicBezTo>
                    <a:pt x="762" y="983"/>
                    <a:pt x="749" y="935"/>
                    <a:pt x="716" y="892"/>
                  </a:cubicBezTo>
                  <a:cubicBezTo>
                    <a:pt x="694" y="864"/>
                    <a:pt x="668" y="841"/>
                    <a:pt x="639" y="821"/>
                  </a:cubicBezTo>
                  <a:cubicBezTo>
                    <a:pt x="594" y="788"/>
                    <a:pt x="545" y="763"/>
                    <a:pt x="495" y="739"/>
                  </a:cubicBezTo>
                  <a:cubicBezTo>
                    <a:pt x="441" y="715"/>
                    <a:pt x="388" y="691"/>
                    <a:pt x="335" y="666"/>
                  </a:cubicBezTo>
                  <a:cubicBezTo>
                    <a:pt x="283" y="642"/>
                    <a:pt x="233" y="614"/>
                    <a:pt x="186" y="579"/>
                  </a:cubicBezTo>
                  <a:cubicBezTo>
                    <a:pt x="160" y="559"/>
                    <a:pt x="135" y="538"/>
                    <a:pt x="112" y="514"/>
                  </a:cubicBezTo>
                  <a:cubicBezTo>
                    <a:pt x="61" y="463"/>
                    <a:pt x="30" y="402"/>
                    <a:pt x="14" y="331"/>
                  </a:cubicBezTo>
                  <a:cubicBezTo>
                    <a:pt x="3" y="280"/>
                    <a:pt x="0" y="228"/>
                    <a:pt x="4" y="175"/>
                  </a:cubicBezTo>
                  <a:cubicBezTo>
                    <a:pt x="8" y="131"/>
                    <a:pt x="14" y="87"/>
                    <a:pt x="28" y="44"/>
                  </a:cubicBezTo>
                  <a:cubicBezTo>
                    <a:pt x="33" y="29"/>
                    <a:pt x="39" y="14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1145" y="302"/>
              <a:ext cx="123" cy="274"/>
            </a:xfrm>
            <a:custGeom>
              <a:avLst/>
              <a:gdLst>
                <a:gd name="T0" fmla="*/ 0 w 526"/>
                <a:gd name="T1" fmla="*/ 1171 h 1171"/>
                <a:gd name="T2" fmla="*/ 5 w 526"/>
                <a:gd name="T3" fmla="*/ 1164 h 1171"/>
                <a:gd name="T4" fmla="*/ 170 w 526"/>
                <a:gd name="T5" fmla="*/ 853 h 1171"/>
                <a:gd name="T6" fmla="*/ 203 w 526"/>
                <a:gd name="T7" fmla="*/ 687 h 1171"/>
                <a:gd name="T8" fmla="*/ 205 w 526"/>
                <a:gd name="T9" fmla="*/ 517 h 1171"/>
                <a:gd name="T10" fmla="*/ 132 w 526"/>
                <a:gd name="T11" fmla="*/ 211 h 1171"/>
                <a:gd name="T12" fmla="*/ 5 w 526"/>
                <a:gd name="T13" fmla="*/ 6 h 1171"/>
                <a:gd name="T14" fmla="*/ 1 w 526"/>
                <a:gd name="T15" fmla="*/ 1 h 1171"/>
                <a:gd name="T16" fmla="*/ 9 w 526"/>
                <a:gd name="T17" fmla="*/ 0 h 1171"/>
                <a:gd name="T18" fmla="*/ 335 w 526"/>
                <a:gd name="T19" fmla="*/ 0 h 1171"/>
                <a:gd name="T20" fmla="*/ 349 w 526"/>
                <a:gd name="T21" fmla="*/ 7 h 1171"/>
                <a:gd name="T22" fmla="*/ 440 w 526"/>
                <a:gd name="T23" fmla="*/ 164 h 1171"/>
                <a:gd name="T24" fmla="*/ 508 w 526"/>
                <a:gd name="T25" fmla="*/ 395 h 1171"/>
                <a:gd name="T26" fmla="*/ 524 w 526"/>
                <a:gd name="T27" fmla="*/ 606 h 1171"/>
                <a:gd name="T28" fmla="*/ 419 w 526"/>
                <a:gd name="T29" fmla="*/ 1052 h 1171"/>
                <a:gd name="T30" fmla="*/ 348 w 526"/>
                <a:gd name="T31" fmla="*/ 1164 h 1171"/>
                <a:gd name="T32" fmla="*/ 334 w 526"/>
                <a:gd name="T33" fmla="*/ 1171 h 1171"/>
                <a:gd name="T34" fmla="*/ 9 w 526"/>
                <a:gd name="T35" fmla="*/ 1171 h 1171"/>
                <a:gd name="T36" fmla="*/ 0 w 526"/>
                <a:gd name="T37" fmla="*/ 1171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6" h="1171">
                  <a:moveTo>
                    <a:pt x="0" y="1171"/>
                  </a:moveTo>
                  <a:cubicBezTo>
                    <a:pt x="2" y="1168"/>
                    <a:pt x="4" y="1166"/>
                    <a:pt x="5" y="1164"/>
                  </a:cubicBezTo>
                  <a:cubicBezTo>
                    <a:pt x="83" y="1073"/>
                    <a:pt x="136" y="968"/>
                    <a:pt x="170" y="853"/>
                  </a:cubicBezTo>
                  <a:cubicBezTo>
                    <a:pt x="186" y="799"/>
                    <a:pt x="197" y="743"/>
                    <a:pt x="203" y="687"/>
                  </a:cubicBezTo>
                  <a:cubicBezTo>
                    <a:pt x="208" y="630"/>
                    <a:pt x="209" y="574"/>
                    <a:pt x="205" y="517"/>
                  </a:cubicBezTo>
                  <a:cubicBezTo>
                    <a:pt x="198" y="411"/>
                    <a:pt x="174" y="309"/>
                    <a:pt x="132" y="211"/>
                  </a:cubicBezTo>
                  <a:cubicBezTo>
                    <a:pt x="100" y="137"/>
                    <a:pt x="58" y="68"/>
                    <a:pt x="5" y="6"/>
                  </a:cubicBezTo>
                  <a:cubicBezTo>
                    <a:pt x="4" y="5"/>
                    <a:pt x="3" y="4"/>
                    <a:pt x="1" y="1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7" y="0"/>
                    <a:pt x="226" y="0"/>
                    <a:pt x="335" y="0"/>
                  </a:cubicBezTo>
                  <a:cubicBezTo>
                    <a:pt x="341" y="0"/>
                    <a:pt x="345" y="2"/>
                    <a:pt x="349" y="7"/>
                  </a:cubicBezTo>
                  <a:cubicBezTo>
                    <a:pt x="387" y="55"/>
                    <a:pt x="416" y="108"/>
                    <a:pt x="440" y="164"/>
                  </a:cubicBezTo>
                  <a:cubicBezTo>
                    <a:pt x="472" y="238"/>
                    <a:pt x="494" y="315"/>
                    <a:pt x="508" y="395"/>
                  </a:cubicBezTo>
                  <a:cubicBezTo>
                    <a:pt x="520" y="465"/>
                    <a:pt x="526" y="535"/>
                    <a:pt x="524" y="606"/>
                  </a:cubicBezTo>
                  <a:cubicBezTo>
                    <a:pt x="520" y="762"/>
                    <a:pt x="488" y="911"/>
                    <a:pt x="419" y="1052"/>
                  </a:cubicBezTo>
                  <a:cubicBezTo>
                    <a:pt x="399" y="1092"/>
                    <a:pt x="376" y="1129"/>
                    <a:pt x="348" y="1164"/>
                  </a:cubicBezTo>
                  <a:cubicBezTo>
                    <a:pt x="345" y="1169"/>
                    <a:pt x="340" y="1171"/>
                    <a:pt x="334" y="1171"/>
                  </a:cubicBezTo>
                  <a:cubicBezTo>
                    <a:pt x="226" y="1171"/>
                    <a:pt x="117" y="1171"/>
                    <a:pt x="9" y="1171"/>
                  </a:cubicBezTo>
                  <a:cubicBezTo>
                    <a:pt x="6" y="1171"/>
                    <a:pt x="4" y="1171"/>
                    <a:pt x="0" y="1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0"/>
            <p:cNvSpPr>
              <a:spLocks/>
            </p:cNvSpPr>
            <p:nvPr userDrawn="1"/>
          </p:nvSpPr>
          <p:spPr bwMode="auto">
            <a:xfrm>
              <a:off x="204" y="302"/>
              <a:ext cx="158" cy="275"/>
            </a:xfrm>
            <a:custGeom>
              <a:avLst/>
              <a:gdLst>
                <a:gd name="T0" fmla="*/ 599 w 673"/>
                <a:gd name="T1" fmla="*/ 1172 h 1173"/>
                <a:gd name="T2" fmla="*/ 587 w 673"/>
                <a:gd name="T3" fmla="*/ 1172 h 1173"/>
                <a:gd name="T4" fmla="*/ 443 w 673"/>
                <a:gd name="T5" fmla="*/ 1172 h 1173"/>
                <a:gd name="T6" fmla="*/ 427 w 673"/>
                <a:gd name="T7" fmla="*/ 1160 h 1173"/>
                <a:gd name="T8" fmla="*/ 196 w 673"/>
                <a:gd name="T9" fmla="*/ 536 h 1173"/>
                <a:gd name="T10" fmla="*/ 3 w 673"/>
                <a:gd name="T11" fmla="*/ 12 h 1173"/>
                <a:gd name="T12" fmla="*/ 0 w 673"/>
                <a:gd name="T13" fmla="*/ 3 h 1173"/>
                <a:gd name="T14" fmla="*/ 316 w 673"/>
                <a:gd name="T15" fmla="*/ 2 h 1173"/>
                <a:gd name="T16" fmla="*/ 321 w 673"/>
                <a:gd name="T17" fmla="*/ 17 h 1173"/>
                <a:gd name="T18" fmla="*/ 605 w 673"/>
                <a:gd name="T19" fmla="*/ 786 h 1173"/>
                <a:gd name="T20" fmla="*/ 670 w 673"/>
                <a:gd name="T21" fmla="*/ 963 h 1173"/>
                <a:gd name="T22" fmla="*/ 671 w 673"/>
                <a:gd name="T23" fmla="*/ 979 h 1173"/>
                <a:gd name="T24" fmla="*/ 603 w 673"/>
                <a:gd name="T25" fmla="*/ 1163 h 1173"/>
                <a:gd name="T26" fmla="*/ 599 w 673"/>
                <a:gd name="T27" fmla="*/ 1172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3" h="1173">
                  <a:moveTo>
                    <a:pt x="599" y="1172"/>
                  </a:moveTo>
                  <a:cubicBezTo>
                    <a:pt x="595" y="1172"/>
                    <a:pt x="591" y="1172"/>
                    <a:pt x="587" y="1172"/>
                  </a:cubicBezTo>
                  <a:cubicBezTo>
                    <a:pt x="539" y="1172"/>
                    <a:pt x="491" y="1172"/>
                    <a:pt x="443" y="1172"/>
                  </a:cubicBezTo>
                  <a:cubicBezTo>
                    <a:pt x="429" y="1172"/>
                    <a:pt x="431" y="1173"/>
                    <a:pt x="427" y="1160"/>
                  </a:cubicBezTo>
                  <a:cubicBezTo>
                    <a:pt x="350" y="952"/>
                    <a:pt x="273" y="744"/>
                    <a:pt x="196" y="536"/>
                  </a:cubicBezTo>
                  <a:cubicBezTo>
                    <a:pt x="132" y="361"/>
                    <a:pt x="67" y="187"/>
                    <a:pt x="3" y="12"/>
                  </a:cubicBezTo>
                  <a:cubicBezTo>
                    <a:pt x="2" y="9"/>
                    <a:pt x="1" y="6"/>
                    <a:pt x="0" y="3"/>
                  </a:cubicBezTo>
                  <a:cubicBezTo>
                    <a:pt x="8" y="1"/>
                    <a:pt x="300" y="0"/>
                    <a:pt x="316" y="2"/>
                  </a:cubicBezTo>
                  <a:cubicBezTo>
                    <a:pt x="317" y="7"/>
                    <a:pt x="320" y="12"/>
                    <a:pt x="321" y="17"/>
                  </a:cubicBezTo>
                  <a:cubicBezTo>
                    <a:pt x="416" y="273"/>
                    <a:pt x="510" y="529"/>
                    <a:pt x="605" y="786"/>
                  </a:cubicBezTo>
                  <a:cubicBezTo>
                    <a:pt x="627" y="845"/>
                    <a:pt x="648" y="904"/>
                    <a:pt x="670" y="963"/>
                  </a:cubicBezTo>
                  <a:cubicBezTo>
                    <a:pt x="672" y="969"/>
                    <a:pt x="673" y="973"/>
                    <a:pt x="671" y="979"/>
                  </a:cubicBezTo>
                  <a:cubicBezTo>
                    <a:pt x="648" y="1040"/>
                    <a:pt x="626" y="1102"/>
                    <a:pt x="603" y="1163"/>
                  </a:cubicBezTo>
                  <a:cubicBezTo>
                    <a:pt x="602" y="1166"/>
                    <a:pt x="601" y="1168"/>
                    <a:pt x="599" y="11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21"/>
            <p:cNvSpPr>
              <a:spLocks/>
            </p:cNvSpPr>
            <p:nvPr userDrawn="1"/>
          </p:nvSpPr>
          <p:spPr bwMode="auto">
            <a:xfrm>
              <a:off x="401" y="302"/>
              <a:ext cx="158" cy="275"/>
            </a:xfrm>
            <a:custGeom>
              <a:avLst/>
              <a:gdLst>
                <a:gd name="T0" fmla="*/ 0 w 674"/>
                <a:gd name="T1" fmla="*/ 0 h 1172"/>
                <a:gd name="T2" fmla="*/ 316 w 674"/>
                <a:gd name="T3" fmla="*/ 0 h 1172"/>
                <a:gd name="T4" fmla="*/ 321 w 674"/>
                <a:gd name="T5" fmla="*/ 11 h 1172"/>
                <a:gd name="T6" fmla="*/ 534 w 674"/>
                <a:gd name="T7" fmla="*/ 588 h 1172"/>
                <a:gd name="T8" fmla="*/ 671 w 674"/>
                <a:gd name="T9" fmla="*/ 960 h 1172"/>
                <a:gd name="T10" fmla="*/ 671 w 674"/>
                <a:gd name="T11" fmla="*/ 979 h 1172"/>
                <a:gd name="T12" fmla="*/ 604 w 674"/>
                <a:gd name="T13" fmla="*/ 1159 h 1172"/>
                <a:gd name="T14" fmla="*/ 600 w 674"/>
                <a:gd name="T15" fmla="*/ 1170 h 1172"/>
                <a:gd name="T16" fmla="*/ 588 w 674"/>
                <a:gd name="T17" fmla="*/ 1170 h 1172"/>
                <a:gd name="T18" fmla="*/ 445 w 674"/>
                <a:gd name="T19" fmla="*/ 1170 h 1172"/>
                <a:gd name="T20" fmla="*/ 427 w 674"/>
                <a:gd name="T21" fmla="*/ 1158 h 1172"/>
                <a:gd name="T22" fmla="*/ 264 w 674"/>
                <a:gd name="T23" fmla="*/ 715 h 1172"/>
                <a:gd name="T24" fmla="*/ 40 w 674"/>
                <a:gd name="T25" fmla="*/ 108 h 1172"/>
                <a:gd name="T26" fmla="*/ 4 w 674"/>
                <a:gd name="T27" fmla="*/ 10 h 1172"/>
                <a:gd name="T28" fmla="*/ 0 w 674"/>
                <a:gd name="T2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4" h="1172">
                  <a:moveTo>
                    <a:pt x="0" y="0"/>
                  </a:moveTo>
                  <a:cubicBezTo>
                    <a:pt x="106" y="0"/>
                    <a:pt x="211" y="0"/>
                    <a:pt x="316" y="0"/>
                  </a:cubicBezTo>
                  <a:cubicBezTo>
                    <a:pt x="318" y="3"/>
                    <a:pt x="319" y="7"/>
                    <a:pt x="321" y="11"/>
                  </a:cubicBezTo>
                  <a:cubicBezTo>
                    <a:pt x="392" y="203"/>
                    <a:pt x="463" y="396"/>
                    <a:pt x="534" y="588"/>
                  </a:cubicBezTo>
                  <a:cubicBezTo>
                    <a:pt x="579" y="712"/>
                    <a:pt x="625" y="836"/>
                    <a:pt x="671" y="960"/>
                  </a:cubicBezTo>
                  <a:cubicBezTo>
                    <a:pt x="673" y="967"/>
                    <a:pt x="674" y="972"/>
                    <a:pt x="671" y="979"/>
                  </a:cubicBezTo>
                  <a:cubicBezTo>
                    <a:pt x="649" y="1039"/>
                    <a:pt x="627" y="1099"/>
                    <a:pt x="604" y="1159"/>
                  </a:cubicBezTo>
                  <a:cubicBezTo>
                    <a:pt x="603" y="1163"/>
                    <a:pt x="602" y="1166"/>
                    <a:pt x="600" y="1170"/>
                  </a:cubicBezTo>
                  <a:cubicBezTo>
                    <a:pt x="596" y="1170"/>
                    <a:pt x="592" y="1170"/>
                    <a:pt x="588" y="1170"/>
                  </a:cubicBezTo>
                  <a:cubicBezTo>
                    <a:pt x="540" y="1170"/>
                    <a:pt x="492" y="1170"/>
                    <a:pt x="445" y="1170"/>
                  </a:cubicBezTo>
                  <a:cubicBezTo>
                    <a:pt x="430" y="1170"/>
                    <a:pt x="432" y="1172"/>
                    <a:pt x="427" y="1158"/>
                  </a:cubicBezTo>
                  <a:cubicBezTo>
                    <a:pt x="373" y="1010"/>
                    <a:pt x="318" y="863"/>
                    <a:pt x="264" y="715"/>
                  </a:cubicBezTo>
                  <a:cubicBezTo>
                    <a:pt x="189" y="513"/>
                    <a:pt x="115" y="311"/>
                    <a:pt x="40" y="108"/>
                  </a:cubicBezTo>
                  <a:cubicBezTo>
                    <a:pt x="28" y="76"/>
                    <a:pt x="16" y="43"/>
                    <a:pt x="4" y="10"/>
                  </a:cubicBezTo>
                  <a:cubicBezTo>
                    <a:pt x="3" y="7"/>
                    <a:pt x="2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460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8000"/>
          </a:xfrm>
          <a:solidFill>
            <a:schemeClr val="accent4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7" y="323851"/>
            <a:ext cx="419097" cy="152399"/>
          </a:xfrm>
        </p:spPr>
        <p:txBody>
          <a:bodyPr lIns="0" tIns="0" rIns="0" bIns="0" anchor="b"/>
          <a:lstStyle>
            <a:lvl1pPr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7D58582A-2FAD-41F5-84A6-08E6FF7F87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23850" y="476249"/>
            <a:ext cx="7451725" cy="741363"/>
          </a:xfrm>
        </p:spPr>
        <p:txBody>
          <a:bodyPr anchor="b"/>
          <a:lstStyle>
            <a:lvl1pPr>
              <a:defRPr spc="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3850" y="1217612"/>
            <a:ext cx="7451725" cy="3499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 b="0" spc="3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775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7" y="323851"/>
            <a:ext cx="419097" cy="152399"/>
          </a:xfrm>
        </p:spPr>
        <p:txBody>
          <a:bodyPr lIns="0" tIns="0" rIns="0" bIns="0" anchor="b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7D58582A-2FAD-41F5-84A6-08E6FF7F87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23850" y="476249"/>
            <a:ext cx="7451725" cy="741363"/>
          </a:xfrm>
        </p:spPr>
        <p:txBody>
          <a:bodyPr anchor="b"/>
          <a:lstStyle>
            <a:lvl1pPr>
              <a:defRPr spc="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3850" y="1217612"/>
            <a:ext cx="7451725" cy="3499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 b="0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51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 Portrait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0"/>
            <a:ext cx="9144000" cy="476249"/>
            <a:chOff x="0" y="0"/>
            <a:chExt cx="9144000" cy="47624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0"/>
              <a:ext cx="9144000" cy="476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 userDrawn="1"/>
          </p:nvSpPr>
          <p:spPr>
            <a:xfrm>
              <a:off x="6807200" y="0"/>
              <a:ext cx="2032000" cy="476249"/>
            </a:xfrm>
            <a:prstGeom prst="parallelogram">
              <a:avLst>
                <a:gd name="adj" fmla="val 37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6723063" y="1851025"/>
            <a:ext cx="1052512" cy="1227138"/>
          </a:xfrm>
          <a:solidFill>
            <a:schemeClr val="accent4"/>
          </a:solidFill>
        </p:spPr>
        <p:txBody>
          <a:bodyPr anchor="ctr"/>
          <a:lstStyle>
            <a:lvl1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7" y="323851"/>
            <a:ext cx="419097" cy="152399"/>
          </a:xfrm>
        </p:spPr>
        <p:txBody>
          <a:bodyPr lIns="0" tIns="0" rIns="0" bIns="0" anchor="b"/>
          <a:lstStyle>
            <a:lvl1pPr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7D58582A-2FAD-41F5-84A6-08E6FF7F87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23850" y="476249"/>
            <a:ext cx="7451725" cy="741363"/>
          </a:xfrm>
        </p:spPr>
        <p:txBody>
          <a:bodyPr anchor="b"/>
          <a:lstStyle>
            <a:lvl1pPr>
              <a:defRPr spc="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3850" y="1217612"/>
            <a:ext cx="7451725" cy="3499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 b="0" spc="3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27025" y="3170761"/>
            <a:ext cx="7452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327025" y="4581787"/>
            <a:ext cx="7452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327025" y="5992813"/>
            <a:ext cx="7452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723063" y="3262512"/>
            <a:ext cx="1052512" cy="1227138"/>
          </a:xfrm>
          <a:solidFill>
            <a:schemeClr val="accent4"/>
          </a:solidFill>
        </p:spPr>
        <p:txBody>
          <a:bodyPr anchor="ctr"/>
          <a:lstStyle>
            <a:lvl1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 dirty="0"/>
          </a:p>
        </p:txBody>
      </p:sp>
      <p:sp>
        <p:nvSpPr>
          <p:cNvPr id="36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6723063" y="4673538"/>
            <a:ext cx="1052512" cy="1227138"/>
          </a:xfrm>
          <a:solidFill>
            <a:schemeClr val="accent4"/>
          </a:solidFill>
        </p:spPr>
        <p:txBody>
          <a:bodyPr anchor="ctr"/>
          <a:lstStyle>
            <a:lvl1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3851" y="1851024"/>
            <a:ext cx="6211164" cy="12276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23851" y="3262050"/>
            <a:ext cx="6211164" cy="12276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23851" y="4673076"/>
            <a:ext cx="6211164" cy="12276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45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162">
          <p15:clr>
            <a:srgbClr val="F26B43"/>
          </p15:clr>
        </p15:guide>
        <p15:guide id="2" orient="horz" pos="3770">
          <p15:clr>
            <a:srgbClr val="F26B43"/>
          </p15:clr>
        </p15:guide>
        <p15:guide id="3" pos="4898">
          <p15:clr>
            <a:srgbClr val="F26B43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 Portrait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63"/>
          <a:stretch/>
        </p:blipFill>
        <p:spPr>
          <a:xfrm>
            <a:off x="8143877" y="0"/>
            <a:ext cx="1000124" cy="6858000"/>
          </a:xfrm>
          <a:prstGeom prst="rect">
            <a:avLst/>
          </a:prstGeom>
        </p:spPr>
      </p:pic>
      <p:pic>
        <p:nvPicPr>
          <p:cNvPr id="22" name="Imag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2789"/>
          <a:stretch/>
        </p:blipFill>
        <p:spPr>
          <a:xfrm>
            <a:off x="6911113" y="0"/>
            <a:ext cx="2232888" cy="531495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6723063" y="1851025"/>
            <a:ext cx="1052512" cy="1227138"/>
          </a:xfrm>
          <a:solidFill>
            <a:schemeClr val="accent4"/>
          </a:solidFill>
        </p:spPr>
        <p:txBody>
          <a:bodyPr anchor="ctr"/>
          <a:lstStyle>
            <a:lvl1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3851" y="1851024"/>
            <a:ext cx="6211164" cy="12276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7" y="323851"/>
            <a:ext cx="419097" cy="152399"/>
          </a:xfrm>
        </p:spPr>
        <p:txBody>
          <a:bodyPr lIns="0" tIns="0" rIns="0" bIns="0" anchor="b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7D58582A-2FAD-41F5-84A6-08E6FF7F87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23850" y="476249"/>
            <a:ext cx="7451725" cy="741363"/>
          </a:xfrm>
        </p:spPr>
        <p:txBody>
          <a:bodyPr anchor="b"/>
          <a:lstStyle>
            <a:lvl1pPr>
              <a:defRPr spc="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3850" y="1217612"/>
            <a:ext cx="7451725" cy="3499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 b="0" spc="3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23851" y="3262050"/>
            <a:ext cx="6211164" cy="12276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23851" y="4673076"/>
            <a:ext cx="6211164" cy="12276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723063" y="3262512"/>
            <a:ext cx="1052512" cy="1227138"/>
          </a:xfrm>
          <a:solidFill>
            <a:schemeClr val="accent4"/>
          </a:solidFill>
        </p:spPr>
        <p:txBody>
          <a:bodyPr anchor="ctr"/>
          <a:lstStyle>
            <a:lvl1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 dirty="0"/>
          </a:p>
        </p:txBody>
      </p:sp>
      <p:sp>
        <p:nvSpPr>
          <p:cNvPr id="36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6723063" y="4673538"/>
            <a:ext cx="1052512" cy="1227138"/>
          </a:xfrm>
          <a:solidFill>
            <a:schemeClr val="accent4"/>
          </a:solidFill>
        </p:spPr>
        <p:txBody>
          <a:bodyPr anchor="ctr"/>
          <a:lstStyle>
            <a:lvl1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162">
          <p15:clr>
            <a:srgbClr val="F26B43"/>
          </p15:clr>
        </p15:guide>
        <p15:guide id="2" orient="horz" pos="3770">
          <p15:clr>
            <a:srgbClr val="F26B43"/>
          </p15:clr>
        </p15:guide>
        <p15:guide id="3" pos="4898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Case Studi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0"/>
            <a:ext cx="9144000" cy="476249"/>
            <a:chOff x="0" y="0"/>
            <a:chExt cx="9144000" cy="47624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0"/>
              <a:ext cx="9144000" cy="476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 userDrawn="1"/>
          </p:nvSpPr>
          <p:spPr>
            <a:xfrm>
              <a:off x="6807200" y="0"/>
              <a:ext cx="2032000" cy="476249"/>
            </a:xfrm>
            <a:prstGeom prst="parallelogram">
              <a:avLst>
                <a:gd name="adj" fmla="val 37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720857" y="1851025"/>
            <a:ext cx="2054718" cy="1227138"/>
          </a:xfrm>
          <a:solidFill>
            <a:schemeClr val="accent4"/>
          </a:solidFill>
        </p:spPr>
        <p:txBody>
          <a:bodyPr anchor="ctr"/>
          <a:lstStyle>
            <a:lvl1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 dirty="0"/>
          </a:p>
        </p:txBody>
      </p:sp>
      <p:sp>
        <p:nvSpPr>
          <p:cNvPr id="35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5720857" y="3262512"/>
            <a:ext cx="2054718" cy="1227138"/>
          </a:xfrm>
          <a:solidFill>
            <a:schemeClr val="accent4"/>
          </a:solidFill>
        </p:spPr>
        <p:txBody>
          <a:bodyPr anchor="ctr"/>
          <a:lstStyle>
            <a:lvl1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 dirty="0"/>
          </a:p>
        </p:txBody>
      </p:sp>
      <p:sp>
        <p:nvSpPr>
          <p:cNvPr id="36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5720857" y="4673538"/>
            <a:ext cx="2054718" cy="1227138"/>
          </a:xfrm>
          <a:solidFill>
            <a:schemeClr val="accent4"/>
          </a:solidFill>
        </p:spPr>
        <p:txBody>
          <a:bodyPr anchor="ctr"/>
          <a:lstStyle>
            <a:lvl1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7" y="323851"/>
            <a:ext cx="419097" cy="152399"/>
          </a:xfrm>
        </p:spPr>
        <p:txBody>
          <a:bodyPr lIns="0" tIns="0" rIns="0" bIns="0" anchor="b"/>
          <a:lstStyle>
            <a:lvl1pPr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7D58582A-2FAD-41F5-84A6-08E6FF7F87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23850" y="476249"/>
            <a:ext cx="7451725" cy="741363"/>
          </a:xfrm>
        </p:spPr>
        <p:txBody>
          <a:bodyPr anchor="b"/>
          <a:lstStyle>
            <a:lvl1pPr>
              <a:defRPr spc="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3850" y="1217612"/>
            <a:ext cx="7451725" cy="3499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 b="0" spc="3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27025" y="3170761"/>
            <a:ext cx="7452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327025" y="4581787"/>
            <a:ext cx="7452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327025" y="5992813"/>
            <a:ext cx="7452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3851" y="1851024"/>
            <a:ext cx="5207509" cy="12276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23851" y="3262050"/>
            <a:ext cx="5207509" cy="12276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23851" y="4673076"/>
            <a:ext cx="5207509" cy="12276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091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162">
          <p15:clr>
            <a:srgbClr val="F26B43"/>
          </p15:clr>
        </p15:guide>
        <p15:guide id="2" orient="horz" pos="3770">
          <p15:clr>
            <a:srgbClr val="F26B43"/>
          </p15:clr>
        </p15:guide>
        <p15:guide id="3" pos="4898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Case Studi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63"/>
          <a:stretch/>
        </p:blipFill>
        <p:spPr>
          <a:xfrm>
            <a:off x="8143877" y="0"/>
            <a:ext cx="1000124" cy="6858000"/>
          </a:xfrm>
          <a:prstGeom prst="rect">
            <a:avLst/>
          </a:prstGeom>
        </p:spPr>
      </p:pic>
      <p:pic>
        <p:nvPicPr>
          <p:cNvPr id="27" name="Imag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2789"/>
          <a:stretch/>
        </p:blipFill>
        <p:spPr>
          <a:xfrm>
            <a:off x="6911113" y="0"/>
            <a:ext cx="2232888" cy="531495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720857" y="1851025"/>
            <a:ext cx="2054718" cy="1227138"/>
          </a:xfrm>
          <a:solidFill>
            <a:schemeClr val="accent4"/>
          </a:solidFill>
        </p:spPr>
        <p:txBody>
          <a:bodyPr anchor="ctr"/>
          <a:lstStyle>
            <a:lvl1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 dirty="0"/>
          </a:p>
        </p:txBody>
      </p:sp>
      <p:sp>
        <p:nvSpPr>
          <p:cNvPr id="35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5720857" y="3262512"/>
            <a:ext cx="2054718" cy="1227138"/>
          </a:xfrm>
          <a:solidFill>
            <a:schemeClr val="accent4"/>
          </a:solidFill>
        </p:spPr>
        <p:txBody>
          <a:bodyPr anchor="ctr"/>
          <a:lstStyle>
            <a:lvl1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 dirty="0"/>
          </a:p>
        </p:txBody>
      </p:sp>
      <p:sp>
        <p:nvSpPr>
          <p:cNvPr id="36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5720857" y="4673538"/>
            <a:ext cx="2054718" cy="1227138"/>
          </a:xfrm>
          <a:solidFill>
            <a:schemeClr val="accent4"/>
          </a:solidFill>
        </p:spPr>
        <p:txBody>
          <a:bodyPr anchor="ctr"/>
          <a:lstStyle>
            <a:lvl1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7" y="323851"/>
            <a:ext cx="419097" cy="152399"/>
          </a:xfrm>
        </p:spPr>
        <p:txBody>
          <a:bodyPr lIns="0" tIns="0" rIns="0" bIns="0" anchor="b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7D58582A-2FAD-41F5-84A6-08E6FF7F87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23850" y="476249"/>
            <a:ext cx="7451725" cy="741363"/>
          </a:xfrm>
        </p:spPr>
        <p:txBody>
          <a:bodyPr anchor="b"/>
          <a:lstStyle>
            <a:lvl1pPr>
              <a:defRPr spc="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3850" y="1217612"/>
            <a:ext cx="7451725" cy="3499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 b="0" spc="3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3851" y="1851024"/>
            <a:ext cx="5207509" cy="12276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23851" y="3262050"/>
            <a:ext cx="5207509" cy="12276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23851" y="4673076"/>
            <a:ext cx="5207509" cy="12276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978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162">
          <p15:clr>
            <a:srgbClr val="F26B43"/>
          </p15:clr>
        </p15:guide>
        <p15:guide id="2" orient="horz" pos="3770">
          <p15:clr>
            <a:srgbClr val="F26B43"/>
          </p15:clr>
        </p15:guide>
        <p15:guide id="3" pos="4898">
          <p15:clr>
            <a:srgbClr val="F26B43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Case Studies C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9144000" cy="476249"/>
            <a:chOff x="0" y="0"/>
            <a:chExt cx="9144000" cy="476249"/>
          </a:xfrm>
        </p:grpSpPr>
        <p:sp>
          <p:nvSpPr>
            <p:cNvPr id="22" name="Rectangle 21"/>
            <p:cNvSpPr/>
            <p:nvPr userDrawn="1"/>
          </p:nvSpPr>
          <p:spPr>
            <a:xfrm>
              <a:off x="0" y="0"/>
              <a:ext cx="9144000" cy="476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Parallelogram 22"/>
            <p:cNvSpPr/>
            <p:nvPr userDrawn="1"/>
          </p:nvSpPr>
          <p:spPr>
            <a:xfrm>
              <a:off x="6807200" y="0"/>
              <a:ext cx="2032000" cy="476249"/>
            </a:xfrm>
            <a:prstGeom prst="parallelogram">
              <a:avLst>
                <a:gd name="adj" fmla="val 37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476250"/>
            <a:ext cx="9144000" cy="3806825"/>
          </a:xfrm>
          <a:solidFill>
            <a:schemeClr val="accent4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7" y="323851"/>
            <a:ext cx="419097" cy="152399"/>
          </a:xfrm>
        </p:spPr>
        <p:txBody>
          <a:bodyPr lIns="0" tIns="0" rIns="0" bIns="0" anchor="b"/>
          <a:lstStyle>
            <a:lvl1pPr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7D58582A-2FAD-41F5-84A6-08E6FF7F87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23850" y="476249"/>
            <a:ext cx="7451725" cy="741363"/>
          </a:xfrm>
        </p:spPr>
        <p:txBody>
          <a:bodyPr anchor="b"/>
          <a:lstStyle>
            <a:lvl1pPr>
              <a:defRPr spc="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3850" y="1217612"/>
            <a:ext cx="7451725" cy="3499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 b="0" spc="3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" y="4283868"/>
            <a:ext cx="9144000" cy="2574132"/>
          </a:xfrm>
          <a:prstGeom prst="rect">
            <a:avLst/>
          </a:prstGeom>
          <a:gradFill flip="none" rotWithShape="1">
            <a:gsLst>
              <a:gs pos="0">
                <a:srgbClr val="B3D6EC"/>
              </a:gs>
              <a:gs pos="39000">
                <a:srgbClr val="D8E6F0"/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32" name="Group 16"/>
          <p:cNvGrpSpPr>
            <a:grpSpLocks noChangeAspect="1"/>
          </p:cNvGrpSpPr>
          <p:nvPr userDrawn="1"/>
        </p:nvGrpSpPr>
        <p:grpSpPr bwMode="auto">
          <a:xfrm>
            <a:off x="323102" y="6381634"/>
            <a:ext cx="669879" cy="319200"/>
            <a:chOff x="204" y="302"/>
            <a:chExt cx="1064" cy="507"/>
          </a:xfrm>
          <a:solidFill>
            <a:schemeClr val="accent2"/>
          </a:solidFill>
        </p:grpSpPr>
        <p:sp>
          <p:nvSpPr>
            <p:cNvPr id="33" name="Freeform 17"/>
            <p:cNvSpPr>
              <a:spLocks/>
            </p:cNvSpPr>
            <p:nvPr userDrawn="1"/>
          </p:nvSpPr>
          <p:spPr bwMode="auto">
            <a:xfrm>
              <a:off x="966" y="302"/>
              <a:ext cx="71" cy="507"/>
            </a:xfrm>
            <a:custGeom>
              <a:avLst/>
              <a:gdLst>
                <a:gd name="T0" fmla="*/ 0 w 301"/>
                <a:gd name="T1" fmla="*/ 0 h 2163"/>
                <a:gd name="T2" fmla="*/ 301 w 301"/>
                <a:gd name="T3" fmla="*/ 0 h 2163"/>
                <a:gd name="T4" fmla="*/ 301 w 301"/>
                <a:gd name="T5" fmla="*/ 2160 h 2163"/>
                <a:gd name="T6" fmla="*/ 0 w 301"/>
                <a:gd name="T7" fmla="*/ 2160 h 2163"/>
                <a:gd name="T8" fmla="*/ 0 w 301"/>
                <a:gd name="T9" fmla="*/ 0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163">
                  <a:moveTo>
                    <a:pt x="0" y="0"/>
                  </a:moveTo>
                  <a:cubicBezTo>
                    <a:pt x="101" y="0"/>
                    <a:pt x="201" y="0"/>
                    <a:pt x="301" y="0"/>
                  </a:cubicBezTo>
                  <a:cubicBezTo>
                    <a:pt x="301" y="720"/>
                    <a:pt x="301" y="1440"/>
                    <a:pt x="301" y="2160"/>
                  </a:cubicBezTo>
                  <a:cubicBezTo>
                    <a:pt x="294" y="2162"/>
                    <a:pt x="9" y="2163"/>
                    <a:pt x="0" y="2160"/>
                  </a:cubicBezTo>
                  <a:cubicBezTo>
                    <a:pt x="0" y="1441"/>
                    <a:pt x="0" y="7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8"/>
            <p:cNvSpPr>
              <a:spLocks/>
            </p:cNvSpPr>
            <p:nvPr userDrawn="1"/>
          </p:nvSpPr>
          <p:spPr bwMode="auto">
            <a:xfrm>
              <a:off x="632" y="302"/>
              <a:ext cx="245" cy="274"/>
            </a:xfrm>
            <a:custGeom>
              <a:avLst/>
              <a:gdLst>
                <a:gd name="T0" fmla="*/ 44 w 1046"/>
                <a:gd name="T1" fmla="*/ 0 h 1170"/>
                <a:gd name="T2" fmla="*/ 321 w 1046"/>
                <a:gd name="T3" fmla="*/ 0 h 1170"/>
                <a:gd name="T4" fmla="*/ 318 w 1046"/>
                <a:gd name="T5" fmla="*/ 7 h 1170"/>
                <a:gd name="T6" fmla="*/ 292 w 1046"/>
                <a:gd name="T7" fmla="*/ 145 h 1170"/>
                <a:gd name="T8" fmla="*/ 348 w 1046"/>
                <a:gd name="T9" fmla="*/ 274 h 1170"/>
                <a:gd name="T10" fmla="*/ 450 w 1046"/>
                <a:gd name="T11" fmla="*/ 356 h 1170"/>
                <a:gd name="T12" fmla="*/ 573 w 1046"/>
                <a:gd name="T13" fmla="*/ 413 h 1170"/>
                <a:gd name="T14" fmla="*/ 773 w 1046"/>
                <a:gd name="T15" fmla="*/ 508 h 1170"/>
                <a:gd name="T16" fmla="*/ 941 w 1046"/>
                <a:gd name="T17" fmla="*/ 645 h 1170"/>
                <a:gd name="T18" fmla="*/ 1038 w 1046"/>
                <a:gd name="T19" fmla="*/ 851 h 1170"/>
                <a:gd name="T20" fmla="*/ 1043 w 1046"/>
                <a:gd name="T21" fmla="*/ 977 h 1170"/>
                <a:gd name="T22" fmla="*/ 1027 w 1046"/>
                <a:gd name="T23" fmla="*/ 1086 h 1170"/>
                <a:gd name="T24" fmla="*/ 1000 w 1046"/>
                <a:gd name="T25" fmla="*/ 1162 h 1170"/>
                <a:gd name="T26" fmla="*/ 986 w 1046"/>
                <a:gd name="T27" fmla="*/ 1170 h 1170"/>
                <a:gd name="T28" fmla="*/ 722 w 1046"/>
                <a:gd name="T29" fmla="*/ 1170 h 1170"/>
                <a:gd name="T30" fmla="*/ 712 w 1046"/>
                <a:gd name="T31" fmla="*/ 1170 h 1170"/>
                <a:gd name="T32" fmla="*/ 717 w 1046"/>
                <a:gd name="T33" fmla="*/ 1159 h 1170"/>
                <a:gd name="T34" fmla="*/ 757 w 1046"/>
                <a:gd name="T35" fmla="*/ 1036 h 1170"/>
                <a:gd name="T36" fmla="*/ 716 w 1046"/>
                <a:gd name="T37" fmla="*/ 892 h 1170"/>
                <a:gd name="T38" fmla="*/ 639 w 1046"/>
                <a:gd name="T39" fmla="*/ 821 h 1170"/>
                <a:gd name="T40" fmla="*/ 495 w 1046"/>
                <a:gd name="T41" fmla="*/ 739 h 1170"/>
                <a:gd name="T42" fmla="*/ 335 w 1046"/>
                <a:gd name="T43" fmla="*/ 666 h 1170"/>
                <a:gd name="T44" fmla="*/ 186 w 1046"/>
                <a:gd name="T45" fmla="*/ 579 h 1170"/>
                <a:gd name="T46" fmla="*/ 112 w 1046"/>
                <a:gd name="T47" fmla="*/ 514 h 1170"/>
                <a:gd name="T48" fmla="*/ 14 w 1046"/>
                <a:gd name="T49" fmla="*/ 331 h 1170"/>
                <a:gd name="T50" fmla="*/ 4 w 1046"/>
                <a:gd name="T51" fmla="*/ 175 h 1170"/>
                <a:gd name="T52" fmla="*/ 28 w 1046"/>
                <a:gd name="T53" fmla="*/ 44 h 1170"/>
                <a:gd name="T54" fmla="*/ 44 w 1046"/>
                <a:gd name="T55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46" h="1170">
                  <a:moveTo>
                    <a:pt x="44" y="0"/>
                  </a:moveTo>
                  <a:cubicBezTo>
                    <a:pt x="137" y="0"/>
                    <a:pt x="229" y="0"/>
                    <a:pt x="321" y="0"/>
                  </a:cubicBezTo>
                  <a:cubicBezTo>
                    <a:pt x="320" y="3"/>
                    <a:pt x="319" y="5"/>
                    <a:pt x="318" y="7"/>
                  </a:cubicBezTo>
                  <a:cubicBezTo>
                    <a:pt x="297" y="51"/>
                    <a:pt x="287" y="97"/>
                    <a:pt x="292" y="145"/>
                  </a:cubicBezTo>
                  <a:cubicBezTo>
                    <a:pt x="297" y="194"/>
                    <a:pt x="316" y="237"/>
                    <a:pt x="348" y="274"/>
                  </a:cubicBezTo>
                  <a:cubicBezTo>
                    <a:pt x="376" y="308"/>
                    <a:pt x="412" y="334"/>
                    <a:pt x="450" y="356"/>
                  </a:cubicBezTo>
                  <a:cubicBezTo>
                    <a:pt x="489" y="379"/>
                    <a:pt x="531" y="396"/>
                    <a:pt x="573" y="413"/>
                  </a:cubicBezTo>
                  <a:cubicBezTo>
                    <a:pt x="642" y="441"/>
                    <a:pt x="709" y="472"/>
                    <a:pt x="773" y="508"/>
                  </a:cubicBezTo>
                  <a:cubicBezTo>
                    <a:pt x="837" y="544"/>
                    <a:pt x="894" y="589"/>
                    <a:pt x="941" y="645"/>
                  </a:cubicBezTo>
                  <a:cubicBezTo>
                    <a:pt x="992" y="705"/>
                    <a:pt x="1025" y="773"/>
                    <a:pt x="1038" y="851"/>
                  </a:cubicBezTo>
                  <a:cubicBezTo>
                    <a:pt x="1045" y="892"/>
                    <a:pt x="1046" y="935"/>
                    <a:pt x="1043" y="977"/>
                  </a:cubicBezTo>
                  <a:cubicBezTo>
                    <a:pt x="1041" y="1014"/>
                    <a:pt x="1036" y="1050"/>
                    <a:pt x="1027" y="1086"/>
                  </a:cubicBezTo>
                  <a:cubicBezTo>
                    <a:pt x="1020" y="1112"/>
                    <a:pt x="1011" y="1137"/>
                    <a:pt x="1000" y="1162"/>
                  </a:cubicBezTo>
                  <a:cubicBezTo>
                    <a:pt x="997" y="1168"/>
                    <a:pt x="994" y="1170"/>
                    <a:pt x="986" y="1170"/>
                  </a:cubicBezTo>
                  <a:cubicBezTo>
                    <a:pt x="898" y="1170"/>
                    <a:pt x="810" y="1170"/>
                    <a:pt x="722" y="1170"/>
                  </a:cubicBezTo>
                  <a:cubicBezTo>
                    <a:pt x="719" y="1170"/>
                    <a:pt x="716" y="1170"/>
                    <a:pt x="712" y="1170"/>
                  </a:cubicBezTo>
                  <a:cubicBezTo>
                    <a:pt x="714" y="1165"/>
                    <a:pt x="716" y="1162"/>
                    <a:pt x="717" y="1159"/>
                  </a:cubicBezTo>
                  <a:cubicBezTo>
                    <a:pt x="738" y="1120"/>
                    <a:pt x="752" y="1080"/>
                    <a:pt x="757" y="1036"/>
                  </a:cubicBezTo>
                  <a:cubicBezTo>
                    <a:pt x="762" y="983"/>
                    <a:pt x="749" y="935"/>
                    <a:pt x="716" y="892"/>
                  </a:cubicBezTo>
                  <a:cubicBezTo>
                    <a:pt x="694" y="864"/>
                    <a:pt x="668" y="841"/>
                    <a:pt x="639" y="821"/>
                  </a:cubicBezTo>
                  <a:cubicBezTo>
                    <a:pt x="594" y="788"/>
                    <a:pt x="545" y="763"/>
                    <a:pt x="495" y="739"/>
                  </a:cubicBezTo>
                  <a:cubicBezTo>
                    <a:pt x="441" y="715"/>
                    <a:pt x="388" y="691"/>
                    <a:pt x="335" y="666"/>
                  </a:cubicBezTo>
                  <a:cubicBezTo>
                    <a:pt x="283" y="642"/>
                    <a:pt x="233" y="614"/>
                    <a:pt x="186" y="579"/>
                  </a:cubicBezTo>
                  <a:cubicBezTo>
                    <a:pt x="160" y="559"/>
                    <a:pt x="135" y="538"/>
                    <a:pt x="112" y="514"/>
                  </a:cubicBezTo>
                  <a:cubicBezTo>
                    <a:pt x="61" y="463"/>
                    <a:pt x="30" y="402"/>
                    <a:pt x="14" y="331"/>
                  </a:cubicBezTo>
                  <a:cubicBezTo>
                    <a:pt x="3" y="280"/>
                    <a:pt x="0" y="228"/>
                    <a:pt x="4" y="175"/>
                  </a:cubicBezTo>
                  <a:cubicBezTo>
                    <a:pt x="8" y="131"/>
                    <a:pt x="14" y="87"/>
                    <a:pt x="28" y="44"/>
                  </a:cubicBezTo>
                  <a:cubicBezTo>
                    <a:pt x="33" y="29"/>
                    <a:pt x="39" y="14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9"/>
            <p:cNvSpPr>
              <a:spLocks/>
            </p:cNvSpPr>
            <p:nvPr userDrawn="1"/>
          </p:nvSpPr>
          <p:spPr bwMode="auto">
            <a:xfrm>
              <a:off x="1145" y="302"/>
              <a:ext cx="123" cy="274"/>
            </a:xfrm>
            <a:custGeom>
              <a:avLst/>
              <a:gdLst>
                <a:gd name="T0" fmla="*/ 0 w 526"/>
                <a:gd name="T1" fmla="*/ 1171 h 1171"/>
                <a:gd name="T2" fmla="*/ 5 w 526"/>
                <a:gd name="T3" fmla="*/ 1164 h 1171"/>
                <a:gd name="T4" fmla="*/ 170 w 526"/>
                <a:gd name="T5" fmla="*/ 853 h 1171"/>
                <a:gd name="T6" fmla="*/ 203 w 526"/>
                <a:gd name="T7" fmla="*/ 687 h 1171"/>
                <a:gd name="T8" fmla="*/ 205 w 526"/>
                <a:gd name="T9" fmla="*/ 517 h 1171"/>
                <a:gd name="T10" fmla="*/ 132 w 526"/>
                <a:gd name="T11" fmla="*/ 211 h 1171"/>
                <a:gd name="T12" fmla="*/ 5 w 526"/>
                <a:gd name="T13" fmla="*/ 6 h 1171"/>
                <a:gd name="T14" fmla="*/ 1 w 526"/>
                <a:gd name="T15" fmla="*/ 1 h 1171"/>
                <a:gd name="T16" fmla="*/ 9 w 526"/>
                <a:gd name="T17" fmla="*/ 0 h 1171"/>
                <a:gd name="T18" fmla="*/ 335 w 526"/>
                <a:gd name="T19" fmla="*/ 0 h 1171"/>
                <a:gd name="T20" fmla="*/ 349 w 526"/>
                <a:gd name="T21" fmla="*/ 7 h 1171"/>
                <a:gd name="T22" fmla="*/ 440 w 526"/>
                <a:gd name="T23" fmla="*/ 164 h 1171"/>
                <a:gd name="T24" fmla="*/ 508 w 526"/>
                <a:gd name="T25" fmla="*/ 395 h 1171"/>
                <a:gd name="T26" fmla="*/ 524 w 526"/>
                <a:gd name="T27" fmla="*/ 606 h 1171"/>
                <a:gd name="T28" fmla="*/ 419 w 526"/>
                <a:gd name="T29" fmla="*/ 1052 h 1171"/>
                <a:gd name="T30" fmla="*/ 348 w 526"/>
                <a:gd name="T31" fmla="*/ 1164 h 1171"/>
                <a:gd name="T32" fmla="*/ 334 w 526"/>
                <a:gd name="T33" fmla="*/ 1171 h 1171"/>
                <a:gd name="T34" fmla="*/ 9 w 526"/>
                <a:gd name="T35" fmla="*/ 1171 h 1171"/>
                <a:gd name="T36" fmla="*/ 0 w 526"/>
                <a:gd name="T37" fmla="*/ 1171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6" h="1171">
                  <a:moveTo>
                    <a:pt x="0" y="1171"/>
                  </a:moveTo>
                  <a:cubicBezTo>
                    <a:pt x="2" y="1168"/>
                    <a:pt x="4" y="1166"/>
                    <a:pt x="5" y="1164"/>
                  </a:cubicBezTo>
                  <a:cubicBezTo>
                    <a:pt x="83" y="1073"/>
                    <a:pt x="136" y="968"/>
                    <a:pt x="170" y="853"/>
                  </a:cubicBezTo>
                  <a:cubicBezTo>
                    <a:pt x="186" y="799"/>
                    <a:pt x="197" y="743"/>
                    <a:pt x="203" y="687"/>
                  </a:cubicBezTo>
                  <a:cubicBezTo>
                    <a:pt x="208" y="630"/>
                    <a:pt x="209" y="574"/>
                    <a:pt x="205" y="517"/>
                  </a:cubicBezTo>
                  <a:cubicBezTo>
                    <a:pt x="198" y="411"/>
                    <a:pt x="174" y="309"/>
                    <a:pt x="132" y="211"/>
                  </a:cubicBezTo>
                  <a:cubicBezTo>
                    <a:pt x="100" y="137"/>
                    <a:pt x="58" y="68"/>
                    <a:pt x="5" y="6"/>
                  </a:cubicBezTo>
                  <a:cubicBezTo>
                    <a:pt x="4" y="5"/>
                    <a:pt x="3" y="4"/>
                    <a:pt x="1" y="1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7" y="0"/>
                    <a:pt x="226" y="0"/>
                    <a:pt x="335" y="0"/>
                  </a:cubicBezTo>
                  <a:cubicBezTo>
                    <a:pt x="341" y="0"/>
                    <a:pt x="345" y="2"/>
                    <a:pt x="349" y="7"/>
                  </a:cubicBezTo>
                  <a:cubicBezTo>
                    <a:pt x="387" y="55"/>
                    <a:pt x="416" y="108"/>
                    <a:pt x="440" y="164"/>
                  </a:cubicBezTo>
                  <a:cubicBezTo>
                    <a:pt x="472" y="238"/>
                    <a:pt x="494" y="315"/>
                    <a:pt x="508" y="395"/>
                  </a:cubicBezTo>
                  <a:cubicBezTo>
                    <a:pt x="520" y="465"/>
                    <a:pt x="526" y="535"/>
                    <a:pt x="524" y="606"/>
                  </a:cubicBezTo>
                  <a:cubicBezTo>
                    <a:pt x="520" y="762"/>
                    <a:pt x="488" y="911"/>
                    <a:pt x="419" y="1052"/>
                  </a:cubicBezTo>
                  <a:cubicBezTo>
                    <a:pt x="399" y="1092"/>
                    <a:pt x="376" y="1129"/>
                    <a:pt x="348" y="1164"/>
                  </a:cubicBezTo>
                  <a:cubicBezTo>
                    <a:pt x="345" y="1169"/>
                    <a:pt x="340" y="1171"/>
                    <a:pt x="334" y="1171"/>
                  </a:cubicBezTo>
                  <a:cubicBezTo>
                    <a:pt x="226" y="1171"/>
                    <a:pt x="117" y="1171"/>
                    <a:pt x="9" y="1171"/>
                  </a:cubicBezTo>
                  <a:cubicBezTo>
                    <a:pt x="6" y="1171"/>
                    <a:pt x="4" y="1171"/>
                    <a:pt x="0" y="1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0"/>
            <p:cNvSpPr>
              <a:spLocks/>
            </p:cNvSpPr>
            <p:nvPr userDrawn="1"/>
          </p:nvSpPr>
          <p:spPr bwMode="auto">
            <a:xfrm>
              <a:off x="204" y="302"/>
              <a:ext cx="158" cy="275"/>
            </a:xfrm>
            <a:custGeom>
              <a:avLst/>
              <a:gdLst>
                <a:gd name="T0" fmla="*/ 599 w 673"/>
                <a:gd name="T1" fmla="*/ 1172 h 1173"/>
                <a:gd name="T2" fmla="*/ 587 w 673"/>
                <a:gd name="T3" fmla="*/ 1172 h 1173"/>
                <a:gd name="T4" fmla="*/ 443 w 673"/>
                <a:gd name="T5" fmla="*/ 1172 h 1173"/>
                <a:gd name="T6" fmla="*/ 427 w 673"/>
                <a:gd name="T7" fmla="*/ 1160 h 1173"/>
                <a:gd name="T8" fmla="*/ 196 w 673"/>
                <a:gd name="T9" fmla="*/ 536 h 1173"/>
                <a:gd name="T10" fmla="*/ 3 w 673"/>
                <a:gd name="T11" fmla="*/ 12 h 1173"/>
                <a:gd name="T12" fmla="*/ 0 w 673"/>
                <a:gd name="T13" fmla="*/ 3 h 1173"/>
                <a:gd name="T14" fmla="*/ 316 w 673"/>
                <a:gd name="T15" fmla="*/ 2 h 1173"/>
                <a:gd name="T16" fmla="*/ 321 w 673"/>
                <a:gd name="T17" fmla="*/ 17 h 1173"/>
                <a:gd name="T18" fmla="*/ 605 w 673"/>
                <a:gd name="T19" fmla="*/ 786 h 1173"/>
                <a:gd name="T20" fmla="*/ 670 w 673"/>
                <a:gd name="T21" fmla="*/ 963 h 1173"/>
                <a:gd name="T22" fmla="*/ 671 w 673"/>
                <a:gd name="T23" fmla="*/ 979 h 1173"/>
                <a:gd name="T24" fmla="*/ 603 w 673"/>
                <a:gd name="T25" fmla="*/ 1163 h 1173"/>
                <a:gd name="T26" fmla="*/ 599 w 673"/>
                <a:gd name="T27" fmla="*/ 1172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3" h="1173">
                  <a:moveTo>
                    <a:pt x="599" y="1172"/>
                  </a:moveTo>
                  <a:cubicBezTo>
                    <a:pt x="595" y="1172"/>
                    <a:pt x="591" y="1172"/>
                    <a:pt x="587" y="1172"/>
                  </a:cubicBezTo>
                  <a:cubicBezTo>
                    <a:pt x="539" y="1172"/>
                    <a:pt x="491" y="1172"/>
                    <a:pt x="443" y="1172"/>
                  </a:cubicBezTo>
                  <a:cubicBezTo>
                    <a:pt x="429" y="1172"/>
                    <a:pt x="431" y="1173"/>
                    <a:pt x="427" y="1160"/>
                  </a:cubicBezTo>
                  <a:cubicBezTo>
                    <a:pt x="350" y="952"/>
                    <a:pt x="273" y="744"/>
                    <a:pt x="196" y="536"/>
                  </a:cubicBezTo>
                  <a:cubicBezTo>
                    <a:pt x="132" y="361"/>
                    <a:pt x="67" y="187"/>
                    <a:pt x="3" y="12"/>
                  </a:cubicBezTo>
                  <a:cubicBezTo>
                    <a:pt x="2" y="9"/>
                    <a:pt x="1" y="6"/>
                    <a:pt x="0" y="3"/>
                  </a:cubicBezTo>
                  <a:cubicBezTo>
                    <a:pt x="8" y="1"/>
                    <a:pt x="300" y="0"/>
                    <a:pt x="316" y="2"/>
                  </a:cubicBezTo>
                  <a:cubicBezTo>
                    <a:pt x="317" y="7"/>
                    <a:pt x="320" y="12"/>
                    <a:pt x="321" y="17"/>
                  </a:cubicBezTo>
                  <a:cubicBezTo>
                    <a:pt x="416" y="273"/>
                    <a:pt x="510" y="529"/>
                    <a:pt x="605" y="786"/>
                  </a:cubicBezTo>
                  <a:cubicBezTo>
                    <a:pt x="627" y="845"/>
                    <a:pt x="648" y="904"/>
                    <a:pt x="670" y="963"/>
                  </a:cubicBezTo>
                  <a:cubicBezTo>
                    <a:pt x="672" y="969"/>
                    <a:pt x="673" y="973"/>
                    <a:pt x="671" y="979"/>
                  </a:cubicBezTo>
                  <a:cubicBezTo>
                    <a:pt x="648" y="1040"/>
                    <a:pt x="626" y="1102"/>
                    <a:pt x="603" y="1163"/>
                  </a:cubicBezTo>
                  <a:cubicBezTo>
                    <a:pt x="602" y="1166"/>
                    <a:pt x="601" y="1168"/>
                    <a:pt x="599" y="11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21"/>
            <p:cNvSpPr>
              <a:spLocks/>
            </p:cNvSpPr>
            <p:nvPr userDrawn="1"/>
          </p:nvSpPr>
          <p:spPr bwMode="auto">
            <a:xfrm>
              <a:off x="401" y="302"/>
              <a:ext cx="158" cy="275"/>
            </a:xfrm>
            <a:custGeom>
              <a:avLst/>
              <a:gdLst>
                <a:gd name="T0" fmla="*/ 0 w 674"/>
                <a:gd name="T1" fmla="*/ 0 h 1172"/>
                <a:gd name="T2" fmla="*/ 316 w 674"/>
                <a:gd name="T3" fmla="*/ 0 h 1172"/>
                <a:gd name="T4" fmla="*/ 321 w 674"/>
                <a:gd name="T5" fmla="*/ 11 h 1172"/>
                <a:gd name="T6" fmla="*/ 534 w 674"/>
                <a:gd name="T7" fmla="*/ 588 h 1172"/>
                <a:gd name="T8" fmla="*/ 671 w 674"/>
                <a:gd name="T9" fmla="*/ 960 h 1172"/>
                <a:gd name="T10" fmla="*/ 671 w 674"/>
                <a:gd name="T11" fmla="*/ 979 h 1172"/>
                <a:gd name="T12" fmla="*/ 604 w 674"/>
                <a:gd name="T13" fmla="*/ 1159 h 1172"/>
                <a:gd name="T14" fmla="*/ 600 w 674"/>
                <a:gd name="T15" fmla="*/ 1170 h 1172"/>
                <a:gd name="T16" fmla="*/ 588 w 674"/>
                <a:gd name="T17" fmla="*/ 1170 h 1172"/>
                <a:gd name="T18" fmla="*/ 445 w 674"/>
                <a:gd name="T19" fmla="*/ 1170 h 1172"/>
                <a:gd name="T20" fmla="*/ 427 w 674"/>
                <a:gd name="T21" fmla="*/ 1158 h 1172"/>
                <a:gd name="T22" fmla="*/ 264 w 674"/>
                <a:gd name="T23" fmla="*/ 715 h 1172"/>
                <a:gd name="T24" fmla="*/ 40 w 674"/>
                <a:gd name="T25" fmla="*/ 108 h 1172"/>
                <a:gd name="T26" fmla="*/ 4 w 674"/>
                <a:gd name="T27" fmla="*/ 10 h 1172"/>
                <a:gd name="T28" fmla="*/ 0 w 674"/>
                <a:gd name="T2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4" h="1172">
                  <a:moveTo>
                    <a:pt x="0" y="0"/>
                  </a:moveTo>
                  <a:cubicBezTo>
                    <a:pt x="106" y="0"/>
                    <a:pt x="211" y="0"/>
                    <a:pt x="316" y="0"/>
                  </a:cubicBezTo>
                  <a:cubicBezTo>
                    <a:pt x="318" y="3"/>
                    <a:pt x="319" y="7"/>
                    <a:pt x="321" y="11"/>
                  </a:cubicBezTo>
                  <a:cubicBezTo>
                    <a:pt x="392" y="203"/>
                    <a:pt x="463" y="396"/>
                    <a:pt x="534" y="588"/>
                  </a:cubicBezTo>
                  <a:cubicBezTo>
                    <a:pt x="579" y="712"/>
                    <a:pt x="625" y="836"/>
                    <a:pt x="671" y="960"/>
                  </a:cubicBezTo>
                  <a:cubicBezTo>
                    <a:pt x="673" y="967"/>
                    <a:pt x="674" y="972"/>
                    <a:pt x="671" y="979"/>
                  </a:cubicBezTo>
                  <a:cubicBezTo>
                    <a:pt x="649" y="1039"/>
                    <a:pt x="627" y="1099"/>
                    <a:pt x="604" y="1159"/>
                  </a:cubicBezTo>
                  <a:cubicBezTo>
                    <a:pt x="603" y="1163"/>
                    <a:pt x="602" y="1166"/>
                    <a:pt x="600" y="1170"/>
                  </a:cubicBezTo>
                  <a:cubicBezTo>
                    <a:pt x="596" y="1170"/>
                    <a:pt x="592" y="1170"/>
                    <a:pt x="588" y="1170"/>
                  </a:cubicBezTo>
                  <a:cubicBezTo>
                    <a:pt x="540" y="1170"/>
                    <a:pt x="492" y="1170"/>
                    <a:pt x="445" y="1170"/>
                  </a:cubicBezTo>
                  <a:cubicBezTo>
                    <a:pt x="430" y="1170"/>
                    <a:pt x="432" y="1172"/>
                    <a:pt x="427" y="1158"/>
                  </a:cubicBezTo>
                  <a:cubicBezTo>
                    <a:pt x="373" y="1010"/>
                    <a:pt x="318" y="863"/>
                    <a:pt x="264" y="715"/>
                  </a:cubicBezTo>
                  <a:cubicBezTo>
                    <a:pt x="189" y="513"/>
                    <a:pt x="115" y="311"/>
                    <a:pt x="40" y="108"/>
                  </a:cubicBezTo>
                  <a:cubicBezTo>
                    <a:pt x="28" y="76"/>
                    <a:pt x="16" y="43"/>
                    <a:pt x="4" y="10"/>
                  </a:cubicBezTo>
                  <a:cubicBezTo>
                    <a:pt x="3" y="7"/>
                    <a:pt x="2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42" name="Straight Connector 41"/>
          <p:cNvCxnSpPr/>
          <p:nvPr userDrawn="1"/>
        </p:nvCxnSpPr>
        <p:spPr>
          <a:xfrm>
            <a:off x="323102" y="5338326"/>
            <a:ext cx="299159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2789" b="51695"/>
          <a:stretch/>
        </p:blipFill>
        <p:spPr>
          <a:xfrm>
            <a:off x="6911113" y="4290647"/>
            <a:ext cx="2232888" cy="2567353"/>
          </a:xfrm>
          <a:prstGeom prst="rect">
            <a:avLst/>
          </a:prstGeom>
        </p:spPr>
      </p:pic>
      <p:cxnSp>
        <p:nvCxnSpPr>
          <p:cNvPr id="45" name="Straight Connector 44"/>
          <p:cNvCxnSpPr/>
          <p:nvPr userDrawn="1"/>
        </p:nvCxnSpPr>
        <p:spPr>
          <a:xfrm>
            <a:off x="5167664" y="5985119"/>
            <a:ext cx="3976336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23850" y="4552951"/>
            <a:ext cx="2990850" cy="735012"/>
          </a:xfrm>
        </p:spPr>
        <p:txBody>
          <a:bodyPr t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23850" y="5410201"/>
            <a:ext cx="2990850" cy="735012"/>
          </a:xfrm>
        </p:spPr>
        <p:txBody>
          <a:bodyPr t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5153025" y="4552951"/>
            <a:ext cx="3667125" cy="159226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defRPr b="1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7763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Case Studies C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9144000" cy="476249"/>
            <a:chOff x="0" y="0"/>
            <a:chExt cx="9144000" cy="476249"/>
          </a:xfrm>
        </p:grpSpPr>
        <p:sp>
          <p:nvSpPr>
            <p:cNvPr id="22" name="Rectangle 21"/>
            <p:cNvSpPr/>
            <p:nvPr userDrawn="1"/>
          </p:nvSpPr>
          <p:spPr>
            <a:xfrm>
              <a:off x="0" y="0"/>
              <a:ext cx="9144000" cy="476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Parallelogram 22"/>
            <p:cNvSpPr/>
            <p:nvPr userDrawn="1"/>
          </p:nvSpPr>
          <p:spPr>
            <a:xfrm>
              <a:off x="6807200" y="0"/>
              <a:ext cx="2032000" cy="476249"/>
            </a:xfrm>
            <a:prstGeom prst="parallelogram">
              <a:avLst>
                <a:gd name="adj" fmla="val 37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476250"/>
            <a:ext cx="9144000" cy="3806825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7" y="323851"/>
            <a:ext cx="419097" cy="152399"/>
          </a:xfrm>
        </p:spPr>
        <p:txBody>
          <a:bodyPr lIns="0" tIns="0" rIns="0" bIns="0" anchor="b"/>
          <a:lstStyle>
            <a:lvl1pPr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7D58582A-2FAD-41F5-84A6-08E6FF7F87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23850" y="476249"/>
            <a:ext cx="7451725" cy="741363"/>
          </a:xfrm>
        </p:spPr>
        <p:txBody>
          <a:bodyPr anchor="b"/>
          <a:lstStyle>
            <a:lvl1pPr>
              <a:defRPr spc="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3850" y="1217612"/>
            <a:ext cx="7451725" cy="3499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 b="0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" y="4283868"/>
            <a:ext cx="9144000" cy="2574132"/>
          </a:xfrm>
          <a:prstGeom prst="rect">
            <a:avLst/>
          </a:prstGeom>
          <a:gradFill flip="none" rotWithShape="1">
            <a:gsLst>
              <a:gs pos="0">
                <a:srgbClr val="B3D6EC"/>
              </a:gs>
              <a:gs pos="39000">
                <a:srgbClr val="D8E6F0"/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32" name="Group 16"/>
          <p:cNvGrpSpPr>
            <a:grpSpLocks noChangeAspect="1"/>
          </p:cNvGrpSpPr>
          <p:nvPr userDrawn="1"/>
        </p:nvGrpSpPr>
        <p:grpSpPr bwMode="auto">
          <a:xfrm>
            <a:off x="323102" y="6381634"/>
            <a:ext cx="669879" cy="319200"/>
            <a:chOff x="204" y="302"/>
            <a:chExt cx="1064" cy="507"/>
          </a:xfrm>
          <a:solidFill>
            <a:schemeClr val="accent2"/>
          </a:solidFill>
        </p:grpSpPr>
        <p:sp>
          <p:nvSpPr>
            <p:cNvPr id="33" name="Freeform 17"/>
            <p:cNvSpPr>
              <a:spLocks/>
            </p:cNvSpPr>
            <p:nvPr userDrawn="1"/>
          </p:nvSpPr>
          <p:spPr bwMode="auto">
            <a:xfrm>
              <a:off x="966" y="302"/>
              <a:ext cx="71" cy="507"/>
            </a:xfrm>
            <a:custGeom>
              <a:avLst/>
              <a:gdLst>
                <a:gd name="T0" fmla="*/ 0 w 301"/>
                <a:gd name="T1" fmla="*/ 0 h 2163"/>
                <a:gd name="T2" fmla="*/ 301 w 301"/>
                <a:gd name="T3" fmla="*/ 0 h 2163"/>
                <a:gd name="T4" fmla="*/ 301 w 301"/>
                <a:gd name="T5" fmla="*/ 2160 h 2163"/>
                <a:gd name="T6" fmla="*/ 0 w 301"/>
                <a:gd name="T7" fmla="*/ 2160 h 2163"/>
                <a:gd name="T8" fmla="*/ 0 w 301"/>
                <a:gd name="T9" fmla="*/ 0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163">
                  <a:moveTo>
                    <a:pt x="0" y="0"/>
                  </a:moveTo>
                  <a:cubicBezTo>
                    <a:pt x="101" y="0"/>
                    <a:pt x="201" y="0"/>
                    <a:pt x="301" y="0"/>
                  </a:cubicBezTo>
                  <a:cubicBezTo>
                    <a:pt x="301" y="720"/>
                    <a:pt x="301" y="1440"/>
                    <a:pt x="301" y="2160"/>
                  </a:cubicBezTo>
                  <a:cubicBezTo>
                    <a:pt x="294" y="2162"/>
                    <a:pt x="9" y="2163"/>
                    <a:pt x="0" y="2160"/>
                  </a:cubicBezTo>
                  <a:cubicBezTo>
                    <a:pt x="0" y="1441"/>
                    <a:pt x="0" y="7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8"/>
            <p:cNvSpPr>
              <a:spLocks/>
            </p:cNvSpPr>
            <p:nvPr userDrawn="1"/>
          </p:nvSpPr>
          <p:spPr bwMode="auto">
            <a:xfrm>
              <a:off x="632" y="302"/>
              <a:ext cx="245" cy="274"/>
            </a:xfrm>
            <a:custGeom>
              <a:avLst/>
              <a:gdLst>
                <a:gd name="T0" fmla="*/ 44 w 1046"/>
                <a:gd name="T1" fmla="*/ 0 h 1170"/>
                <a:gd name="T2" fmla="*/ 321 w 1046"/>
                <a:gd name="T3" fmla="*/ 0 h 1170"/>
                <a:gd name="T4" fmla="*/ 318 w 1046"/>
                <a:gd name="T5" fmla="*/ 7 h 1170"/>
                <a:gd name="T6" fmla="*/ 292 w 1046"/>
                <a:gd name="T7" fmla="*/ 145 h 1170"/>
                <a:gd name="T8" fmla="*/ 348 w 1046"/>
                <a:gd name="T9" fmla="*/ 274 h 1170"/>
                <a:gd name="T10" fmla="*/ 450 w 1046"/>
                <a:gd name="T11" fmla="*/ 356 h 1170"/>
                <a:gd name="T12" fmla="*/ 573 w 1046"/>
                <a:gd name="T13" fmla="*/ 413 h 1170"/>
                <a:gd name="T14" fmla="*/ 773 w 1046"/>
                <a:gd name="T15" fmla="*/ 508 h 1170"/>
                <a:gd name="T16" fmla="*/ 941 w 1046"/>
                <a:gd name="T17" fmla="*/ 645 h 1170"/>
                <a:gd name="T18" fmla="*/ 1038 w 1046"/>
                <a:gd name="T19" fmla="*/ 851 h 1170"/>
                <a:gd name="T20" fmla="*/ 1043 w 1046"/>
                <a:gd name="T21" fmla="*/ 977 h 1170"/>
                <a:gd name="T22" fmla="*/ 1027 w 1046"/>
                <a:gd name="T23" fmla="*/ 1086 h 1170"/>
                <a:gd name="T24" fmla="*/ 1000 w 1046"/>
                <a:gd name="T25" fmla="*/ 1162 h 1170"/>
                <a:gd name="T26" fmla="*/ 986 w 1046"/>
                <a:gd name="T27" fmla="*/ 1170 h 1170"/>
                <a:gd name="T28" fmla="*/ 722 w 1046"/>
                <a:gd name="T29" fmla="*/ 1170 h 1170"/>
                <a:gd name="T30" fmla="*/ 712 w 1046"/>
                <a:gd name="T31" fmla="*/ 1170 h 1170"/>
                <a:gd name="T32" fmla="*/ 717 w 1046"/>
                <a:gd name="T33" fmla="*/ 1159 h 1170"/>
                <a:gd name="T34" fmla="*/ 757 w 1046"/>
                <a:gd name="T35" fmla="*/ 1036 h 1170"/>
                <a:gd name="T36" fmla="*/ 716 w 1046"/>
                <a:gd name="T37" fmla="*/ 892 h 1170"/>
                <a:gd name="T38" fmla="*/ 639 w 1046"/>
                <a:gd name="T39" fmla="*/ 821 h 1170"/>
                <a:gd name="T40" fmla="*/ 495 w 1046"/>
                <a:gd name="T41" fmla="*/ 739 h 1170"/>
                <a:gd name="T42" fmla="*/ 335 w 1046"/>
                <a:gd name="T43" fmla="*/ 666 h 1170"/>
                <a:gd name="T44" fmla="*/ 186 w 1046"/>
                <a:gd name="T45" fmla="*/ 579 h 1170"/>
                <a:gd name="T46" fmla="*/ 112 w 1046"/>
                <a:gd name="T47" fmla="*/ 514 h 1170"/>
                <a:gd name="T48" fmla="*/ 14 w 1046"/>
                <a:gd name="T49" fmla="*/ 331 h 1170"/>
                <a:gd name="T50" fmla="*/ 4 w 1046"/>
                <a:gd name="T51" fmla="*/ 175 h 1170"/>
                <a:gd name="T52" fmla="*/ 28 w 1046"/>
                <a:gd name="T53" fmla="*/ 44 h 1170"/>
                <a:gd name="T54" fmla="*/ 44 w 1046"/>
                <a:gd name="T55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46" h="1170">
                  <a:moveTo>
                    <a:pt x="44" y="0"/>
                  </a:moveTo>
                  <a:cubicBezTo>
                    <a:pt x="137" y="0"/>
                    <a:pt x="229" y="0"/>
                    <a:pt x="321" y="0"/>
                  </a:cubicBezTo>
                  <a:cubicBezTo>
                    <a:pt x="320" y="3"/>
                    <a:pt x="319" y="5"/>
                    <a:pt x="318" y="7"/>
                  </a:cubicBezTo>
                  <a:cubicBezTo>
                    <a:pt x="297" y="51"/>
                    <a:pt x="287" y="97"/>
                    <a:pt x="292" y="145"/>
                  </a:cubicBezTo>
                  <a:cubicBezTo>
                    <a:pt x="297" y="194"/>
                    <a:pt x="316" y="237"/>
                    <a:pt x="348" y="274"/>
                  </a:cubicBezTo>
                  <a:cubicBezTo>
                    <a:pt x="376" y="308"/>
                    <a:pt x="412" y="334"/>
                    <a:pt x="450" y="356"/>
                  </a:cubicBezTo>
                  <a:cubicBezTo>
                    <a:pt x="489" y="379"/>
                    <a:pt x="531" y="396"/>
                    <a:pt x="573" y="413"/>
                  </a:cubicBezTo>
                  <a:cubicBezTo>
                    <a:pt x="642" y="441"/>
                    <a:pt x="709" y="472"/>
                    <a:pt x="773" y="508"/>
                  </a:cubicBezTo>
                  <a:cubicBezTo>
                    <a:pt x="837" y="544"/>
                    <a:pt x="894" y="589"/>
                    <a:pt x="941" y="645"/>
                  </a:cubicBezTo>
                  <a:cubicBezTo>
                    <a:pt x="992" y="705"/>
                    <a:pt x="1025" y="773"/>
                    <a:pt x="1038" y="851"/>
                  </a:cubicBezTo>
                  <a:cubicBezTo>
                    <a:pt x="1045" y="892"/>
                    <a:pt x="1046" y="935"/>
                    <a:pt x="1043" y="977"/>
                  </a:cubicBezTo>
                  <a:cubicBezTo>
                    <a:pt x="1041" y="1014"/>
                    <a:pt x="1036" y="1050"/>
                    <a:pt x="1027" y="1086"/>
                  </a:cubicBezTo>
                  <a:cubicBezTo>
                    <a:pt x="1020" y="1112"/>
                    <a:pt x="1011" y="1137"/>
                    <a:pt x="1000" y="1162"/>
                  </a:cubicBezTo>
                  <a:cubicBezTo>
                    <a:pt x="997" y="1168"/>
                    <a:pt x="994" y="1170"/>
                    <a:pt x="986" y="1170"/>
                  </a:cubicBezTo>
                  <a:cubicBezTo>
                    <a:pt x="898" y="1170"/>
                    <a:pt x="810" y="1170"/>
                    <a:pt x="722" y="1170"/>
                  </a:cubicBezTo>
                  <a:cubicBezTo>
                    <a:pt x="719" y="1170"/>
                    <a:pt x="716" y="1170"/>
                    <a:pt x="712" y="1170"/>
                  </a:cubicBezTo>
                  <a:cubicBezTo>
                    <a:pt x="714" y="1165"/>
                    <a:pt x="716" y="1162"/>
                    <a:pt x="717" y="1159"/>
                  </a:cubicBezTo>
                  <a:cubicBezTo>
                    <a:pt x="738" y="1120"/>
                    <a:pt x="752" y="1080"/>
                    <a:pt x="757" y="1036"/>
                  </a:cubicBezTo>
                  <a:cubicBezTo>
                    <a:pt x="762" y="983"/>
                    <a:pt x="749" y="935"/>
                    <a:pt x="716" y="892"/>
                  </a:cubicBezTo>
                  <a:cubicBezTo>
                    <a:pt x="694" y="864"/>
                    <a:pt x="668" y="841"/>
                    <a:pt x="639" y="821"/>
                  </a:cubicBezTo>
                  <a:cubicBezTo>
                    <a:pt x="594" y="788"/>
                    <a:pt x="545" y="763"/>
                    <a:pt x="495" y="739"/>
                  </a:cubicBezTo>
                  <a:cubicBezTo>
                    <a:pt x="441" y="715"/>
                    <a:pt x="388" y="691"/>
                    <a:pt x="335" y="666"/>
                  </a:cubicBezTo>
                  <a:cubicBezTo>
                    <a:pt x="283" y="642"/>
                    <a:pt x="233" y="614"/>
                    <a:pt x="186" y="579"/>
                  </a:cubicBezTo>
                  <a:cubicBezTo>
                    <a:pt x="160" y="559"/>
                    <a:pt x="135" y="538"/>
                    <a:pt x="112" y="514"/>
                  </a:cubicBezTo>
                  <a:cubicBezTo>
                    <a:pt x="61" y="463"/>
                    <a:pt x="30" y="402"/>
                    <a:pt x="14" y="331"/>
                  </a:cubicBezTo>
                  <a:cubicBezTo>
                    <a:pt x="3" y="280"/>
                    <a:pt x="0" y="228"/>
                    <a:pt x="4" y="175"/>
                  </a:cubicBezTo>
                  <a:cubicBezTo>
                    <a:pt x="8" y="131"/>
                    <a:pt x="14" y="87"/>
                    <a:pt x="28" y="44"/>
                  </a:cubicBezTo>
                  <a:cubicBezTo>
                    <a:pt x="33" y="29"/>
                    <a:pt x="39" y="14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9"/>
            <p:cNvSpPr>
              <a:spLocks/>
            </p:cNvSpPr>
            <p:nvPr userDrawn="1"/>
          </p:nvSpPr>
          <p:spPr bwMode="auto">
            <a:xfrm>
              <a:off x="1145" y="302"/>
              <a:ext cx="123" cy="274"/>
            </a:xfrm>
            <a:custGeom>
              <a:avLst/>
              <a:gdLst>
                <a:gd name="T0" fmla="*/ 0 w 526"/>
                <a:gd name="T1" fmla="*/ 1171 h 1171"/>
                <a:gd name="T2" fmla="*/ 5 w 526"/>
                <a:gd name="T3" fmla="*/ 1164 h 1171"/>
                <a:gd name="T4" fmla="*/ 170 w 526"/>
                <a:gd name="T5" fmla="*/ 853 h 1171"/>
                <a:gd name="T6" fmla="*/ 203 w 526"/>
                <a:gd name="T7" fmla="*/ 687 h 1171"/>
                <a:gd name="T8" fmla="*/ 205 w 526"/>
                <a:gd name="T9" fmla="*/ 517 h 1171"/>
                <a:gd name="T10" fmla="*/ 132 w 526"/>
                <a:gd name="T11" fmla="*/ 211 h 1171"/>
                <a:gd name="T12" fmla="*/ 5 w 526"/>
                <a:gd name="T13" fmla="*/ 6 h 1171"/>
                <a:gd name="T14" fmla="*/ 1 w 526"/>
                <a:gd name="T15" fmla="*/ 1 h 1171"/>
                <a:gd name="T16" fmla="*/ 9 w 526"/>
                <a:gd name="T17" fmla="*/ 0 h 1171"/>
                <a:gd name="T18" fmla="*/ 335 w 526"/>
                <a:gd name="T19" fmla="*/ 0 h 1171"/>
                <a:gd name="T20" fmla="*/ 349 w 526"/>
                <a:gd name="T21" fmla="*/ 7 h 1171"/>
                <a:gd name="T22" fmla="*/ 440 w 526"/>
                <a:gd name="T23" fmla="*/ 164 h 1171"/>
                <a:gd name="T24" fmla="*/ 508 w 526"/>
                <a:gd name="T25" fmla="*/ 395 h 1171"/>
                <a:gd name="T26" fmla="*/ 524 w 526"/>
                <a:gd name="T27" fmla="*/ 606 h 1171"/>
                <a:gd name="T28" fmla="*/ 419 w 526"/>
                <a:gd name="T29" fmla="*/ 1052 h 1171"/>
                <a:gd name="T30" fmla="*/ 348 w 526"/>
                <a:gd name="T31" fmla="*/ 1164 h 1171"/>
                <a:gd name="T32" fmla="*/ 334 w 526"/>
                <a:gd name="T33" fmla="*/ 1171 h 1171"/>
                <a:gd name="T34" fmla="*/ 9 w 526"/>
                <a:gd name="T35" fmla="*/ 1171 h 1171"/>
                <a:gd name="T36" fmla="*/ 0 w 526"/>
                <a:gd name="T37" fmla="*/ 1171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6" h="1171">
                  <a:moveTo>
                    <a:pt x="0" y="1171"/>
                  </a:moveTo>
                  <a:cubicBezTo>
                    <a:pt x="2" y="1168"/>
                    <a:pt x="4" y="1166"/>
                    <a:pt x="5" y="1164"/>
                  </a:cubicBezTo>
                  <a:cubicBezTo>
                    <a:pt x="83" y="1073"/>
                    <a:pt x="136" y="968"/>
                    <a:pt x="170" y="853"/>
                  </a:cubicBezTo>
                  <a:cubicBezTo>
                    <a:pt x="186" y="799"/>
                    <a:pt x="197" y="743"/>
                    <a:pt x="203" y="687"/>
                  </a:cubicBezTo>
                  <a:cubicBezTo>
                    <a:pt x="208" y="630"/>
                    <a:pt x="209" y="574"/>
                    <a:pt x="205" y="517"/>
                  </a:cubicBezTo>
                  <a:cubicBezTo>
                    <a:pt x="198" y="411"/>
                    <a:pt x="174" y="309"/>
                    <a:pt x="132" y="211"/>
                  </a:cubicBezTo>
                  <a:cubicBezTo>
                    <a:pt x="100" y="137"/>
                    <a:pt x="58" y="68"/>
                    <a:pt x="5" y="6"/>
                  </a:cubicBezTo>
                  <a:cubicBezTo>
                    <a:pt x="4" y="5"/>
                    <a:pt x="3" y="4"/>
                    <a:pt x="1" y="1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7" y="0"/>
                    <a:pt x="226" y="0"/>
                    <a:pt x="335" y="0"/>
                  </a:cubicBezTo>
                  <a:cubicBezTo>
                    <a:pt x="341" y="0"/>
                    <a:pt x="345" y="2"/>
                    <a:pt x="349" y="7"/>
                  </a:cubicBezTo>
                  <a:cubicBezTo>
                    <a:pt x="387" y="55"/>
                    <a:pt x="416" y="108"/>
                    <a:pt x="440" y="164"/>
                  </a:cubicBezTo>
                  <a:cubicBezTo>
                    <a:pt x="472" y="238"/>
                    <a:pt x="494" y="315"/>
                    <a:pt x="508" y="395"/>
                  </a:cubicBezTo>
                  <a:cubicBezTo>
                    <a:pt x="520" y="465"/>
                    <a:pt x="526" y="535"/>
                    <a:pt x="524" y="606"/>
                  </a:cubicBezTo>
                  <a:cubicBezTo>
                    <a:pt x="520" y="762"/>
                    <a:pt x="488" y="911"/>
                    <a:pt x="419" y="1052"/>
                  </a:cubicBezTo>
                  <a:cubicBezTo>
                    <a:pt x="399" y="1092"/>
                    <a:pt x="376" y="1129"/>
                    <a:pt x="348" y="1164"/>
                  </a:cubicBezTo>
                  <a:cubicBezTo>
                    <a:pt x="345" y="1169"/>
                    <a:pt x="340" y="1171"/>
                    <a:pt x="334" y="1171"/>
                  </a:cubicBezTo>
                  <a:cubicBezTo>
                    <a:pt x="226" y="1171"/>
                    <a:pt x="117" y="1171"/>
                    <a:pt x="9" y="1171"/>
                  </a:cubicBezTo>
                  <a:cubicBezTo>
                    <a:pt x="6" y="1171"/>
                    <a:pt x="4" y="1171"/>
                    <a:pt x="0" y="1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0"/>
            <p:cNvSpPr>
              <a:spLocks/>
            </p:cNvSpPr>
            <p:nvPr userDrawn="1"/>
          </p:nvSpPr>
          <p:spPr bwMode="auto">
            <a:xfrm>
              <a:off x="204" y="302"/>
              <a:ext cx="158" cy="275"/>
            </a:xfrm>
            <a:custGeom>
              <a:avLst/>
              <a:gdLst>
                <a:gd name="T0" fmla="*/ 599 w 673"/>
                <a:gd name="T1" fmla="*/ 1172 h 1173"/>
                <a:gd name="T2" fmla="*/ 587 w 673"/>
                <a:gd name="T3" fmla="*/ 1172 h 1173"/>
                <a:gd name="T4" fmla="*/ 443 w 673"/>
                <a:gd name="T5" fmla="*/ 1172 h 1173"/>
                <a:gd name="T6" fmla="*/ 427 w 673"/>
                <a:gd name="T7" fmla="*/ 1160 h 1173"/>
                <a:gd name="T8" fmla="*/ 196 w 673"/>
                <a:gd name="T9" fmla="*/ 536 h 1173"/>
                <a:gd name="T10" fmla="*/ 3 w 673"/>
                <a:gd name="T11" fmla="*/ 12 h 1173"/>
                <a:gd name="T12" fmla="*/ 0 w 673"/>
                <a:gd name="T13" fmla="*/ 3 h 1173"/>
                <a:gd name="T14" fmla="*/ 316 w 673"/>
                <a:gd name="T15" fmla="*/ 2 h 1173"/>
                <a:gd name="T16" fmla="*/ 321 w 673"/>
                <a:gd name="T17" fmla="*/ 17 h 1173"/>
                <a:gd name="T18" fmla="*/ 605 w 673"/>
                <a:gd name="T19" fmla="*/ 786 h 1173"/>
                <a:gd name="T20" fmla="*/ 670 w 673"/>
                <a:gd name="T21" fmla="*/ 963 h 1173"/>
                <a:gd name="T22" fmla="*/ 671 w 673"/>
                <a:gd name="T23" fmla="*/ 979 h 1173"/>
                <a:gd name="T24" fmla="*/ 603 w 673"/>
                <a:gd name="T25" fmla="*/ 1163 h 1173"/>
                <a:gd name="T26" fmla="*/ 599 w 673"/>
                <a:gd name="T27" fmla="*/ 1172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3" h="1173">
                  <a:moveTo>
                    <a:pt x="599" y="1172"/>
                  </a:moveTo>
                  <a:cubicBezTo>
                    <a:pt x="595" y="1172"/>
                    <a:pt x="591" y="1172"/>
                    <a:pt x="587" y="1172"/>
                  </a:cubicBezTo>
                  <a:cubicBezTo>
                    <a:pt x="539" y="1172"/>
                    <a:pt x="491" y="1172"/>
                    <a:pt x="443" y="1172"/>
                  </a:cubicBezTo>
                  <a:cubicBezTo>
                    <a:pt x="429" y="1172"/>
                    <a:pt x="431" y="1173"/>
                    <a:pt x="427" y="1160"/>
                  </a:cubicBezTo>
                  <a:cubicBezTo>
                    <a:pt x="350" y="952"/>
                    <a:pt x="273" y="744"/>
                    <a:pt x="196" y="536"/>
                  </a:cubicBezTo>
                  <a:cubicBezTo>
                    <a:pt x="132" y="361"/>
                    <a:pt x="67" y="187"/>
                    <a:pt x="3" y="12"/>
                  </a:cubicBezTo>
                  <a:cubicBezTo>
                    <a:pt x="2" y="9"/>
                    <a:pt x="1" y="6"/>
                    <a:pt x="0" y="3"/>
                  </a:cubicBezTo>
                  <a:cubicBezTo>
                    <a:pt x="8" y="1"/>
                    <a:pt x="300" y="0"/>
                    <a:pt x="316" y="2"/>
                  </a:cubicBezTo>
                  <a:cubicBezTo>
                    <a:pt x="317" y="7"/>
                    <a:pt x="320" y="12"/>
                    <a:pt x="321" y="17"/>
                  </a:cubicBezTo>
                  <a:cubicBezTo>
                    <a:pt x="416" y="273"/>
                    <a:pt x="510" y="529"/>
                    <a:pt x="605" y="786"/>
                  </a:cubicBezTo>
                  <a:cubicBezTo>
                    <a:pt x="627" y="845"/>
                    <a:pt x="648" y="904"/>
                    <a:pt x="670" y="963"/>
                  </a:cubicBezTo>
                  <a:cubicBezTo>
                    <a:pt x="672" y="969"/>
                    <a:pt x="673" y="973"/>
                    <a:pt x="671" y="979"/>
                  </a:cubicBezTo>
                  <a:cubicBezTo>
                    <a:pt x="648" y="1040"/>
                    <a:pt x="626" y="1102"/>
                    <a:pt x="603" y="1163"/>
                  </a:cubicBezTo>
                  <a:cubicBezTo>
                    <a:pt x="602" y="1166"/>
                    <a:pt x="601" y="1168"/>
                    <a:pt x="599" y="11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21"/>
            <p:cNvSpPr>
              <a:spLocks/>
            </p:cNvSpPr>
            <p:nvPr userDrawn="1"/>
          </p:nvSpPr>
          <p:spPr bwMode="auto">
            <a:xfrm>
              <a:off x="401" y="302"/>
              <a:ext cx="158" cy="275"/>
            </a:xfrm>
            <a:custGeom>
              <a:avLst/>
              <a:gdLst>
                <a:gd name="T0" fmla="*/ 0 w 674"/>
                <a:gd name="T1" fmla="*/ 0 h 1172"/>
                <a:gd name="T2" fmla="*/ 316 w 674"/>
                <a:gd name="T3" fmla="*/ 0 h 1172"/>
                <a:gd name="T4" fmla="*/ 321 w 674"/>
                <a:gd name="T5" fmla="*/ 11 h 1172"/>
                <a:gd name="T6" fmla="*/ 534 w 674"/>
                <a:gd name="T7" fmla="*/ 588 h 1172"/>
                <a:gd name="T8" fmla="*/ 671 w 674"/>
                <a:gd name="T9" fmla="*/ 960 h 1172"/>
                <a:gd name="T10" fmla="*/ 671 w 674"/>
                <a:gd name="T11" fmla="*/ 979 h 1172"/>
                <a:gd name="T12" fmla="*/ 604 w 674"/>
                <a:gd name="T13" fmla="*/ 1159 h 1172"/>
                <a:gd name="T14" fmla="*/ 600 w 674"/>
                <a:gd name="T15" fmla="*/ 1170 h 1172"/>
                <a:gd name="T16" fmla="*/ 588 w 674"/>
                <a:gd name="T17" fmla="*/ 1170 h 1172"/>
                <a:gd name="T18" fmla="*/ 445 w 674"/>
                <a:gd name="T19" fmla="*/ 1170 h 1172"/>
                <a:gd name="T20" fmla="*/ 427 w 674"/>
                <a:gd name="T21" fmla="*/ 1158 h 1172"/>
                <a:gd name="T22" fmla="*/ 264 w 674"/>
                <a:gd name="T23" fmla="*/ 715 h 1172"/>
                <a:gd name="T24" fmla="*/ 40 w 674"/>
                <a:gd name="T25" fmla="*/ 108 h 1172"/>
                <a:gd name="T26" fmla="*/ 4 w 674"/>
                <a:gd name="T27" fmla="*/ 10 h 1172"/>
                <a:gd name="T28" fmla="*/ 0 w 674"/>
                <a:gd name="T2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4" h="1172">
                  <a:moveTo>
                    <a:pt x="0" y="0"/>
                  </a:moveTo>
                  <a:cubicBezTo>
                    <a:pt x="106" y="0"/>
                    <a:pt x="211" y="0"/>
                    <a:pt x="316" y="0"/>
                  </a:cubicBezTo>
                  <a:cubicBezTo>
                    <a:pt x="318" y="3"/>
                    <a:pt x="319" y="7"/>
                    <a:pt x="321" y="11"/>
                  </a:cubicBezTo>
                  <a:cubicBezTo>
                    <a:pt x="392" y="203"/>
                    <a:pt x="463" y="396"/>
                    <a:pt x="534" y="588"/>
                  </a:cubicBezTo>
                  <a:cubicBezTo>
                    <a:pt x="579" y="712"/>
                    <a:pt x="625" y="836"/>
                    <a:pt x="671" y="960"/>
                  </a:cubicBezTo>
                  <a:cubicBezTo>
                    <a:pt x="673" y="967"/>
                    <a:pt x="674" y="972"/>
                    <a:pt x="671" y="979"/>
                  </a:cubicBezTo>
                  <a:cubicBezTo>
                    <a:pt x="649" y="1039"/>
                    <a:pt x="627" y="1099"/>
                    <a:pt x="604" y="1159"/>
                  </a:cubicBezTo>
                  <a:cubicBezTo>
                    <a:pt x="603" y="1163"/>
                    <a:pt x="602" y="1166"/>
                    <a:pt x="600" y="1170"/>
                  </a:cubicBezTo>
                  <a:cubicBezTo>
                    <a:pt x="596" y="1170"/>
                    <a:pt x="592" y="1170"/>
                    <a:pt x="588" y="1170"/>
                  </a:cubicBezTo>
                  <a:cubicBezTo>
                    <a:pt x="540" y="1170"/>
                    <a:pt x="492" y="1170"/>
                    <a:pt x="445" y="1170"/>
                  </a:cubicBezTo>
                  <a:cubicBezTo>
                    <a:pt x="430" y="1170"/>
                    <a:pt x="432" y="1172"/>
                    <a:pt x="427" y="1158"/>
                  </a:cubicBezTo>
                  <a:cubicBezTo>
                    <a:pt x="373" y="1010"/>
                    <a:pt x="318" y="863"/>
                    <a:pt x="264" y="715"/>
                  </a:cubicBezTo>
                  <a:cubicBezTo>
                    <a:pt x="189" y="513"/>
                    <a:pt x="115" y="311"/>
                    <a:pt x="40" y="108"/>
                  </a:cubicBezTo>
                  <a:cubicBezTo>
                    <a:pt x="28" y="76"/>
                    <a:pt x="16" y="43"/>
                    <a:pt x="4" y="10"/>
                  </a:cubicBezTo>
                  <a:cubicBezTo>
                    <a:pt x="3" y="7"/>
                    <a:pt x="2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42" name="Straight Connector 41"/>
          <p:cNvCxnSpPr/>
          <p:nvPr userDrawn="1"/>
        </p:nvCxnSpPr>
        <p:spPr>
          <a:xfrm>
            <a:off x="323102" y="5338326"/>
            <a:ext cx="299159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2789" b="51695"/>
          <a:stretch/>
        </p:blipFill>
        <p:spPr>
          <a:xfrm>
            <a:off x="6911113" y="4290647"/>
            <a:ext cx="2232888" cy="2567353"/>
          </a:xfrm>
          <a:prstGeom prst="rect">
            <a:avLst/>
          </a:prstGeom>
        </p:spPr>
      </p:pic>
      <p:cxnSp>
        <p:nvCxnSpPr>
          <p:cNvPr id="45" name="Straight Connector 44"/>
          <p:cNvCxnSpPr/>
          <p:nvPr userDrawn="1"/>
        </p:nvCxnSpPr>
        <p:spPr>
          <a:xfrm>
            <a:off x="5167664" y="5985119"/>
            <a:ext cx="3976336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23850" y="4552951"/>
            <a:ext cx="2990850" cy="735012"/>
          </a:xfrm>
        </p:spPr>
        <p:txBody>
          <a:bodyPr t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23850" y="5410201"/>
            <a:ext cx="2990850" cy="735012"/>
          </a:xfrm>
        </p:spPr>
        <p:txBody>
          <a:bodyPr t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5153025" y="4552951"/>
            <a:ext cx="3667125" cy="159226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defRPr b="1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6558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4000" cy="476249"/>
            <a:chOff x="0" y="0"/>
            <a:chExt cx="9144000" cy="47624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476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6807200" y="0"/>
              <a:ext cx="2032000" cy="476249"/>
            </a:xfrm>
            <a:prstGeom prst="parallelogram">
              <a:avLst>
                <a:gd name="adj" fmla="val 37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7" y="323851"/>
            <a:ext cx="419097" cy="152399"/>
          </a:xfrm>
        </p:spPr>
        <p:txBody>
          <a:bodyPr lIns="0" tIns="0" rIns="0" bIns="0" anchor="b"/>
          <a:lstStyle>
            <a:lvl1pPr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7D58582A-2FAD-41F5-84A6-08E6FF7F87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23850" y="476249"/>
            <a:ext cx="7451725" cy="741363"/>
          </a:xfrm>
        </p:spPr>
        <p:txBody>
          <a:bodyPr anchor="b"/>
          <a:lstStyle>
            <a:lvl1pPr>
              <a:defRPr spc="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3850" y="1217612"/>
            <a:ext cx="7451725" cy="3499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 b="0" spc="3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501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63"/>
          <a:stretch/>
        </p:blipFill>
        <p:spPr>
          <a:xfrm>
            <a:off x="8143877" y="0"/>
            <a:ext cx="1000124" cy="6858000"/>
          </a:xfrm>
          <a:prstGeom prst="rect">
            <a:avLst/>
          </a:prstGeom>
        </p:spPr>
      </p:pic>
      <p:pic>
        <p:nvPicPr>
          <p:cNvPr id="19" name="Imag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2789"/>
          <a:stretch/>
        </p:blipFill>
        <p:spPr>
          <a:xfrm>
            <a:off x="6911113" y="0"/>
            <a:ext cx="2232888" cy="531495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7" y="323851"/>
            <a:ext cx="419097" cy="152399"/>
          </a:xfrm>
        </p:spPr>
        <p:txBody>
          <a:bodyPr lIns="0" tIns="0" rIns="0" bIns="0" anchor="b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7D58582A-2FAD-41F5-84A6-08E6FF7F87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23850" y="476249"/>
            <a:ext cx="7451725" cy="741363"/>
          </a:xfrm>
        </p:spPr>
        <p:txBody>
          <a:bodyPr anchor="b"/>
          <a:lstStyle>
            <a:lvl1pPr>
              <a:defRPr spc="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3850" y="1217612"/>
            <a:ext cx="7451725" cy="3499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 b="0" spc="3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8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able Title Slid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6"/>
          <p:cNvGrpSpPr>
            <a:grpSpLocks noChangeAspect="1"/>
          </p:cNvGrpSpPr>
          <p:nvPr userDrawn="1"/>
        </p:nvGrpSpPr>
        <p:grpSpPr bwMode="auto">
          <a:xfrm>
            <a:off x="323851" y="479425"/>
            <a:ext cx="1689101" cy="804863"/>
            <a:chOff x="204" y="302"/>
            <a:chExt cx="1064" cy="507"/>
          </a:xfrm>
          <a:solidFill>
            <a:schemeClr val="accent2"/>
          </a:solidFill>
        </p:grpSpPr>
        <p:sp>
          <p:nvSpPr>
            <p:cNvPr id="40" name="Freeform 17"/>
            <p:cNvSpPr>
              <a:spLocks/>
            </p:cNvSpPr>
            <p:nvPr userDrawn="1"/>
          </p:nvSpPr>
          <p:spPr bwMode="auto">
            <a:xfrm>
              <a:off x="966" y="302"/>
              <a:ext cx="71" cy="507"/>
            </a:xfrm>
            <a:custGeom>
              <a:avLst/>
              <a:gdLst>
                <a:gd name="T0" fmla="*/ 0 w 301"/>
                <a:gd name="T1" fmla="*/ 0 h 2163"/>
                <a:gd name="T2" fmla="*/ 301 w 301"/>
                <a:gd name="T3" fmla="*/ 0 h 2163"/>
                <a:gd name="T4" fmla="*/ 301 w 301"/>
                <a:gd name="T5" fmla="*/ 2160 h 2163"/>
                <a:gd name="T6" fmla="*/ 0 w 301"/>
                <a:gd name="T7" fmla="*/ 2160 h 2163"/>
                <a:gd name="T8" fmla="*/ 0 w 301"/>
                <a:gd name="T9" fmla="*/ 0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163">
                  <a:moveTo>
                    <a:pt x="0" y="0"/>
                  </a:moveTo>
                  <a:cubicBezTo>
                    <a:pt x="101" y="0"/>
                    <a:pt x="201" y="0"/>
                    <a:pt x="301" y="0"/>
                  </a:cubicBezTo>
                  <a:cubicBezTo>
                    <a:pt x="301" y="720"/>
                    <a:pt x="301" y="1440"/>
                    <a:pt x="301" y="2160"/>
                  </a:cubicBezTo>
                  <a:cubicBezTo>
                    <a:pt x="294" y="2162"/>
                    <a:pt x="9" y="2163"/>
                    <a:pt x="0" y="2160"/>
                  </a:cubicBezTo>
                  <a:cubicBezTo>
                    <a:pt x="0" y="1441"/>
                    <a:pt x="0" y="7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8"/>
            <p:cNvSpPr>
              <a:spLocks/>
            </p:cNvSpPr>
            <p:nvPr userDrawn="1"/>
          </p:nvSpPr>
          <p:spPr bwMode="auto">
            <a:xfrm>
              <a:off x="632" y="302"/>
              <a:ext cx="245" cy="274"/>
            </a:xfrm>
            <a:custGeom>
              <a:avLst/>
              <a:gdLst>
                <a:gd name="T0" fmla="*/ 44 w 1046"/>
                <a:gd name="T1" fmla="*/ 0 h 1170"/>
                <a:gd name="T2" fmla="*/ 321 w 1046"/>
                <a:gd name="T3" fmla="*/ 0 h 1170"/>
                <a:gd name="T4" fmla="*/ 318 w 1046"/>
                <a:gd name="T5" fmla="*/ 7 h 1170"/>
                <a:gd name="T6" fmla="*/ 292 w 1046"/>
                <a:gd name="T7" fmla="*/ 145 h 1170"/>
                <a:gd name="T8" fmla="*/ 348 w 1046"/>
                <a:gd name="T9" fmla="*/ 274 h 1170"/>
                <a:gd name="T10" fmla="*/ 450 w 1046"/>
                <a:gd name="T11" fmla="*/ 356 h 1170"/>
                <a:gd name="T12" fmla="*/ 573 w 1046"/>
                <a:gd name="T13" fmla="*/ 413 h 1170"/>
                <a:gd name="T14" fmla="*/ 773 w 1046"/>
                <a:gd name="T15" fmla="*/ 508 h 1170"/>
                <a:gd name="T16" fmla="*/ 941 w 1046"/>
                <a:gd name="T17" fmla="*/ 645 h 1170"/>
                <a:gd name="T18" fmla="*/ 1038 w 1046"/>
                <a:gd name="T19" fmla="*/ 851 h 1170"/>
                <a:gd name="T20" fmla="*/ 1043 w 1046"/>
                <a:gd name="T21" fmla="*/ 977 h 1170"/>
                <a:gd name="T22" fmla="*/ 1027 w 1046"/>
                <a:gd name="T23" fmla="*/ 1086 h 1170"/>
                <a:gd name="T24" fmla="*/ 1000 w 1046"/>
                <a:gd name="T25" fmla="*/ 1162 h 1170"/>
                <a:gd name="T26" fmla="*/ 986 w 1046"/>
                <a:gd name="T27" fmla="*/ 1170 h 1170"/>
                <a:gd name="T28" fmla="*/ 722 w 1046"/>
                <a:gd name="T29" fmla="*/ 1170 h 1170"/>
                <a:gd name="T30" fmla="*/ 712 w 1046"/>
                <a:gd name="T31" fmla="*/ 1170 h 1170"/>
                <a:gd name="T32" fmla="*/ 717 w 1046"/>
                <a:gd name="T33" fmla="*/ 1159 h 1170"/>
                <a:gd name="T34" fmla="*/ 757 w 1046"/>
                <a:gd name="T35" fmla="*/ 1036 h 1170"/>
                <a:gd name="T36" fmla="*/ 716 w 1046"/>
                <a:gd name="T37" fmla="*/ 892 h 1170"/>
                <a:gd name="T38" fmla="*/ 639 w 1046"/>
                <a:gd name="T39" fmla="*/ 821 h 1170"/>
                <a:gd name="T40" fmla="*/ 495 w 1046"/>
                <a:gd name="T41" fmla="*/ 739 h 1170"/>
                <a:gd name="T42" fmla="*/ 335 w 1046"/>
                <a:gd name="T43" fmla="*/ 666 h 1170"/>
                <a:gd name="T44" fmla="*/ 186 w 1046"/>
                <a:gd name="T45" fmla="*/ 579 h 1170"/>
                <a:gd name="T46" fmla="*/ 112 w 1046"/>
                <a:gd name="T47" fmla="*/ 514 h 1170"/>
                <a:gd name="T48" fmla="*/ 14 w 1046"/>
                <a:gd name="T49" fmla="*/ 331 h 1170"/>
                <a:gd name="T50" fmla="*/ 4 w 1046"/>
                <a:gd name="T51" fmla="*/ 175 h 1170"/>
                <a:gd name="T52" fmla="*/ 28 w 1046"/>
                <a:gd name="T53" fmla="*/ 44 h 1170"/>
                <a:gd name="T54" fmla="*/ 44 w 1046"/>
                <a:gd name="T55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46" h="1170">
                  <a:moveTo>
                    <a:pt x="44" y="0"/>
                  </a:moveTo>
                  <a:cubicBezTo>
                    <a:pt x="137" y="0"/>
                    <a:pt x="229" y="0"/>
                    <a:pt x="321" y="0"/>
                  </a:cubicBezTo>
                  <a:cubicBezTo>
                    <a:pt x="320" y="3"/>
                    <a:pt x="319" y="5"/>
                    <a:pt x="318" y="7"/>
                  </a:cubicBezTo>
                  <a:cubicBezTo>
                    <a:pt x="297" y="51"/>
                    <a:pt x="287" y="97"/>
                    <a:pt x="292" y="145"/>
                  </a:cubicBezTo>
                  <a:cubicBezTo>
                    <a:pt x="297" y="194"/>
                    <a:pt x="316" y="237"/>
                    <a:pt x="348" y="274"/>
                  </a:cubicBezTo>
                  <a:cubicBezTo>
                    <a:pt x="376" y="308"/>
                    <a:pt x="412" y="334"/>
                    <a:pt x="450" y="356"/>
                  </a:cubicBezTo>
                  <a:cubicBezTo>
                    <a:pt x="489" y="379"/>
                    <a:pt x="531" y="396"/>
                    <a:pt x="573" y="413"/>
                  </a:cubicBezTo>
                  <a:cubicBezTo>
                    <a:pt x="642" y="441"/>
                    <a:pt x="709" y="472"/>
                    <a:pt x="773" y="508"/>
                  </a:cubicBezTo>
                  <a:cubicBezTo>
                    <a:pt x="837" y="544"/>
                    <a:pt x="894" y="589"/>
                    <a:pt x="941" y="645"/>
                  </a:cubicBezTo>
                  <a:cubicBezTo>
                    <a:pt x="992" y="705"/>
                    <a:pt x="1025" y="773"/>
                    <a:pt x="1038" y="851"/>
                  </a:cubicBezTo>
                  <a:cubicBezTo>
                    <a:pt x="1045" y="892"/>
                    <a:pt x="1046" y="935"/>
                    <a:pt x="1043" y="977"/>
                  </a:cubicBezTo>
                  <a:cubicBezTo>
                    <a:pt x="1041" y="1014"/>
                    <a:pt x="1036" y="1050"/>
                    <a:pt x="1027" y="1086"/>
                  </a:cubicBezTo>
                  <a:cubicBezTo>
                    <a:pt x="1020" y="1112"/>
                    <a:pt x="1011" y="1137"/>
                    <a:pt x="1000" y="1162"/>
                  </a:cubicBezTo>
                  <a:cubicBezTo>
                    <a:pt x="997" y="1168"/>
                    <a:pt x="994" y="1170"/>
                    <a:pt x="986" y="1170"/>
                  </a:cubicBezTo>
                  <a:cubicBezTo>
                    <a:pt x="898" y="1170"/>
                    <a:pt x="810" y="1170"/>
                    <a:pt x="722" y="1170"/>
                  </a:cubicBezTo>
                  <a:cubicBezTo>
                    <a:pt x="719" y="1170"/>
                    <a:pt x="716" y="1170"/>
                    <a:pt x="712" y="1170"/>
                  </a:cubicBezTo>
                  <a:cubicBezTo>
                    <a:pt x="714" y="1165"/>
                    <a:pt x="716" y="1162"/>
                    <a:pt x="717" y="1159"/>
                  </a:cubicBezTo>
                  <a:cubicBezTo>
                    <a:pt x="738" y="1120"/>
                    <a:pt x="752" y="1080"/>
                    <a:pt x="757" y="1036"/>
                  </a:cubicBezTo>
                  <a:cubicBezTo>
                    <a:pt x="762" y="983"/>
                    <a:pt x="749" y="935"/>
                    <a:pt x="716" y="892"/>
                  </a:cubicBezTo>
                  <a:cubicBezTo>
                    <a:pt x="694" y="864"/>
                    <a:pt x="668" y="841"/>
                    <a:pt x="639" y="821"/>
                  </a:cubicBezTo>
                  <a:cubicBezTo>
                    <a:pt x="594" y="788"/>
                    <a:pt x="545" y="763"/>
                    <a:pt x="495" y="739"/>
                  </a:cubicBezTo>
                  <a:cubicBezTo>
                    <a:pt x="441" y="715"/>
                    <a:pt x="388" y="691"/>
                    <a:pt x="335" y="666"/>
                  </a:cubicBezTo>
                  <a:cubicBezTo>
                    <a:pt x="283" y="642"/>
                    <a:pt x="233" y="614"/>
                    <a:pt x="186" y="579"/>
                  </a:cubicBezTo>
                  <a:cubicBezTo>
                    <a:pt x="160" y="559"/>
                    <a:pt x="135" y="538"/>
                    <a:pt x="112" y="514"/>
                  </a:cubicBezTo>
                  <a:cubicBezTo>
                    <a:pt x="61" y="463"/>
                    <a:pt x="30" y="402"/>
                    <a:pt x="14" y="331"/>
                  </a:cubicBezTo>
                  <a:cubicBezTo>
                    <a:pt x="3" y="280"/>
                    <a:pt x="0" y="228"/>
                    <a:pt x="4" y="175"/>
                  </a:cubicBezTo>
                  <a:cubicBezTo>
                    <a:pt x="8" y="131"/>
                    <a:pt x="14" y="87"/>
                    <a:pt x="28" y="44"/>
                  </a:cubicBezTo>
                  <a:cubicBezTo>
                    <a:pt x="33" y="29"/>
                    <a:pt x="39" y="14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9"/>
            <p:cNvSpPr>
              <a:spLocks/>
            </p:cNvSpPr>
            <p:nvPr userDrawn="1"/>
          </p:nvSpPr>
          <p:spPr bwMode="auto">
            <a:xfrm>
              <a:off x="1145" y="302"/>
              <a:ext cx="123" cy="274"/>
            </a:xfrm>
            <a:custGeom>
              <a:avLst/>
              <a:gdLst>
                <a:gd name="T0" fmla="*/ 0 w 526"/>
                <a:gd name="T1" fmla="*/ 1171 h 1171"/>
                <a:gd name="T2" fmla="*/ 5 w 526"/>
                <a:gd name="T3" fmla="*/ 1164 h 1171"/>
                <a:gd name="T4" fmla="*/ 170 w 526"/>
                <a:gd name="T5" fmla="*/ 853 h 1171"/>
                <a:gd name="T6" fmla="*/ 203 w 526"/>
                <a:gd name="T7" fmla="*/ 687 h 1171"/>
                <a:gd name="T8" fmla="*/ 205 w 526"/>
                <a:gd name="T9" fmla="*/ 517 h 1171"/>
                <a:gd name="T10" fmla="*/ 132 w 526"/>
                <a:gd name="T11" fmla="*/ 211 h 1171"/>
                <a:gd name="T12" fmla="*/ 5 w 526"/>
                <a:gd name="T13" fmla="*/ 6 h 1171"/>
                <a:gd name="T14" fmla="*/ 1 w 526"/>
                <a:gd name="T15" fmla="*/ 1 h 1171"/>
                <a:gd name="T16" fmla="*/ 9 w 526"/>
                <a:gd name="T17" fmla="*/ 0 h 1171"/>
                <a:gd name="T18" fmla="*/ 335 w 526"/>
                <a:gd name="T19" fmla="*/ 0 h 1171"/>
                <a:gd name="T20" fmla="*/ 349 w 526"/>
                <a:gd name="T21" fmla="*/ 7 h 1171"/>
                <a:gd name="T22" fmla="*/ 440 w 526"/>
                <a:gd name="T23" fmla="*/ 164 h 1171"/>
                <a:gd name="T24" fmla="*/ 508 w 526"/>
                <a:gd name="T25" fmla="*/ 395 h 1171"/>
                <a:gd name="T26" fmla="*/ 524 w 526"/>
                <a:gd name="T27" fmla="*/ 606 h 1171"/>
                <a:gd name="T28" fmla="*/ 419 w 526"/>
                <a:gd name="T29" fmla="*/ 1052 h 1171"/>
                <a:gd name="T30" fmla="*/ 348 w 526"/>
                <a:gd name="T31" fmla="*/ 1164 h 1171"/>
                <a:gd name="T32" fmla="*/ 334 w 526"/>
                <a:gd name="T33" fmla="*/ 1171 h 1171"/>
                <a:gd name="T34" fmla="*/ 9 w 526"/>
                <a:gd name="T35" fmla="*/ 1171 h 1171"/>
                <a:gd name="T36" fmla="*/ 0 w 526"/>
                <a:gd name="T37" fmla="*/ 1171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6" h="1171">
                  <a:moveTo>
                    <a:pt x="0" y="1171"/>
                  </a:moveTo>
                  <a:cubicBezTo>
                    <a:pt x="2" y="1168"/>
                    <a:pt x="4" y="1166"/>
                    <a:pt x="5" y="1164"/>
                  </a:cubicBezTo>
                  <a:cubicBezTo>
                    <a:pt x="83" y="1073"/>
                    <a:pt x="136" y="968"/>
                    <a:pt x="170" y="853"/>
                  </a:cubicBezTo>
                  <a:cubicBezTo>
                    <a:pt x="186" y="799"/>
                    <a:pt x="197" y="743"/>
                    <a:pt x="203" y="687"/>
                  </a:cubicBezTo>
                  <a:cubicBezTo>
                    <a:pt x="208" y="630"/>
                    <a:pt x="209" y="574"/>
                    <a:pt x="205" y="517"/>
                  </a:cubicBezTo>
                  <a:cubicBezTo>
                    <a:pt x="198" y="411"/>
                    <a:pt x="174" y="309"/>
                    <a:pt x="132" y="211"/>
                  </a:cubicBezTo>
                  <a:cubicBezTo>
                    <a:pt x="100" y="137"/>
                    <a:pt x="58" y="68"/>
                    <a:pt x="5" y="6"/>
                  </a:cubicBezTo>
                  <a:cubicBezTo>
                    <a:pt x="4" y="5"/>
                    <a:pt x="3" y="4"/>
                    <a:pt x="1" y="1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7" y="0"/>
                    <a:pt x="226" y="0"/>
                    <a:pt x="335" y="0"/>
                  </a:cubicBezTo>
                  <a:cubicBezTo>
                    <a:pt x="341" y="0"/>
                    <a:pt x="345" y="2"/>
                    <a:pt x="349" y="7"/>
                  </a:cubicBezTo>
                  <a:cubicBezTo>
                    <a:pt x="387" y="55"/>
                    <a:pt x="416" y="108"/>
                    <a:pt x="440" y="164"/>
                  </a:cubicBezTo>
                  <a:cubicBezTo>
                    <a:pt x="472" y="238"/>
                    <a:pt x="494" y="315"/>
                    <a:pt x="508" y="395"/>
                  </a:cubicBezTo>
                  <a:cubicBezTo>
                    <a:pt x="520" y="465"/>
                    <a:pt x="526" y="535"/>
                    <a:pt x="524" y="606"/>
                  </a:cubicBezTo>
                  <a:cubicBezTo>
                    <a:pt x="520" y="762"/>
                    <a:pt x="488" y="911"/>
                    <a:pt x="419" y="1052"/>
                  </a:cubicBezTo>
                  <a:cubicBezTo>
                    <a:pt x="399" y="1092"/>
                    <a:pt x="376" y="1129"/>
                    <a:pt x="348" y="1164"/>
                  </a:cubicBezTo>
                  <a:cubicBezTo>
                    <a:pt x="345" y="1169"/>
                    <a:pt x="340" y="1171"/>
                    <a:pt x="334" y="1171"/>
                  </a:cubicBezTo>
                  <a:cubicBezTo>
                    <a:pt x="226" y="1171"/>
                    <a:pt x="117" y="1171"/>
                    <a:pt x="9" y="1171"/>
                  </a:cubicBezTo>
                  <a:cubicBezTo>
                    <a:pt x="6" y="1171"/>
                    <a:pt x="4" y="1171"/>
                    <a:pt x="0" y="1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0"/>
            <p:cNvSpPr>
              <a:spLocks/>
            </p:cNvSpPr>
            <p:nvPr userDrawn="1"/>
          </p:nvSpPr>
          <p:spPr bwMode="auto">
            <a:xfrm>
              <a:off x="204" y="302"/>
              <a:ext cx="158" cy="275"/>
            </a:xfrm>
            <a:custGeom>
              <a:avLst/>
              <a:gdLst>
                <a:gd name="T0" fmla="*/ 599 w 673"/>
                <a:gd name="T1" fmla="*/ 1172 h 1173"/>
                <a:gd name="T2" fmla="*/ 587 w 673"/>
                <a:gd name="T3" fmla="*/ 1172 h 1173"/>
                <a:gd name="T4" fmla="*/ 443 w 673"/>
                <a:gd name="T5" fmla="*/ 1172 h 1173"/>
                <a:gd name="T6" fmla="*/ 427 w 673"/>
                <a:gd name="T7" fmla="*/ 1160 h 1173"/>
                <a:gd name="T8" fmla="*/ 196 w 673"/>
                <a:gd name="T9" fmla="*/ 536 h 1173"/>
                <a:gd name="T10" fmla="*/ 3 w 673"/>
                <a:gd name="T11" fmla="*/ 12 h 1173"/>
                <a:gd name="T12" fmla="*/ 0 w 673"/>
                <a:gd name="T13" fmla="*/ 3 h 1173"/>
                <a:gd name="T14" fmla="*/ 316 w 673"/>
                <a:gd name="T15" fmla="*/ 2 h 1173"/>
                <a:gd name="T16" fmla="*/ 321 w 673"/>
                <a:gd name="T17" fmla="*/ 17 h 1173"/>
                <a:gd name="T18" fmla="*/ 605 w 673"/>
                <a:gd name="T19" fmla="*/ 786 h 1173"/>
                <a:gd name="T20" fmla="*/ 670 w 673"/>
                <a:gd name="T21" fmla="*/ 963 h 1173"/>
                <a:gd name="T22" fmla="*/ 671 w 673"/>
                <a:gd name="T23" fmla="*/ 979 h 1173"/>
                <a:gd name="T24" fmla="*/ 603 w 673"/>
                <a:gd name="T25" fmla="*/ 1163 h 1173"/>
                <a:gd name="T26" fmla="*/ 599 w 673"/>
                <a:gd name="T27" fmla="*/ 1172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3" h="1173">
                  <a:moveTo>
                    <a:pt x="599" y="1172"/>
                  </a:moveTo>
                  <a:cubicBezTo>
                    <a:pt x="595" y="1172"/>
                    <a:pt x="591" y="1172"/>
                    <a:pt x="587" y="1172"/>
                  </a:cubicBezTo>
                  <a:cubicBezTo>
                    <a:pt x="539" y="1172"/>
                    <a:pt x="491" y="1172"/>
                    <a:pt x="443" y="1172"/>
                  </a:cubicBezTo>
                  <a:cubicBezTo>
                    <a:pt x="429" y="1172"/>
                    <a:pt x="431" y="1173"/>
                    <a:pt x="427" y="1160"/>
                  </a:cubicBezTo>
                  <a:cubicBezTo>
                    <a:pt x="350" y="952"/>
                    <a:pt x="273" y="744"/>
                    <a:pt x="196" y="536"/>
                  </a:cubicBezTo>
                  <a:cubicBezTo>
                    <a:pt x="132" y="361"/>
                    <a:pt x="67" y="187"/>
                    <a:pt x="3" y="12"/>
                  </a:cubicBezTo>
                  <a:cubicBezTo>
                    <a:pt x="2" y="9"/>
                    <a:pt x="1" y="6"/>
                    <a:pt x="0" y="3"/>
                  </a:cubicBezTo>
                  <a:cubicBezTo>
                    <a:pt x="8" y="1"/>
                    <a:pt x="300" y="0"/>
                    <a:pt x="316" y="2"/>
                  </a:cubicBezTo>
                  <a:cubicBezTo>
                    <a:pt x="317" y="7"/>
                    <a:pt x="320" y="12"/>
                    <a:pt x="321" y="17"/>
                  </a:cubicBezTo>
                  <a:cubicBezTo>
                    <a:pt x="416" y="273"/>
                    <a:pt x="510" y="529"/>
                    <a:pt x="605" y="786"/>
                  </a:cubicBezTo>
                  <a:cubicBezTo>
                    <a:pt x="627" y="845"/>
                    <a:pt x="648" y="904"/>
                    <a:pt x="670" y="963"/>
                  </a:cubicBezTo>
                  <a:cubicBezTo>
                    <a:pt x="672" y="969"/>
                    <a:pt x="673" y="973"/>
                    <a:pt x="671" y="979"/>
                  </a:cubicBezTo>
                  <a:cubicBezTo>
                    <a:pt x="648" y="1040"/>
                    <a:pt x="626" y="1102"/>
                    <a:pt x="603" y="1163"/>
                  </a:cubicBezTo>
                  <a:cubicBezTo>
                    <a:pt x="602" y="1166"/>
                    <a:pt x="601" y="1168"/>
                    <a:pt x="599" y="11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21"/>
            <p:cNvSpPr>
              <a:spLocks/>
            </p:cNvSpPr>
            <p:nvPr userDrawn="1"/>
          </p:nvSpPr>
          <p:spPr bwMode="auto">
            <a:xfrm>
              <a:off x="401" y="302"/>
              <a:ext cx="158" cy="275"/>
            </a:xfrm>
            <a:custGeom>
              <a:avLst/>
              <a:gdLst>
                <a:gd name="T0" fmla="*/ 0 w 674"/>
                <a:gd name="T1" fmla="*/ 0 h 1172"/>
                <a:gd name="T2" fmla="*/ 316 w 674"/>
                <a:gd name="T3" fmla="*/ 0 h 1172"/>
                <a:gd name="T4" fmla="*/ 321 w 674"/>
                <a:gd name="T5" fmla="*/ 11 h 1172"/>
                <a:gd name="T6" fmla="*/ 534 w 674"/>
                <a:gd name="T7" fmla="*/ 588 h 1172"/>
                <a:gd name="T8" fmla="*/ 671 w 674"/>
                <a:gd name="T9" fmla="*/ 960 h 1172"/>
                <a:gd name="T10" fmla="*/ 671 w 674"/>
                <a:gd name="T11" fmla="*/ 979 h 1172"/>
                <a:gd name="T12" fmla="*/ 604 w 674"/>
                <a:gd name="T13" fmla="*/ 1159 h 1172"/>
                <a:gd name="T14" fmla="*/ 600 w 674"/>
                <a:gd name="T15" fmla="*/ 1170 h 1172"/>
                <a:gd name="T16" fmla="*/ 588 w 674"/>
                <a:gd name="T17" fmla="*/ 1170 h 1172"/>
                <a:gd name="T18" fmla="*/ 445 w 674"/>
                <a:gd name="T19" fmla="*/ 1170 h 1172"/>
                <a:gd name="T20" fmla="*/ 427 w 674"/>
                <a:gd name="T21" fmla="*/ 1158 h 1172"/>
                <a:gd name="T22" fmla="*/ 264 w 674"/>
                <a:gd name="T23" fmla="*/ 715 h 1172"/>
                <a:gd name="T24" fmla="*/ 40 w 674"/>
                <a:gd name="T25" fmla="*/ 108 h 1172"/>
                <a:gd name="T26" fmla="*/ 4 w 674"/>
                <a:gd name="T27" fmla="*/ 10 h 1172"/>
                <a:gd name="T28" fmla="*/ 0 w 674"/>
                <a:gd name="T2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4" h="1172">
                  <a:moveTo>
                    <a:pt x="0" y="0"/>
                  </a:moveTo>
                  <a:cubicBezTo>
                    <a:pt x="106" y="0"/>
                    <a:pt x="211" y="0"/>
                    <a:pt x="316" y="0"/>
                  </a:cubicBezTo>
                  <a:cubicBezTo>
                    <a:pt x="318" y="3"/>
                    <a:pt x="319" y="7"/>
                    <a:pt x="321" y="11"/>
                  </a:cubicBezTo>
                  <a:cubicBezTo>
                    <a:pt x="392" y="203"/>
                    <a:pt x="463" y="396"/>
                    <a:pt x="534" y="588"/>
                  </a:cubicBezTo>
                  <a:cubicBezTo>
                    <a:pt x="579" y="712"/>
                    <a:pt x="625" y="836"/>
                    <a:pt x="671" y="960"/>
                  </a:cubicBezTo>
                  <a:cubicBezTo>
                    <a:pt x="673" y="967"/>
                    <a:pt x="674" y="972"/>
                    <a:pt x="671" y="979"/>
                  </a:cubicBezTo>
                  <a:cubicBezTo>
                    <a:pt x="649" y="1039"/>
                    <a:pt x="627" y="1099"/>
                    <a:pt x="604" y="1159"/>
                  </a:cubicBezTo>
                  <a:cubicBezTo>
                    <a:pt x="603" y="1163"/>
                    <a:pt x="602" y="1166"/>
                    <a:pt x="600" y="1170"/>
                  </a:cubicBezTo>
                  <a:cubicBezTo>
                    <a:pt x="596" y="1170"/>
                    <a:pt x="592" y="1170"/>
                    <a:pt x="588" y="1170"/>
                  </a:cubicBezTo>
                  <a:cubicBezTo>
                    <a:pt x="540" y="1170"/>
                    <a:pt x="492" y="1170"/>
                    <a:pt x="445" y="1170"/>
                  </a:cubicBezTo>
                  <a:cubicBezTo>
                    <a:pt x="430" y="1170"/>
                    <a:pt x="432" y="1172"/>
                    <a:pt x="427" y="1158"/>
                  </a:cubicBezTo>
                  <a:cubicBezTo>
                    <a:pt x="373" y="1010"/>
                    <a:pt x="318" y="863"/>
                    <a:pt x="264" y="715"/>
                  </a:cubicBezTo>
                  <a:cubicBezTo>
                    <a:pt x="189" y="513"/>
                    <a:pt x="115" y="311"/>
                    <a:pt x="40" y="108"/>
                  </a:cubicBezTo>
                  <a:cubicBezTo>
                    <a:pt x="28" y="76"/>
                    <a:pt x="16" y="43"/>
                    <a:pt x="4" y="10"/>
                  </a:cubicBezTo>
                  <a:cubicBezTo>
                    <a:pt x="3" y="7"/>
                    <a:pt x="2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5" name="Picture Placeholder 5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381619 w 9144000"/>
              <a:gd name="connsiteY0" fmla="*/ 479797 h 6858000"/>
              <a:gd name="connsiteX1" fmla="*/ 323851 w 9144000"/>
              <a:gd name="connsiteY1" fmla="*/ 480542 h 6858000"/>
              <a:gd name="connsiteX2" fmla="*/ 324969 w 9144000"/>
              <a:gd name="connsiteY2" fmla="*/ 483891 h 6858000"/>
              <a:gd name="connsiteX3" fmla="*/ 396900 w 9144000"/>
              <a:gd name="connsiteY3" fmla="*/ 678912 h 6858000"/>
              <a:gd name="connsiteX4" fmla="*/ 482993 w 9144000"/>
              <a:gd name="connsiteY4" fmla="*/ 911150 h 6858000"/>
              <a:gd name="connsiteX5" fmla="*/ 488956 w 9144000"/>
              <a:gd name="connsiteY5" fmla="*/ 915616 h 6858000"/>
              <a:gd name="connsiteX6" fmla="*/ 542624 w 9144000"/>
              <a:gd name="connsiteY6" fmla="*/ 915616 h 6858000"/>
              <a:gd name="connsiteX7" fmla="*/ 547097 w 9144000"/>
              <a:gd name="connsiteY7" fmla="*/ 915616 h 6858000"/>
              <a:gd name="connsiteX8" fmla="*/ 548587 w 9144000"/>
              <a:gd name="connsiteY8" fmla="*/ 912266 h 6858000"/>
              <a:gd name="connsiteX9" fmla="*/ 573931 w 9144000"/>
              <a:gd name="connsiteY9" fmla="*/ 843786 h 6858000"/>
              <a:gd name="connsiteX10" fmla="*/ 573558 w 9144000"/>
              <a:gd name="connsiteY10" fmla="*/ 837831 h 6858000"/>
              <a:gd name="connsiteX11" fmla="*/ 549333 w 9144000"/>
              <a:gd name="connsiteY11" fmla="*/ 771956 h 6858000"/>
              <a:gd name="connsiteX12" fmla="*/ 443487 w 9144000"/>
              <a:gd name="connsiteY12" fmla="*/ 485752 h 6858000"/>
              <a:gd name="connsiteX13" fmla="*/ 441623 w 9144000"/>
              <a:gd name="connsiteY13" fmla="*/ 480169 h 6858000"/>
              <a:gd name="connsiteX14" fmla="*/ 381619 w 9144000"/>
              <a:gd name="connsiteY14" fmla="*/ 479797 h 6858000"/>
              <a:gd name="connsiteX15" fmla="*/ 1821030 w 9144000"/>
              <a:gd name="connsiteY15" fmla="*/ 479425 h 6858000"/>
              <a:gd name="connsiteX16" fmla="*/ 1818061 w 9144000"/>
              <a:gd name="connsiteY16" fmla="*/ 479797 h 6858000"/>
              <a:gd name="connsiteX17" fmla="*/ 1819545 w 9144000"/>
              <a:gd name="connsiteY17" fmla="*/ 481654 h 6858000"/>
              <a:gd name="connsiteX18" fmla="*/ 1866691 w 9144000"/>
              <a:gd name="connsiteY18" fmla="*/ 557802 h 6858000"/>
              <a:gd name="connsiteX19" fmla="*/ 1893790 w 9144000"/>
              <a:gd name="connsiteY19" fmla="*/ 671468 h 6858000"/>
              <a:gd name="connsiteX20" fmla="*/ 1893047 w 9144000"/>
              <a:gd name="connsiteY20" fmla="*/ 734615 h 6858000"/>
              <a:gd name="connsiteX21" fmla="*/ 1880797 w 9144000"/>
              <a:gd name="connsiteY21" fmla="*/ 796277 h 6858000"/>
              <a:gd name="connsiteX22" fmla="*/ 1819545 w 9144000"/>
              <a:gd name="connsiteY22" fmla="*/ 911800 h 6858000"/>
              <a:gd name="connsiteX23" fmla="*/ 1817689 w 9144000"/>
              <a:gd name="connsiteY23" fmla="*/ 914400 h 6858000"/>
              <a:gd name="connsiteX24" fmla="*/ 1821030 w 9144000"/>
              <a:gd name="connsiteY24" fmla="*/ 914400 h 6858000"/>
              <a:gd name="connsiteX25" fmla="*/ 1941677 w 9144000"/>
              <a:gd name="connsiteY25" fmla="*/ 914400 h 6858000"/>
              <a:gd name="connsiteX26" fmla="*/ 1946875 w 9144000"/>
              <a:gd name="connsiteY26" fmla="*/ 911800 h 6858000"/>
              <a:gd name="connsiteX27" fmla="*/ 1973231 w 9144000"/>
              <a:gd name="connsiteY27" fmla="*/ 870197 h 6858000"/>
              <a:gd name="connsiteX28" fmla="*/ 2012210 w 9144000"/>
              <a:gd name="connsiteY28" fmla="*/ 704528 h 6858000"/>
              <a:gd name="connsiteX29" fmla="*/ 2006270 w 9144000"/>
              <a:gd name="connsiteY29" fmla="*/ 626150 h 6858000"/>
              <a:gd name="connsiteX30" fmla="*/ 1981027 w 9144000"/>
              <a:gd name="connsiteY30" fmla="*/ 540344 h 6858000"/>
              <a:gd name="connsiteX31" fmla="*/ 1947246 w 9144000"/>
              <a:gd name="connsiteY31" fmla="*/ 482025 h 6858000"/>
              <a:gd name="connsiteX32" fmla="*/ 1942049 w 9144000"/>
              <a:gd name="connsiteY32" fmla="*/ 479425 h 6858000"/>
              <a:gd name="connsiteX33" fmla="*/ 1821030 w 9144000"/>
              <a:gd name="connsiteY33" fmla="*/ 479425 h 6858000"/>
              <a:gd name="connsiteX34" fmla="*/ 1533527 w 9144000"/>
              <a:gd name="connsiteY34" fmla="*/ 479425 h 6858000"/>
              <a:gd name="connsiteX35" fmla="*/ 1533527 w 9144000"/>
              <a:gd name="connsiteY35" fmla="*/ 1283172 h 6858000"/>
              <a:gd name="connsiteX36" fmla="*/ 1646240 w 9144000"/>
              <a:gd name="connsiteY36" fmla="*/ 1283172 h 6858000"/>
              <a:gd name="connsiteX37" fmla="*/ 1646240 w 9144000"/>
              <a:gd name="connsiteY37" fmla="*/ 479425 h 6858000"/>
              <a:gd name="connsiteX38" fmla="*/ 1533527 w 9144000"/>
              <a:gd name="connsiteY38" fmla="*/ 479425 h 6858000"/>
              <a:gd name="connsiteX39" fmla="*/ 1019662 w 9144000"/>
              <a:gd name="connsiteY39" fmla="*/ 479425 h 6858000"/>
              <a:gd name="connsiteX40" fmla="*/ 1013713 w 9144000"/>
              <a:gd name="connsiteY40" fmla="*/ 495783 h 6858000"/>
              <a:gd name="connsiteX41" fmla="*/ 1004789 w 9144000"/>
              <a:gd name="connsiteY41" fmla="*/ 544485 h 6858000"/>
              <a:gd name="connsiteX42" fmla="*/ 1008507 w 9144000"/>
              <a:gd name="connsiteY42" fmla="*/ 602482 h 6858000"/>
              <a:gd name="connsiteX43" fmla="*/ 1044947 w 9144000"/>
              <a:gd name="connsiteY43" fmla="*/ 670517 h 6858000"/>
              <a:gd name="connsiteX44" fmla="*/ 1072462 w 9144000"/>
              <a:gd name="connsiteY44" fmla="*/ 694682 h 6858000"/>
              <a:gd name="connsiteX45" fmla="*/ 1127865 w 9144000"/>
              <a:gd name="connsiteY45" fmla="*/ 727026 h 6858000"/>
              <a:gd name="connsiteX46" fmla="*/ 1187359 w 9144000"/>
              <a:gd name="connsiteY46" fmla="*/ 754166 h 6858000"/>
              <a:gd name="connsiteX47" fmla="*/ 1240903 w 9144000"/>
              <a:gd name="connsiteY47" fmla="*/ 784651 h 6858000"/>
              <a:gd name="connsiteX48" fmla="*/ 1269534 w 9144000"/>
              <a:gd name="connsiteY48" fmla="*/ 811047 h 6858000"/>
              <a:gd name="connsiteX49" fmla="*/ 1284779 w 9144000"/>
              <a:gd name="connsiteY49" fmla="*/ 864583 h 6858000"/>
              <a:gd name="connsiteX50" fmla="*/ 1269906 w 9144000"/>
              <a:gd name="connsiteY50" fmla="*/ 910311 h 6858000"/>
              <a:gd name="connsiteX51" fmla="*/ 1268047 w 9144000"/>
              <a:gd name="connsiteY51" fmla="*/ 914400 h 6858000"/>
              <a:gd name="connsiteX52" fmla="*/ 1271765 w 9144000"/>
              <a:gd name="connsiteY52" fmla="*/ 914400 h 6858000"/>
              <a:gd name="connsiteX53" fmla="*/ 1369929 w 9144000"/>
              <a:gd name="connsiteY53" fmla="*/ 914400 h 6858000"/>
              <a:gd name="connsiteX54" fmla="*/ 1375135 w 9144000"/>
              <a:gd name="connsiteY54" fmla="*/ 911426 h 6858000"/>
              <a:gd name="connsiteX55" fmla="*/ 1385174 w 9144000"/>
              <a:gd name="connsiteY55" fmla="*/ 883171 h 6858000"/>
              <a:gd name="connsiteX56" fmla="*/ 1391124 w 9144000"/>
              <a:gd name="connsiteY56" fmla="*/ 842648 h 6858000"/>
              <a:gd name="connsiteX57" fmla="*/ 1389265 w 9144000"/>
              <a:gd name="connsiteY57" fmla="*/ 795804 h 6858000"/>
              <a:gd name="connsiteX58" fmla="*/ 1353197 w 9144000"/>
              <a:gd name="connsiteY58" fmla="*/ 719219 h 6858000"/>
              <a:gd name="connsiteX59" fmla="*/ 1290729 w 9144000"/>
              <a:gd name="connsiteY59" fmla="*/ 668286 h 6858000"/>
              <a:gd name="connsiteX60" fmla="*/ 1216362 w 9144000"/>
              <a:gd name="connsiteY60" fmla="*/ 632968 h 6858000"/>
              <a:gd name="connsiteX61" fmla="*/ 1170626 w 9144000"/>
              <a:gd name="connsiteY61" fmla="*/ 611776 h 6858000"/>
              <a:gd name="connsiteX62" fmla="*/ 1132699 w 9144000"/>
              <a:gd name="connsiteY62" fmla="*/ 581291 h 6858000"/>
              <a:gd name="connsiteX63" fmla="*/ 1111877 w 9144000"/>
              <a:gd name="connsiteY63" fmla="*/ 533332 h 6858000"/>
              <a:gd name="connsiteX64" fmla="*/ 1121544 w 9144000"/>
              <a:gd name="connsiteY64" fmla="*/ 482028 h 6858000"/>
              <a:gd name="connsiteX65" fmla="*/ 1122660 w 9144000"/>
              <a:gd name="connsiteY65" fmla="*/ 479425 h 6858000"/>
              <a:gd name="connsiteX66" fmla="*/ 1019662 w 9144000"/>
              <a:gd name="connsiteY66" fmla="*/ 479425 h 6858000"/>
              <a:gd name="connsiteX67" fmla="*/ 636589 w 9144000"/>
              <a:gd name="connsiteY67" fmla="*/ 479425 h 6858000"/>
              <a:gd name="connsiteX68" fmla="*/ 638078 w 9144000"/>
              <a:gd name="connsiteY68" fmla="*/ 483150 h 6858000"/>
              <a:gd name="connsiteX69" fmla="*/ 651475 w 9144000"/>
              <a:gd name="connsiteY69" fmla="*/ 519654 h 6858000"/>
              <a:gd name="connsiteX70" fmla="*/ 734835 w 9144000"/>
              <a:gd name="connsiteY70" fmla="*/ 745758 h 6858000"/>
              <a:gd name="connsiteX71" fmla="*/ 795495 w 9144000"/>
              <a:gd name="connsiteY71" fmla="*/ 910773 h 6858000"/>
              <a:gd name="connsiteX72" fmla="*/ 802193 w 9144000"/>
              <a:gd name="connsiteY72" fmla="*/ 915243 h 6858000"/>
              <a:gd name="connsiteX73" fmla="*/ 855410 w 9144000"/>
              <a:gd name="connsiteY73" fmla="*/ 915243 h 6858000"/>
              <a:gd name="connsiteX74" fmla="*/ 859876 w 9144000"/>
              <a:gd name="connsiteY74" fmla="*/ 915243 h 6858000"/>
              <a:gd name="connsiteX75" fmla="*/ 861364 w 9144000"/>
              <a:gd name="connsiteY75" fmla="*/ 911146 h 6858000"/>
              <a:gd name="connsiteX76" fmla="*/ 886298 w 9144000"/>
              <a:gd name="connsiteY76" fmla="*/ 844097 h 6858000"/>
              <a:gd name="connsiteX77" fmla="*/ 886298 w 9144000"/>
              <a:gd name="connsiteY77" fmla="*/ 837019 h 6858000"/>
              <a:gd name="connsiteX78" fmla="*/ 835314 w 9144000"/>
              <a:gd name="connsiteY78" fmla="*/ 698452 h 6858000"/>
              <a:gd name="connsiteX79" fmla="*/ 756047 w 9144000"/>
              <a:gd name="connsiteY79" fmla="*/ 483523 h 6858000"/>
              <a:gd name="connsiteX80" fmla="*/ 754187 w 9144000"/>
              <a:gd name="connsiteY80" fmla="*/ 479425 h 6858000"/>
              <a:gd name="connsiteX81" fmla="*/ 636589 w 9144000"/>
              <a:gd name="connsiteY81" fmla="*/ 479425 h 6858000"/>
              <a:gd name="connsiteX82" fmla="*/ 3458465 w 9144000"/>
              <a:gd name="connsiteY82" fmla="*/ 1 h 6858000"/>
              <a:gd name="connsiteX83" fmla="*/ 3477674 w 9144000"/>
              <a:gd name="connsiteY83" fmla="*/ 38459 h 6858000"/>
              <a:gd name="connsiteX84" fmla="*/ 3677449 w 9144000"/>
              <a:gd name="connsiteY84" fmla="*/ 576867 h 6858000"/>
              <a:gd name="connsiteX85" fmla="*/ 4073157 w 9144000"/>
              <a:gd name="connsiteY85" fmla="*/ 1638301 h 6858000"/>
              <a:gd name="connsiteX86" fmla="*/ 4518808 w 9144000"/>
              <a:gd name="connsiteY86" fmla="*/ 2845874 h 6858000"/>
              <a:gd name="connsiteX87" fmla="*/ 5018245 w 9144000"/>
              <a:gd name="connsiteY87" fmla="*/ 4199587 h 6858000"/>
              <a:gd name="connsiteX88" fmla="*/ 5463896 w 9144000"/>
              <a:gd name="connsiteY88" fmla="*/ 5407160 h 6858000"/>
              <a:gd name="connsiteX89" fmla="*/ 5679038 w 9144000"/>
              <a:gd name="connsiteY89" fmla="*/ 6007101 h 6858000"/>
              <a:gd name="connsiteX90" fmla="*/ 6554974 w 9144000"/>
              <a:gd name="connsiteY90" fmla="*/ 6007101 h 6858000"/>
              <a:gd name="connsiteX91" fmla="*/ 6581866 w 9144000"/>
              <a:gd name="connsiteY91" fmla="*/ 5957106 h 6858000"/>
              <a:gd name="connsiteX92" fmla="*/ 6893054 w 9144000"/>
              <a:gd name="connsiteY92" fmla="*/ 5107190 h 6858000"/>
              <a:gd name="connsiteX93" fmla="*/ 6931472 w 9144000"/>
              <a:gd name="connsiteY93" fmla="*/ 4984125 h 6858000"/>
              <a:gd name="connsiteX94" fmla="*/ 6804692 w 9144000"/>
              <a:gd name="connsiteY94" fmla="*/ 4626468 h 6858000"/>
              <a:gd name="connsiteX95" fmla="*/ 6420510 w 9144000"/>
              <a:gd name="connsiteY95" fmla="*/ 3572726 h 6858000"/>
              <a:gd name="connsiteX96" fmla="*/ 5894180 w 9144000"/>
              <a:gd name="connsiteY96" fmla="*/ 2149789 h 6858000"/>
              <a:gd name="connsiteX97" fmla="*/ 5394743 w 9144000"/>
              <a:gd name="connsiteY97" fmla="*/ 799922 h 6858000"/>
              <a:gd name="connsiteX98" fmla="*/ 5102765 w 9144000"/>
              <a:gd name="connsiteY98" fmla="*/ 1 h 6858000"/>
              <a:gd name="connsiteX99" fmla="*/ 3523776 w 9144000"/>
              <a:gd name="connsiteY99" fmla="*/ 1 h 6858000"/>
              <a:gd name="connsiteX100" fmla="*/ 3458465 w 9144000"/>
              <a:gd name="connsiteY100" fmla="*/ 1 h 6858000"/>
              <a:gd name="connsiteX101" fmla="*/ 0 w 9144000"/>
              <a:gd name="connsiteY101" fmla="*/ 0 h 6858000"/>
              <a:gd name="connsiteX102" fmla="*/ 9144000 w 9144000"/>
              <a:gd name="connsiteY102" fmla="*/ 0 h 6858000"/>
              <a:gd name="connsiteX103" fmla="*/ 9144000 w 9144000"/>
              <a:gd name="connsiteY103" fmla="*/ 1 h 6858000"/>
              <a:gd name="connsiteX104" fmla="*/ 7800536 w 9144000"/>
              <a:gd name="connsiteY104" fmla="*/ 1 h 6858000"/>
              <a:gd name="connsiteX105" fmla="*/ 7846640 w 9144000"/>
              <a:gd name="connsiteY105" fmla="*/ 130757 h 6858000"/>
              <a:gd name="connsiteX106" fmla="*/ 8280785 w 9144000"/>
              <a:gd name="connsiteY106" fmla="*/ 1303719 h 6858000"/>
              <a:gd name="connsiteX107" fmla="*/ 8668826 w 9144000"/>
              <a:gd name="connsiteY107" fmla="*/ 2368999 h 6858000"/>
              <a:gd name="connsiteX108" fmla="*/ 9144000 w 9144000"/>
              <a:gd name="connsiteY108" fmla="*/ 3644267 h 6858000"/>
              <a:gd name="connsiteX109" fmla="*/ 9144000 w 9144000"/>
              <a:gd name="connsiteY109" fmla="*/ 6858000 h 6858000"/>
              <a:gd name="connsiteX110" fmla="*/ 0 w 9144000"/>
              <a:gd name="connsiteY1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9144000" h="6858000">
                <a:moveTo>
                  <a:pt x="381619" y="479797"/>
                </a:moveTo>
                <a:cubicBezTo>
                  <a:pt x="353294" y="479890"/>
                  <a:pt x="325342" y="480169"/>
                  <a:pt x="323851" y="480542"/>
                </a:cubicBezTo>
                <a:cubicBezTo>
                  <a:pt x="324224" y="481658"/>
                  <a:pt x="324597" y="482775"/>
                  <a:pt x="324969" y="483891"/>
                </a:cubicBezTo>
                <a:cubicBezTo>
                  <a:pt x="348822" y="549022"/>
                  <a:pt x="373047" y="613781"/>
                  <a:pt x="396900" y="678912"/>
                </a:cubicBezTo>
                <a:cubicBezTo>
                  <a:pt x="425597" y="756324"/>
                  <a:pt x="454295" y="833737"/>
                  <a:pt x="482993" y="911150"/>
                </a:cubicBezTo>
                <a:cubicBezTo>
                  <a:pt x="484484" y="915988"/>
                  <a:pt x="483738" y="915616"/>
                  <a:pt x="488956" y="915616"/>
                </a:cubicBezTo>
                <a:cubicBezTo>
                  <a:pt x="506845" y="915616"/>
                  <a:pt x="524735" y="915616"/>
                  <a:pt x="542624" y="915616"/>
                </a:cubicBezTo>
                <a:cubicBezTo>
                  <a:pt x="544115" y="915616"/>
                  <a:pt x="545606" y="915616"/>
                  <a:pt x="547097" y="915616"/>
                </a:cubicBezTo>
                <a:cubicBezTo>
                  <a:pt x="547842" y="914127"/>
                  <a:pt x="548215" y="913383"/>
                  <a:pt x="548587" y="912266"/>
                </a:cubicBezTo>
                <a:cubicBezTo>
                  <a:pt x="557159" y="889564"/>
                  <a:pt x="565359" y="866489"/>
                  <a:pt x="573931" y="843786"/>
                </a:cubicBezTo>
                <a:cubicBezTo>
                  <a:pt x="574676" y="841553"/>
                  <a:pt x="574304" y="840064"/>
                  <a:pt x="573558" y="837831"/>
                </a:cubicBezTo>
                <a:cubicBezTo>
                  <a:pt x="565359" y="815873"/>
                  <a:pt x="557532" y="793914"/>
                  <a:pt x="549333" y="771956"/>
                </a:cubicBezTo>
                <a:cubicBezTo>
                  <a:pt x="513927" y="676307"/>
                  <a:pt x="478893" y="581029"/>
                  <a:pt x="443487" y="485752"/>
                </a:cubicBezTo>
                <a:cubicBezTo>
                  <a:pt x="443114" y="483891"/>
                  <a:pt x="441996" y="482030"/>
                  <a:pt x="441623" y="480169"/>
                </a:cubicBezTo>
                <a:cubicBezTo>
                  <a:pt x="438642" y="479797"/>
                  <a:pt x="409944" y="479704"/>
                  <a:pt x="381619" y="479797"/>
                </a:cubicBezTo>
                <a:close/>
                <a:moveTo>
                  <a:pt x="1821030" y="479425"/>
                </a:moveTo>
                <a:cubicBezTo>
                  <a:pt x="1819917" y="479425"/>
                  <a:pt x="1819174" y="479797"/>
                  <a:pt x="1818061" y="479797"/>
                </a:cubicBezTo>
                <a:cubicBezTo>
                  <a:pt x="1818803" y="480911"/>
                  <a:pt x="1819174" y="481282"/>
                  <a:pt x="1819545" y="481654"/>
                </a:cubicBezTo>
                <a:cubicBezTo>
                  <a:pt x="1839220" y="504684"/>
                  <a:pt x="1854811" y="530315"/>
                  <a:pt x="1866691" y="557802"/>
                </a:cubicBezTo>
                <a:cubicBezTo>
                  <a:pt x="1882282" y="594205"/>
                  <a:pt x="1891191" y="632094"/>
                  <a:pt x="1893790" y="671468"/>
                </a:cubicBezTo>
                <a:cubicBezTo>
                  <a:pt x="1895275" y="692641"/>
                  <a:pt x="1894903" y="713442"/>
                  <a:pt x="1893047" y="734615"/>
                </a:cubicBezTo>
                <a:cubicBezTo>
                  <a:pt x="1890820" y="755417"/>
                  <a:pt x="1886737" y="776218"/>
                  <a:pt x="1880797" y="796277"/>
                </a:cubicBezTo>
                <a:cubicBezTo>
                  <a:pt x="1868175" y="838995"/>
                  <a:pt x="1848501" y="877997"/>
                  <a:pt x="1819545" y="911800"/>
                </a:cubicBezTo>
                <a:cubicBezTo>
                  <a:pt x="1819174" y="912543"/>
                  <a:pt x="1818432" y="913286"/>
                  <a:pt x="1817689" y="914400"/>
                </a:cubicBezTo>
                <a:cubicBezTo>
                  <a:pt x="1819174" y="914400"/>
                  <a:pt x="1819917" y="914400"/>
                  <a:pt x="1821030" y="914400"/>
                </a:cubicBezTo>
                <a:cubicBezTo>
                  <a:pt x="1861122" y="914400"/>
                  <a:pt x="1901585" y="914400"/>
                  <a:pt x="1941677" y="914400"/>
                </a:cubicBezTo>
                <a:cubicBezTo>
                  <a:pt x="1943905" y="914400"/>
                  <a:pt x="1945761" y="913657"/>
                  <a:pt x="1946875" y="911800"/>
                </a:cubicBezTo>
                <a:cubicBezTo>
                  <a:pt x="1957269" y="898799"/>
                  <a:pt x="1965807" y="885055"/>
                  <a:pt x="1973231" y="870197"/>
                </a:cubicBezTo>
                <a:cubicBezTo>
                  <a:pt x="1998846" y="817822"/>
                  <a:pt x="2010725" y="762475"/>
                  <a:pt x="2012210" y="704528"/>
                </a:cubicBezTo>
                <a:cubicBezTo>
                  <a:pt x="2012952" y="678154"/>
                  <a:pt x="2010725" y="652152"/>
                  <a:pt x="2006270" y="626150"/>
                </a:cubicBezTo>
                <a:cubicBezTo>
                  <a:pt x="2001073" y="596434"/>
                  <a:pt x="1992906" y="567832"/>
                  <a:pt x="1981027" y="540344"/>
                </a:cubicBezTo>
                <a:cubicBezTo>
                  <a:pt x="1972118" y="519542"/>
                  <a:pt x="1961352" y="499855"/>
                  <a:pt x="1947246" y="482025"/>
                </a:cubicBezTo>
                <a:cubicBezTo>
                  <a:pt x="1945761" y="480168"/>
                  <a:pt x="1944276" y="479425"/>
                  <a:pt x="1942049" y="479425"/>
                </a:cubicBezTo>
                <a:cubicBezTo>
                  <a:pt x="1901585" y="479425"/>
                  <a:pt x="1861122" y="479425"/>
                  <a:pt x="1821030" y="479425"/>
                </a:cubicBezTo>
                <a:close/>
                <a:moveTo>
                  <a:pt x="1533527" y="479425"/>
                </a:moveTo>
                <a:cubicBezTo>
                  <a:pt x="1533527" y="747713"/>
                  <a:pt x="1533527" y="1015628"/>
                  <a:pt x="1533527" y="1283172"/>
                </a:cubicBezTo>
                <a:cubicBezTo>
                  <a:pt x="1536897" y="1284288"/>
                  <a:pt x="1643619" y="1283916"/>
                  <a:pt x="1646240" y="1283172"/>
                </a:cubicBezTo>
                <a:cubicBezTo>
                  <a:pt x="1646240" y="1015256"/>
                  <a:pt x="1646240" y="747341"/>
                  <a:pt x="1646240" y="479425"/>
                </a:cubicBezTo>
                <a:cubicBezTo>
                  <a:pt x="1608794" y="479425"/>
                  <a:pt x="1571348" y="479425"/>
                  <a:pt x="1533527" y="479425"/>
                </a:cubicBezTo>
                <a:close/>
                <a:moveTo>
                  <a:pt x="1019662" y="479425"/>
                </a:moveTo>
                <a:cubicBezTo>
                  <a:pt x="1017803" y="484630"/>
                  <a:pt x="1015572" y="490207"/>
                  <a:pt x="1013713" y="495783"/>
                </a:cubicBezTo>
                <a:cubicBezTo>
                  <a:pt x="1008507" y="511769"/>
                  <a:pt x="1006276" y="528127"/>
                  <a:pt x="1004789" y="544485"/>
                </a:cubicBezTo>
                <a:cubicBezTo>
                  <a:pt x="1003301" y="564189"/>
                  <a:pt x="1004417" y="583522"/>
                  <a:pt x="1008507" y="602482"/>
                </a:cubicBezTo>
                <a:cubicBezTo>
                  <a:pt x="1014456" y="628878"/>
                  <a:pt x="1025983" y="651556"/>
                  <a:pt x="1044947" y="670517"/>
                </a:cubicBezTo>
                <a:cubicBezTo>
                  <a:pt x="1053499" y="679439"/>
                  <a:pt x="1062795" y="687247"/>
                  <a:pt x="1072462" y="694682"/>
                </a:cubicBezTo>
                <a:cubicBezTo>
                  <a:pt x="1089938" y="707694"/>
                  <a:pt x="1108530" y="718104"/>
                  <a:pt x="1127865" y="727026"/>
                </a:cubicBezTo>
                <a:cubicBezTo>
                  <a:pt x="1147573" y="736321"/>
                  <a:pt x="1167280" y="745243"/>
                  <a:pt x="1187359" y="754166"/>
                </a:cubicBezTo>
                <a:cubicBezTo>
                  <a:pt x="1205951" y="763088"/>
                  <a:pt x="1224170" y="772383"/>
                  <a:pt x="1240903" y="784651"/>
                </a:cubicBezTo>
                <a:cubicBezTo>
                  <a:pt x="1251686" y="792087"/>
                  <a:pt x="1261354" y="800637"/>
                  <a:pt x="1269534" y="811047"/>
                </a:cubicBezTo>
                <a:cubicBezTo>
                  <a:pt x="1281805" y="827033"/>
                  <a:pt x="1286639" y="844879"/>
                  <a:pt x="1284779" y="864583"/>
                </a:cubicBezTo>
                <a:cubicBezTo>
                  <a:pt x="1282920" y="880941"/>
                  <a:pt x="1277714" y="895811"/>
                  <a:pt x="1269906" y="910311"/>
                </a:cubicBezTo>
                <a:cubicBezTo>
                  <a:pt x="1269534" y="911426"/>
                  <a:pt x="1268790" y="912541"/>
                  <a:pt x="1268047" y="914400"/>
                </a:cubicBezTo>
                <a:cubicBezTo>
                  <a:pt x="1269534" y="914400"/>
                  <a:pt x="1270650" y="914400"/>
                  <a:pt x="1271765" y="914400"/>
                </a:cubicBezTo>
                <a:cubicBezTo>
                  <a:pt x="1304486" y="914400"/>
                  <a:pt x="1337208" y="914400"/>
                  <a:pt x="1369929" y="914400"/>
                </a:cubicBezTo>
                <a:cubicBezTo>
                  <a:pt x="1372904" y="914400"/>
                  <a:pt x="1374019" y="913657"/>
                  <a:pt x="1375135" y="911426"/>
                </a:cubicBezTo>
                <a:cubicBezTo>
                  <a:pt x="1379225" y="902132"/>
                  <a:pt x="1382571" y="892837"/>
                  <a:pt x="1385174" y="883171"/>
                </a:cubicBezTo>
                <a:cubicBezTo>
                  <a:pt x="1388521" y="869787"/>
                  <a:pt x="1390380" y="856403"/>
                  <a:pt x="1391124" y="842648"/>
                </a:cubicBezTo>
                <a:cubicBezTo>
                  <a:pt x="1392239" y="827033"/>
                  <a:pt x="1391867" y="811047"/>
                  <a:pt x="1389265" y="795804"/>
                </a:cubicBezTo>
                <a:cubicBezTo>
                  <a:pt x="1384431" y="766806"/>
                  <a:pt x="1372160" y="741525"/>
                  <a:pt x="1353197" y="719219"/>
                </a:cubicBezTo>
                <a:cubicBezTo>
                  <a:pt x="1335720" y="698400"/>
                  <a:pt x="1314526" y="681670"/>
                  <a:pt x="1290729" y="668286"/>
                </a:cubicBezTo>
                <a:cubicBezTo>
                  <a:pt x="1266931" y="654902"/>
                  <a:pt x="1242018" y="643377"/>
                  <a:pt x="1216362" y="632968"/>
                </a:cubicBezTo>
                <a:cubicBezTo>
                  <a:pt x="1200745" y="626647"/>
                  <a:pt x="1185128" y="620327"/>
                  <a:pt x="1170626" y="611776"/>
                </a:cubicBezTo>
                <a:cubicBezTo>
                  <a:pt x="1156497" y="603598"/>
                  <a:pt x="1143111" y="593931"/>
                  <a:pt x="1132699" y="581291"/>
                </a:cubicBezTo>
                <a:cubicBezTo>
                  <a:pt x="1120801" y="567535"/>
                  <a:pt x="1113736" y="551549"/>
                  <a:pt x="1111877" y="533332"/>
                </a:cubicBezTo>
                <a:cubicBezTo>
                  <a:pt x="1110017" y="515487"/>
                  <a:pt x="1113736" y="498386"/>
                  <a:pt x="1121544" y="482028"/>
                </a:cubicBezTo>
                <a:cubicBezTo>
                  <a:pt x="1121916" y="481284"/>
                  <a:pt x="1122288" y="480540"/>
                  <a:pt x="1122660" y="479425"/>
                </a:cubicBezTo>
                <a:cubicBezTo>
                  <a:pt x="1088451" y="479425"/>
                  <a:pt x="1054242" y="479425"/>
                  <a:pt x="1019662" y="479425"/>
                </a:cubicBezTo>
                <a:close/>
                <a:moveTo>
                  <a:pt x="636589" y="479425"/>
                </a:moveTo>
                <a:cubicBezTo>
                  <a:pt x="637333" y="480915"/>
                  <a:pt x="637706" y="482033"/>
                  <a:pt x="638078" y="483150"/>
                </a:cubicBezTo>
                <a:cubicBezTo>
                  <a:pt x="642543" y="495442"/>
                  <a:pt x="647009" y="507735"/>
                  <a:pt x="651475" y="519654"/>
                </a:cubicBezTo>
                <a:cubicBezTo>
                  <a:pt x="679386" y="595271"/>
                  <a:pt x="706924" y="670515"/>
                  <a:pt x="734835" y="745758"/>
                </a:cubicBezTo>
                <a:cubicBezTo>
                  <a:pt x="754931" y="800887"/>
                  <a:pt x="775399" y="855644"/>
                  <a:pt x="795495" y="910773"/>
                </a:cubicBezTo>
                <a:cubicBezTo>
                  <a:pt x="797355" y="915988"/>
                  <a:pt x="796611" y="915243"/>
                  <a:pt x="802193" y="915243"/>
                </a:cubicBezTo>
                <a:cubicBezTo>
                  <a:pt x="819684" y="915243"/>
                  <a:pt x="837547" y="915243"/>
                  <a:pt x="855410" y="915243"/>
                </a:cubicBezTo>
                <a:cubicBezTo>
                  <a:pt x="856898" y="915243"/>
                  <a:pt x="858387" y="915243"/>
                  <a:pt x="859876" y="915243"/>
                </a:cubicBezTo>
                <a:cubicBezTo>
                  <a:pt x="860620" y="913753"/>
                  <a:pt x="860992" y="912636"/>
                  <a:pt x="861364" y="911146"/>
                </a:cubicBezTo>
                <a:cubicBezTo>
                  <a:pt x="869923" y="888796"/>
                  <a:pt x="878111" y="866446"/>
                  <a:pt x="886298" y="844097"/>
                </a:cubicBezTo>
                <a:cubicBezTo>
                  <a:pt x="887414" y="841489"/>
                  <a:pt x="887042" y="839627"/>
                  <a:pt x="886298" y="837019"/>
                </a:cubicBezTo>
                <a:cubicBezTo>
                  <a:pt x="869179" y="790830"/>
                  <a:pt x="852060" y="744641"/>
                  <a:pt x="835314" y="698452"/>
                </a:cubicBezTo>
                <a:cubicBezTo>
                  <a:pt x="808892" y="626933"/>
                  <a:pt x="782470" y="555041"/>
                  <a:pt x="756047" y="483523"/>
                </a:cubicBezTo>
                <a:cubicBezTo>
                  <a:pt x="755303" y="482033"/>
                  <a:pt x="754931" y="480543"/>
                  <a:pt x="754187" y="479425"/>
                </a:cubicBezTo>
                <a:cubicBezTo>
                  <a:pt x="715111" y="479425"/>
                  <a:pt x="676036" y="479425"/>
                  <a:pt x="636589" y="479425"/>
                </a:cubicBezTo>
                <a:close/>
                <a:moveTo>
                  <a:pt x="3458465" y="1"/>
                </a:moveTo>
                <a:cubicBezTo>
                  <a:pt x="3458465" y="1"/>
                  <a:pt x="3458465" y="1"/>
                  <a:pt x="3477674" y="38459"/>
                </a:cubicBezTo>
                <a:cubicBezTo>
                  <a:pt x="3477674" y="38459"/>
                  <a:pt x="3612138" y="396116"/>
                  <a:pt x="3677449" y="576867"/>
                </a:cubicBezTo>
                <a:cubicBezTo>
                  <a:pt x="3811913" y="930679"/>
                  <a:pt x="3942535" y="1284490"/>
                  <a:pt x="4073157" y="1638301"/>
                </a:cubicBezTo>
                <a:cubicBezTo>
                  <a:pt x="4219146" y="2042107"/>
                  <a:pt x="4368977" y="2442068"/>
                  <a:pt x="4518808" y="2845874"/>
                </a:cubicBezTo>
                <a:cubicBezTo>
                  <a:pt x="4684006" y="3295830"/>
                  <a:pt x="4849205" y="3745786"/>
                  <a:pt x="5018245" y="4199587"/>
                </a:cubicBezTo>
                <a:cubicBezTo>
                  <a:pt x="5164234" y="4599548"/>
                  <a:pt x="5314065" y="5003354"/>
                  <a:pt x="5463896" y="5407160"/>
                </a:cubicBezTo>
                <a:cubicBezTo>
                  <a:pt x="5536891" y="5607141"/>
                  <a:pt x="5606044" y="5807121"/>
                  <a:pt x="5679038" y="6007101"/>
                </a:cubicBezTo>
                <a:cubicBezTo>
                  <a:pt x="5971017" y="6007101"/>
                  <a:pt x="6262995" y="6007101"/>
                  <a:pt x="6554974" y="6007101"/>
                </a:cubicBezTo>
                <a:cubicBezTo>
                  <a:pt x="6562657" y="5991718"/>
                  <a:pt x="6574183" y="5972489"/>
                  <a:pt x="6581866" y="5957106"/>
                </a:cubicBezTo>
                <a:cubicBezTo>
                  <a:pt x="6685596" y="5672519"/>
                  <a:pt x="6789325" y="5391777"/>
                  <a:pt x="6893054" y="5107190"/>
                </a:cubicBezTo>
                <a:cubicBezTo>
                  <a:pt x="6908421" y="5068732"/>
                  <a:pt x="6931472" y="4984125"/>
                  <a:pt x="6931472" y="4984125"/>
                </a:cubicBezTo>
                <a:cubicBezTo>
                  <a:pt x="6931472" y="4984125"/>
                  <a:pt x="6839268" y="4726458"/>
                  <a:pt x="6804692" y="4626468"/>
                </a:cubicBezTo>
                <a:cubicBezTo>
                  <a:pt x="6677912" y="4276503"/>
                  <a:pt x="6551132" y="3922691"/>
                  <a:pt x="6420510" y="3572726"/>
                </a:cubicBezTo>
                <a:cubicBezTo>
                  <a:pt x="6247628" y="3099695"/>
                  <a:pt x="6067062" y="2626665"/>
                  <a:pt x="5894180" y="2149789"/>
                </a:cubicBezTo>
                <a:cubicBezTo>
                  <a:pt x="5725140" y="1699834"/>
                  <a:pt x="5559942" y="1249878"/>
                  <a:pt x="5394743" y="799922"/>
                </a:cubicBezTo>
                <a:cubicBezTo>
                  <a:pt x="5294856" y="530718"/>
                  <a:pt x="5198811" y="265360"/>
                  <a:pt x="5102765" y="1"/>
                </a:cubicBezTo>
                <a:cubicBezTo>
                  <a:pt x="4576435" y="1"/>
                  <a:pt x="4050106" y="1"/>
                  <a:pt x="3523776" y="1"/>
                </a:cubicBezTo>
                <a:cubicBezTo>
                  <a:pt x="3504567" y="1"/>
                  <a:pt x="3458465" y="1"/>
                  <a:pt x="3458465" y="1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7800536" y="1"/>
                </a:lnTo>
                <a:cubicBezTo>
                  <a:pt x="7815904" y="42305"/>
                  <a:pt x="7831272" y="88454"/>
                  <a:pt x="7846640" y="130757"/>
                </a:cubicBezTo>
                <a:cubicBezTo>
                  <a:pt x="7992636" y="523026"/>
                  <a:pt x="8138632" y="911450"/>
                  <a:pt x="8280785" y="1303719"/>
                </a:cubicBezTo>
                <a:cubicBezTo>
                  <a:pt x="8411413" y="1657530"/>
                  <a:pt x="8538199" y="2015187"/>
                  <a:pt x="8668826" y="2368999"/>
                </a:cubicBezTo>
                <a:lnTo>
                  <a:pt x="9144000" y="3644267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335280" y="1691006"/>
            <a:ext cx="3627120" cy="1158874"/>
          </a:xfrm>
        </p:spPr>
        <p:txBody>
          <a:bodyPr lIns="0" rIns="0" anchor="b">
            <a:normAutofit/>
          </a:bodyPr>
          <a:lstStyle>
            <a:lvl1pPr algn="l">
              <a:lnSpc>
                <a:spcPct val="100000"/>
              </a:lnSpc>
              <a:defRPr sz="2800" b="1" cap="none" spc="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335280" y="2923858"/>
            <a:ext cx="3619500" cy="733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spc="3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446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0">
          <p15:clr>
            <a:srgbClr val="547EBF"/>
          </p15:clr>
        </p15:guide>
        <p15:guide id="2" pos="204">
          <p15:clr>
            <a:srgbClr val="547EBF"/>
          </p15:clr>
        </p15:guide>
        <p15:guide id="3" pos="5556">
          <p15:clr>
            <a:srgbClr val="547EBF"/>
          </p15:clr>
        </p15:guide>
        <p15:guide id="4" orient="horz" pos="4020">
          <p15:clr>
            <a:srgbClr val="547EB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7" y="323851"/>
            <a:ext cx="419097" cy="152399"/>
          </a:xfrm>
        </p:spPr>
        <p:txBody>
          <a:bodyPr lIns="0" tIns="0" rIns="0" bIns="0" anchor="b"/>
          <a:lstStyle>
            <a:lvl1pPr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7D58582A-2FAD-41F5-84A6-08E6FF7F8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6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B3D6EC"/>
              </a:gs>
              <a:gs pos="39000">
                <a:srgbClr val="D8E6F0"/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20568" y="4707787"/>
            <a:ext cx="3284978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2800" b="1" spc="30" dirty="0"/>
              <a:t>Thank you</a:t>
            </a:r>
            <a:endParaRPr lang="en-GB" sz="1600" spc="3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1" b="3611"/>
          <a:stretch/>
        </p:blipFill>
        <p:spPr>
          <a:xfrm>
            <a:off x="2605394" y="0"/>
            <a:ext cx="6333747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20568" y="5365012"/>
            <a:ext cx="3284978" cy="11182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200" dirty="0"/>
              <a:t>WSP House</a:t>
            </a:r>
          </a:p>
          <a:p>
            <a:r>
              <a:rPr lang="en-US" sz="1200" dirty="0"/>
              <a:t>110 Queen Street</a:t>
            </a:r>
          </a:p>
          <a:p>
            <a:r>
              <a:rPr lang="en-US" sz="1200" dirty="0"/>
              <a:t>Glasgow</a:t>
            </a:r>
          </a:p>
          <a:p>
            <a:r>
              <a:rPr lang="en-US" sz="1200" dirty="0"/>
              <a:t>G1 3BX</a:t>
            </a:r>
          </a:p>
          <a:p>
            <a:pPr>
              <a:spcBef>
                <a:spcPts val="800"/>
              </a:spcBef>
            </a:pPr>
            <a:r>
              <a:rPr lang="en-US" sz="1200" b="1" dirty="0"/>
              <a:t>wsp.com</a:t>
            </a:r>
            <a:endParaRPr lang="en-GB" sz="900" spc="30" dirty="0"/>
          </a:p>
        </p:txBody>
      </p:sp>
      <p:grpSp>
        <p:nvGrpSpPr>
          <p:cNvPr id="12" name="Group 16"/>
          <p:cNvGrpSpPr>
            <a:grpSpLocks noChangeAspect="1"/>
          </p:cNvGrpSpPr>
          <p:nvPr userDrawn="1"/>
        </p:nvGrpSpPr>
        <p:grpSpPr bwMode="auto">
          <a:xfrm>
            <a:off x="323850" y="479425"/>
            <a:ext cx="1689100" cy="804863"/>
            <a:chOff x="204" y="302"/>
            <a:chExt cx="1064" cy="507"/>
          </a:xfrm>
          <a:solidFill>
            <a:schemeClr val="accent2"/>
          </a:solidFill>
        </p:grpSpPr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966" y="302"/>
              <a:ext cx="71" cy="507"/>
            </a:xfrm>
            <a:custGeom>
              <a:avLst/>
              <a:gdLst>
                <a:gd name="T0" fmla="*/ 0 w 301"/>
                <a:gd name="T1" fmla="*/ 0 h 2163"/>
                <a:gd name="T2" fmla="*/ 301 w 301"/>
                <a:gd name="T3" fmla="*/ 0 h 2163"/>
                <a:gd name="T4" fmla="*/ 301 w 301"/>
                <a:gd name="T5" fmla="*/ 2160 h 2163"/>
                <a:gd name="T6" fmla="*/ 0 w 301"/>
                <a:gd name="T7" fmla="*/ 2160 h 2163"/>
                <a:gd name="T8" fmla="*/ 0 w 301"/>
                <a:gd name="T9" fmla="*/ 0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163">
                  <a:moveTo>
                    <a:pt x="0" y="0"/>
                  </a:moveTo>
                  <a:cubicBezTo>
                    <a:pt x="101" y="0"/>
                    <a:pt x="201" y="0"/>
                    <a:pt x="301" y="0"/>
                  </a:cubicBezTo>
                  <a:cubicBezTo>
                    <a:pt x="301" y="720"/>
                    <a:pt x="301" y="1440"/>
                    <a:pt x="301" y="2160"/>
                  </a:cubicBezTo>
                  <a:cubicBezTo>
                    <a:pt x="294" y="2162"/>
                    <a:pt x="9" y="2163"/>
                    <a:pt x="0" y="2160"/>
                  </a:cubicBezTo>
                  <a:cubicBezTo>
                    <a:pt x="0" y="1441"/>
                    <a:pt x="0" y="7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632" y="302"/>
              <a:ext cx="245" cy="274"/>
            </a:xfrm>
            <a:custGeom>
              <a:avLst/>
              <a:gdLst>
                <a:gd name="T0" fmla="*/ 44 w 1046"/>
                <a:gd name="T1" fmla="*/ 0 h 1170"/>
                <a:gd name="T2" fmla="*/ 321 w 1046"/>
                <a:gd name="T3" fmla="*/ 0 h 1170"/>
                <a:gd name="T4" fmla="*/ 318 w 1046"/>
                <a:gd name="T5" fmla="*/ 7 h 1170"/>
                <a:gd name="T6" fmla="*/ 292 w 1046"/>
                <a:gd name="T7" fmla="*/ 145 h 1170"/>
                <a:gd name="T8" fmla="*/ 348 w 1046"/>
                <a:gd name="T9" fmla="*/ 274 h 1170"/>
                <a:gd name="T10" fmla="*/ 450 w 1046"/>
                <a:gd name="T11" fmla="*/ 356 h 1170"/>
                <a:gd name="T12" fmla="*/ 573 w 1046"/>
                <a:gd name="T13" fmla="*/ 413 h 1170"/>
                <a:gd name="T14" fmla="*/ 773 w 1046"/>
                <a:gd name="T15" fmla="*/ 508 h 1170"/>
                <a:gd name="T16" fmla="*/ 941 w 1046"/>
                <a:gd name="T17" fmla="*/ 645 h 1170"/>
                <a:gd name="T18" fmla="*/ 1038 w 1046"/>
                <a:gd name="T19" fmla="*/ 851 h 1170"/>
                <a:gd name="T20" fmla="*/ 1043 w 1046"/>
                <a:gd name="T21" fmla="*/ 977 h 1170"/>
                <a:gd name="T22" fmla="*/ 1027 w 1046"/>
                <a:gd name="T23" fmla="*/ 1086 h 1170"/>
                <a:gd name="T24" fmla="*/ 1000 w 1046"/>
                <a:gd name="T25" fmla="*/ 1162 h 1170"/>
                <a:gd name="T26" fmla="*/ 986 w 1046"/>
                <a:gd name="T27" fmla="*/ 1170 h 1170"/>
                <a:gd name="T28" fmla="*/ 722 w 1046"/>
                <a:gd name="T29" fmla="*/ 1170 h 1170"/>
                <a:gd name="T30" fmla="*/ 712 w 1046"/>
                <a:gd name="T31" fmla="*/ 1170 h 1170"/>
                <a:gd name="T32" fmla="*/ 717 w 1046"/>
                <a:gd name="T33" fmla="*/ 1159 h 1170"/>
                <a:gd name="T34" fmla="*/ 757 w 1046"/>
                <a:gd name="T35" fmla="*/ 1036 h 1170"/>
                <a:gd name="T36" fmla="*/ 716 w 1046"/>
                <a:gd name="T37" fmla="*/ 892 h 1170"/>
                <a:gd name="T38" fmla="*/ 639 w 1046"/>
                <a:gd name="T39" fmla="*/ 821 h 1170"/>
                <a:gd name="T40" fmla="*/ 495 w 1046"/>
                <a:gd name="T41" fmla="*/ 739 h 1170"/>
                <a:gd name="T42" fmla="*/ 335 w 1046"/>
                <a:gd name="T43" fmla="*/ 666 h 1170"/>
                <a:gd name="T44" fmla="*/ 186 w 1046"/>
                <a:gd name="T45" fmla="*/ 579 h 1170"/>
                <a:gd name="T46" fmla="*/ 112 w 1046"/>
                <a:gd name="T47" fmla="*/ 514 h 1170"/>
                <a:gd name="T48" fmla="*/ 14 w 1046"/>
                <a:gd name="T49" fmla="*/ 331 h 1170"/>
                <a:gd name="T50" fmla="*/ 4 w 1046"/>
                <a:gd name="T51" fmla="*/ 175 h 1170"/>
                <a:gd name="T52" fmla="*/ 28 w 1046"/>
                <a:gd name="T53" fmla="*/ 44 h 1170"/>
                <a:gd name="T54" fmla="*/ 44 w 1046"/>
                <a:gd name="T55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46" h="1170">
                  <a:moveTo>
                    <a:pt x="44" y="0"/>
                  </a:moveTo>
                  <a:cubicBezTo>
                    <a:pt x="137" y="0"/>
                    <a:pt x="229" y="0"/>
                    <a:pt x="321" y="0"/>
                  </a:cubicBezTo>
                  <a:cubicBezTo>
                    <a:pt x="320" y="3"/>
                    <a:pt x="319" y="5"/>
                    <a:pt x="318" y="7"/>
                  </a:cubicBezTo>
                  <a:cubicBezTo>
                    <a:pt x="297" y="51"/>
                    <a:pt x="287" y="97"/>
                    <a:pt x="292" y="145"/>
                  </a:cubicBezTo>
                  <a:cubicBezTo>
                    <a:pt x="297" y="194"/>
                    <a:pt x="316" y="237"/>
                    <a:pt x="348" y="274"/>
                  </a:cubicBezTo>
                  <a:cubicBezTo>
                    <a:pt x="376" y="308"/>
                    <a:pt x="412" y="334"/>
                    <a:pt x="450" y="356"/>
                  </a:cubicBezTo>
                  <a:cubicBezTo>
                    <a:pt x="489" y="379"/>
                    <a:pt x="531" y="396"/>
                    <a:pt x="573" y="413"/>
                  </a:cubicBezTo>
                  <a:cubicBezTo>
                    <a:pt x="642" y="441"/>
                    <a:pt x="709" y="472"/>
                    <a:pt x="773" y="508"/>
                  </a:cubicBezTo>
                  <a:cubicBezTo>
                    <a:pt x="837" y="544"/>
                    <a:pt x="894" y="589"/>
                    <a:pt x="941" y="645"/>
                  </a:cubicBezTo>
                  <a:cubicBezTo>
                    <a:pt x="992" y="705"/>
                    <a:pt x="1025" y="773"/>
                    <a:pt x="1038" y="851"/>
                  </a:cubicBezTo>
                  <a:cubicBezTo>
                    <a:pt x="1045" y="892"/>
                    <a:pt x="1046" y="935"/>
                    <a:pt x="1043" y="977"/>
                  </a:cubicBezTo>
                  <a:cubicBezTo>
                    <a:pt x="1041" y="1014"/>
                    <a:pt x="1036" y="1050"/>
                    <a:pt x="1027" y="1086"/>
                  </a:cubicBezTo>
                  <a:cubicBezTo>
                    <a:pt x="1020" y="1112"/>
                    <a:pt x="1011" y="1137"/>
                    <a:pt x="1000" y="1162"/>
                  </a:cubicBezTo>
                  <a:cubicBezTo>
                    <a:pt x="997" y="1168"/>
                    <a:pt x="994" y="1170"/>
                    <a:pt x="986" y="1170"/>
                  </a:cubicBezTo>
                  <a:cubicBezTo>
                    <a:pt x="898" y="1170"/>
                    <a:pt x="810" y="1170"/>
                    <a:pt x="722" y="1170"/>
                  </a:cubicBezTo>
                  <a:cubicBezTo>
                    <a:pt x="719" y="1170"/>
                    <a:pt x="716" y="1170"/>
                    <a:pt x="712" y="1170"/>
                  </a:cubicBezTo>
                  <a:cubicBezTo>
                    <a:pt x="714" y="1165"/>
                    <a:pt x="716" y="1162"/>
                    <a:pt x="717" y="1159"/>
                  </a:cubicBezTo>
                  <a:cubicBezTo>
                    <a:pt x="738" y="1120"/>
                    <a:pt x="752" y="1080"/>
                    <a:pt x="757" y="1036"/>
                  </a:cubicBezTo>
                  <a:cubicBezTo>
                    <a:pt x="762" y="983"/>
                    <a:pt x="749" y="935"/>
                    <a:pt x="716" y="892"/>
                  </a:cubicBezTo>
                  <a:cubicBezTo>
                    <a:pt x="694" y="864"/>
                    <a:pt x="668" y="841"/>
                    <a:pt x="639" y="821"/>
                  </a:cubicBezTo>
                  <a:cubicBezTo>
                    <a:pt x="594" y="788"/>
                    <a:pt x="545" y="763"/>
                    <a:pt x="495" y="739"/>
                  </a:cubicBezTo>
                  <a:cubicBezTo>
                    <a:pt x="441" y="715"/>
                    <a:pt x="388" y="691"/>
                    <a:pt x="335" y="666"/>
                  </a:cubicBezTo>
                  <a:cubicBezTo>
                    <a:pt x="283" y="642"/>
                    <a:pt x="233" y="614"/>
                    <a:pt x="186" y="579"/>
                  </a:cubicBezTo>
                  <a:cubicBezTo>
                    <a:pt x="160" y="559"/>
                    <a:pt x="135" y="538"/>
                    <a:pt x="112" y="514"/>
                  </a:cubicBezTo>
                  <a:cubicBezTo>
                    <a:pt x="61" y="463"/>
                    <a:pt x="30" y="402"/>
                    <a:pt x="14" y="331"/>
                  </a:cubicBezTo>
                  <a:cubicBezTo>
                    <a:pt x="3" y="280"/>
                    <a:pt x="0" y="228"/>
                    <a:pt x="4" y="175"/>
                  </a:cubicBezTo>
                  <a:cubicBezTo>
                    <a:pt x="8" y="131"/>
                    <a:pt x="14" y="87"/>
                    <a:pt x="28" y="44"/>
                  </a:cubicBezTo>
                  <a:cubicBezTo>
                    <a:pt x="33" y="29"/>
                    <a:pt x="39" y="14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1145" y="302"/>
              <a:ext cx="123" cy="274"/>
            </a:xfrm>
            <a:custGeom>
              <a:avLst/>
              <a:gdLst>
                <a:gd name="T0" fmla="*/ 0 w 526"/>
                <a:gd name="T1" fmla="*/ 1171 h 1171"/>
                <a:gd name="T2" fmla="*/ 5 w 526"/>
                <a:gd name="T3" fmla="*/ 1164 h 1171"/>
                <a:gd name="T4" fmla="*/ 170 w 526"/>
                <a:gd name="T5" fmla="*/ 853 h 1171"/>
                <a:gd name="T6" fmla="*/ 203 w 526"/>
                <a:gd name="T7" fmla="*/ 687 h 1171"/>
                <a:gd name="T8" fmla="*/ 205 w 526"/>
                <a:gd name="T9" fmla="*/ 517 h 1171"/>
                <a:gd name="T10" fmla="*/ 132 w 526"/>
                <a:gd name="T11" fmla="*/ 211 h 1171"/>
                <a:gd name="T12" fmla="*/ 5 w 526"/>
                <a:gd name="T13" fmla="*/ 6 h 1171"/>
                <a:gd name="T14" fmla="*/ 1 w 526"/>
                <a:gd name="T15" fmla="*/ 1 h 1171"/>
                <a:gd name="T16" fmla="*/ 9 w 526"/>
                <a:gd name="T17" fmla="*/ 0 h 1171"/>
                <a:gd name="T18" fmla="*/ 335 w 526"/>
                <a:gd name="T19" fmla="*/ 0 h 1171"/>
                <a:gd name="T20" fmla="*/ 349 w 526"/>
                <a:gd name="T21" fmla="*/ 7 h 1171"/>
                <a:gd name="T22" fmla="*/ 440 w 526"/>
                <a:gd name="T23" fmla="*/ 164 h 1171"/>
                <a:gd name="T24" fmla="*/ 508 w 526"/>
                <a:gd name="T25" fmla="*/ 395 h 1171"/>
                <a:gd name="T26" fmla="*/ 524 w 526"/>
                <a:gd name="T27" fmla="*/ 606 h 1171"/>
                <a:gd name="T28" fmla="*/ 419 w 526"/>
                <a:gd name="T29" fmla="*/ 1052 h 1171"/>
                <a:gd name="T30" fmla="*/ 348 w 526"/>
                <a:gd name="T31" fmla="*/ 1164 h 1171"/>
                <a:gd name="T32" fmla="*/ 334 w 526"/>
                <a:gd name="T33" fmla="*/ 1171 h 1171"/>
                <a:gd name="T34" fmla="*/ 9 w 526"/>
                <a:gd name="T35" fmla="*/ 1171 h 1171"/>
                <a:gd name="T36" fmla="*/ 0 w 526"/>
                <a:gd name="T37" fmla="*/ 1171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6" h="1171">
                  <a:moveTo>
                    <a:pt x="0" y="1171"/>
                  </a:moveTo>
                  <a:cubicBezTo>
                    <a:pt x="2" y="1168"/>
                    <a:pt x="4" y="1166"/>
                    <a:pt x="5" y="1164"/>
                  </a:cubicBezTo>
                  <a:cubicBezTo>
                    <a:pt x="83" y="1073"/>
                    <a:pt x="136" y="968"/>
                    <a:pt x="170" y="853"/>
                  </a:cubicBezTo>
                  <a:cubicBezTo>
                    <a:pt x="186" y="799"/>
                    <a:pt x="197" y="743"/>
                    <a:pt x="203" y="687"/>
                  </a:cubicBezTo>
                  <a:cubicBezTo>
                    <a:pt x="208" y="630"/>
                    <a:pt x="209" y="574"/>
                    <a:pt x="205" y="517"/>
                  </a:cubicBezTo>
                  <a:cubicBezTo>
                    <a:pt x="198" y="411"/>
                    <a:pt x="174" y="309"/>
                    <a:pt x="132" y="211"/>
                  </a:cubicBezTo>
                  <a:cubicBezTo>
                    <a:pt x="100" y="137"/>
                    <a:pt x="58" y="68"/>
                    <a:pt x="5" y="6"/>
                  </a:cubicBezTo>
                  <a:cubicBezTo>
                    <a:pt x="4" y="5"/>
                    <a:pt x="3" y="4"/>
                    <a:pt x="1" y="1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7" y="0"/>
                    <a:pt x="226" y="0"/>
                    <a:pt x="335" y="0"/>
                  </a:cubicBezTo>
                  <a:cubicBezTo>
                    <a:pt x="341" y="0"/>
                    <a:pt x="345" y="2"/>
                    <a:pt x="349" y="7"/>
                  </a:cubicBezTo>
                  <a:cubicBezTo>
                    <a:pt x="387" y="55"/>
                    <a:pt x="416" y="108"/>
                    <a:pt x="440" y="164"/>
                  </a:cubicBezTo>
                  <a:cubicBezTo>
                    <a:pt x="472" y="238"/>
                    <a:pt x="494" y="315"/>
                    <a:pt x="508" y="395"/>
                  </a:cubicBezTo>
                  <a:cubicBezTo>
                    <a:pt x="520" y="465"/>
                    <a:pt x="526" y="535"/>
                    <a:pt x="524" y="606"/>
                  </a:cubicBezTo>
                  <a:cubicBezTo>
                    <a:pt x="520" y="762"/>
                    <a:pt x="488" y="911"/>
                    <a:pt x="419" y="1052"/>
                  </a:cubicBezTo>
                  <a:cubicBezTo>
                    <a:pt x="399" y="1092"/>
                    <a:pt x="376" y="1129"/>
                    <a:pt x="348" y="1164"/>
                  </a:cubicBezTo>
                  <a:cubicBezTo>
                    <a:pt x="345" y="1169"/>
                    <a:pt x="340" y="1171"/>
                    <a:pt x="334" y="1171"/>
                  </a:cubicBezTo>
                  <a:cubicBezTo>
                    <a:pt x="226" y="1171"/>
                    <a:pt x="117" y="1171"/>
                    <a:pt x="9" y="1171"/>
                  </a:cubicBezTo>
                  <a:cubicBezTo>
                    <a:pt x="6" y="1171"/>
                    <a:pt x="4" y="1171"/>
                    <a:pt x="0" y="1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20"/>
            <p:cNvSpPr>
              <a:spLocks/>
            </p:cNvSpPr>
            <p:nvPr userDrawn="1"/>
          </p:nvSpPr>
          <p:spPr bwMode="auto">
            <a:xfrm>
              <a:off x="204" y="302"/>
              <a:ext cx="158" cy="275"/>
            </a:xfrm>
            <a:custGeom>
              <a:avLst/>
              <a:gdLst>
                <a:gd name="T0" fmla="*/ 599 w 673"/>
                <a:gd name="T1" fmla="*/ 1172 h 1173"/>
                <a:gd name="T2" fmla="*/ 587 w 673"/>
                <a:gd name="T3" fmla="*/ 1172 h 1173"/>
                <a:gd name="T4" fmla="*/ 443 w 673"/>
                <a:gd name="T5" fmla="*/ 1172 h 1173"/>
                <a:gd name="T6" fmla="*/ 427 w 673"/>
                <a:gd name="T7" fmla="*/ 1160 h 1173"/>
                <a:gd name="T8" fmla="*/ 196 w 673"/>
                <a:gd name="T9" fmla="*/ 536 h 1173"/>
                <a:gd name="T10" fmla="*/ 3 w 673"/>
                <a:gd name="T11" fmla="*/ 12 h 1173"/>
                <a:gd name="T12" fmla="*/ 0 w 673"/>
                <a:gd name="T13" fmla="*/ 3 h 1173"/>
                <a:gd name="T14" fmla="*/ 316 w 673"/>
                <a:gd name="T15" fmla="*/ 2 h 1173"/>
                <a:gd name="T16" fmla="*/ 321 w 673"/>
                <a:gd name="T17" fmla="*/ 17 h 1173"/>
                <a:gd name="T18" fmla="*/ 605 w 673"/>
                <a:gd name="T19" fmla="*/ 786 h 1173"/>
                <a:gd name="T20" fmla="*/ 670 w 673"/>
                <a:gd name="T21" fmla="*/ 963 h 1173"/>
                <a:gd name="T22" fmla="*/ 671 w 673"/>
                <a:gd name="T23" fmla="*/ 979 h 1173"/>
                <a:gd name="T24" fmla="*/ 603 w 673"/>
                <a:gd name="T25" fmla="*/ 1163 h 1173"/>
                <a:gd name="T26" fmla="*/ 599 w 673"/>
                <a:gd name="T27" fmla="*/ 1172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3" h="1173">
                  <a:moveTo>
                    <a:pt x="599" y="1172"/>
                  </a:moveTo>
                  <a:cubicBezTo>
                    <a:pt x="595" y="1172"/>
                    <a:pt x="591" y="1172"/>
                    <a:pt x="587" y="1172"/>
                  </a:cubicBezTo>
                  <a:cubicBezTo>
                    <a:pt x="539" y="1172"/>
                    <a:pt x="491" y="1172"/>
                    <a:pt x="443" y="1172"/>
                  </a:cubicBezTo>
                  <a:cubicBezTo>
                    <a:pt x="429" y="1172"/>
                    <a:pt x="431" y="1173"/>
                    <a:pt x="427" y="1160"/>
                  </a:cubicBezTo>
                  <a:cubicBezTo>
                    <a:pt x="350" y="952"/>
                    <a:pt x="273" y="744"/>
                    <a:pt x="196" y="536"/>
                  </a:cubicBezTo>
                  <a:cubicBezTo>
                    <a:pt x="132" y="361"/>
                    <a:pt x="67" y="187"/>
                    <a:pt x="3" y="12"/>
                  </a:cubicBezTo>
                  <a:cubicBezTo>
                    <a:pt x="2" y="9"/>
                    <a:pt x="1" y="6"/>
                    <a:pt x="0" y="3"/>
                  </a:cubicBezTo>
                  <a:cubicBezTo>
                    <a:pt x="8" y="1"/>
                    <a:pt x="300" y="0"/>
                    <a:pt x="316" y="2"/>
                  </a:cubicBezTo>
                  <a:cubicBezTo>
                    <a:pt x="317" y="7"/>
                    <a:pt x="320" y="12"/>
                    <a:pt x="321" y="17"/>
                  </a:cubicBezTo>
                  <a:cubicBezTo>
                    <a:pt x="416" y="273"/>
                    <a:pt x="510" y="529"/>
                    <a:pt x="605" y="786"/>
                  </a:cubicBezTo>
                  <a:cubicBezTo>
                    <a:pt x="627" y="845"/>
                    <a:pt x="648" y="904"/>
                    <a:pt x="670" y="963"/>
                  </a:cubicBezTo>
                  <a:cubicBezTo>
                    <a:pt x="672" y="969"/>
                    <a:pt x="673" y="973"/>
                    <a:pt x="671" y="979"/>
                  </a:cubicBezTo>
                  <a:cubicBezTo>
                    <a:pt x="648" y="1040"/>
                    <a:pt x="626" y="1102"/>
                    <a:pt x="603" y="1163"/>
                  </a:cubicBezTo>
                  <a:cubicBezTo>
                    <a:pt x="602" y="1166"/>
                    <a:pt x="601" y="1168"/>
                    <a:pt x="599" y="11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1"/>
            <p:cNvSpPr>
              <a:spLocks/>
            </p:cNvSpPr>
            <p:nvPr userDrawn="1"/>
          </p:nvSpPr>
          <p:spPr bwMode="auto">
            <a:xfrm>
              <a:off x="401" y="302"/>
              <a:ext cx="158" cy="275"/>
            </a:xfrm>
            <a:custGeom>
              <a:avLst/>
              <a:gdLst>
                <a:gd name="T0" fmla="*/ 0 w 674"/>
                <a:gd name="T1" fmla="*/ 0 h 1172"/>
                <a:gd name="T2" fmla="*/ 316 w 674"/>
                <a:gd name="T3" fmla="*/ 0 h 1172"/>
                <a:gd name="T4" fmla="*/ 321 w 674"/>
                <a:gd name="T5" fmla="*/ 11 h 1172"/>
                <a:gd name="T6" fmla="*/ 534 w 674"/>
                <a:gd name="T7" fmla="*/ 588 h 1172"/>
                <a:gd name="T8" fmla="*/ 671 w 674"/>
                <a:gd name="T9" fmla="*/ 960 h 1172"/>
                <a:gd name="T10" fmla="*/ 671 w 674"/>
                <a:gd name="T11" fmla="*/ 979 h 1172"/>
                <a:gd name="T12" fmla="*/ 604 w 674"/>
                <a:gd name="T13" fmla="*/ 1159 h 1172"/>
                <a:gd name="T14" fmla="*/ 600 w 674"/>
                <a:gd name="T15" fmla="*/ 1170 h 1172"/>
                <a:gd name="T16" fmla="*/ 588 w 674"/>
                <a:gd name="T17" fmla="*/ 1170 h 1172"/>
                <a:gd name="T18" fmla="*/ 445 w 674"/>
                <a:gd name="T19" fmla="*/ 1170 h 1172"/>
                <a:gd name="T20" fmla="*/ 427 w 674"/>
                <a:gd name="T21" fmla="*/ 1158 h 1172"/>
                <a:gd name="T22" fmla="*/ 264 w 674"/>
                <a:gd name="T23" fmla="*/ 715 h 1172"/>
                <a:gd name="T24" fmla="*/ 40 w 674"/>
                <a:gd name="T25" fmla="*/ 108 h 1172"/>
                <a:gd name="T26" fmla="*/ 4 w 674"/>
                <a:gd name="T27" fmla="*/ 10 h 1172"/>
                <a:gd name="T28" fmla="*/ 0 w 674"/>
                <a:gd name="T2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4" h="1172">
                  <a:moveTo>
                    <a:pt x="0" y="0"/>
                  </a:moveTo>
                  <a:cubicBezTo>
                    <a:pt x="106" y="0"/>
                    <a:pt x="211" y="0"/>
                    <a:pt x="316" y="0"/>
                  </a:cubicBezTo>
                  <a:cubicBezTo>
                    <a:pt x="318" y="3"/>
                    <a:pt x="319" y="7"/>
                    <a:pt x="321" y="11"/>
                  </a:cubicBezTo>
                  <a:cubicBezTo>
                    <a:pt x="392" y="203"/>
                    <a:pt x="463" y="396"/>
                    <a:pt x="534" y="588"/>
                  </a:cubicBezTo>
                  <a:cubicBezTo>
                    <a:pt x="579" y="712"/>
                    <a:pt x="625" y="836"/>
                    <a:pt x="671" y="960"/>
                  </a:cubicBezTo>
                  <a:cubicBezTo>
                    <a:pt x="673" y="967"/>
                    <a:pt x="674" y="972"/>
                    <a:pt x="671" y="979"/>
                  </a:cubicBezTo>
                  <a:cubicBezTo>
                    <a:pt x="649" y="1039"/>
                    <a:pt x="627" y="1099"/>
                    <a:pt x="604" y="1159"/>
                  </a:cubicBezTo>
                  <a:cubicBezTo>
                    <a:pt x="603" y="1163"/>
                    <a:pt x="602" y="1166"/>
                    <a:pt x="600" y="1170"/>
                  </a:cubicBezTo>
                  <a:cubicBezTo>
                    <a:pt x="596" y="1170"/>
                    <a:pt x="592" y="1170"/>
                    <a:pt x="588" y="1170"/>
                  </a:cubicBezTo>
                  <a:cubicBezTo>
                    <a:pt x="540" y="1170"/>
                    <a:pt x="492" y="1170"/>
                    <a:pt x="445" y="1170"/>
                  </a:cubicBezTo>
                  <a:cubicBezTo>
                    <a:pt x="430" y="1170"/>
                    <a:pt x="432" y="1172"/>
                    <a:pt x="427" y="1158"/>
                  </a:cubicBezTo>
                  <a:cubicBezTo>
                    <a:pt x="373" y="1010"/>
                    <a:pt x="318" y="863"/>
                    <a:pt x="264" y="715"/>
                  </a:cubicBezTo>
                  <a:cubicBezTo>
                    <a:pt x="189" y="513"/>
                    <a:pt x="115" y="311"/>
                    <a:pt x="40" y="108"/>
                  </a:cubicBezTo>
                  <a:cubicBezTo>
                    <a:pt x="28" y="76"/>
                    <a:pt x="16" y="43"/>
                    <a:pt x="4" y="10"/>
                  </a:cubicBezTo>
                  <a:cubicBezTo>
                    <a:pt x="3" y="7"/>
                    <a:pt x="2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71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able Title Slid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6"/>
          <p:cNvGrpSpPr>
            <a:grpSpLocks noChangeAspect="1"/>
          </p:cNvGrpSpPr>
          <p:nvPr userDrawn="1"/>
        </p:nvGrpSpPr>
        <p:grpSpPr bwMode="auto">
          <a:xfrm>
            <a:off x="323851" y="479425"/>
            <a:ext cx="1689101" cy="804863"/>
            <a:chOff x="204" y="302"/>
            <a:chExt cx="1064" cy="507"/>
          </a:xfrm>
          <a:solidFill>
            <a:schemeClr val="bg1"/>
          </a:solidFill>
        </p:grpSpPr>
        <p:sp>
          <p:nvSpPr>
            <p:cNvPr id="40" name="Freeform 17"/>
            <p:cNvSpPr>
              <a:spLocks/>
            </p:cNvSpPr>
            <p:nvPr userDrawn="1"/>
          </p:nvSpPr>
          <p:spPr bwMode="auto">
            <a:xfrm>
              <a:off x="966" y="302"/>
              <a:ext cx="71" cy="507"/>
            </a:xfrm>
            <a:custGeom>
              <a:avLst/>
              <a:gdLst>
                <a:gd name="T0" fmla="*/ 0 w 301"/>
                <a:gd name="T1" fmla="*/ 0 h 2163"/>
                <a:gd name="T2" fmla="*/ 301 w 301"/>
                <a:gd name="T3" fmla="*/ 0 h 2163"/>
                <a:gd name="T4" fmla="*/ 301 w 301"/>
                <a:gd name="T5" fmla="*/ 2160 h 2163"/>
                <a:gd name="T6" fmla="*/ 0 w 301"/>
                <a:gd name="T7" fmla="*/ 2160 h 2163"/>
                <a:gd name="T8" fmla="*/ 0 w 301"/>
                <a:gd name="T9" fmla="*/ 0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163">
                  <a:moveTo>
                    <a:pt x="0" y="0"/>
                  </a:moveTo>
                  <a:cubicBezTo>
                    <a:pt x="101" y="0"/>
                    <a:pt x="201" y="0"/>
                    <a:pt x="301" y="0"/>
                  </a:cubicBezTo>
                  <a:cubicBezTo>
                    <a:pt x="301" y="720"/>
                    <a:pt x="301" y="1440"/>
                    <a:pt x="301" y="2160"/>
                  </a:cubicBezTo>
                  <a:cubicBezTo>
                    <a:pt x="294" y="2162"/>
                    <a:pt x="9" y="2163"/>
                    <a:pt x="0" y="2160"/>
                  </a:cubicBezTo>
                  <a:cubicBezTo>
                    <a:pt x="0" y="1441"/>
                    <a:pt x="0" y="7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8"/>
            <p:cNvSpPr>
              <a:spLocks/>
            </p:cNvSpPr>
            <p:nvPr userDrawn="1"/>
          </p:nvSpPr>
          <p:spPr bwMode="auto">
            <a:xfrm>
              <a:off x="632" y="302"/>
              <a:ext cx="245" cy="274"/>
            </a:xfrm>
            <a:custGeom>
              <a:avLst/>
              <a:gdLst>
                <a:gd name="T0" fmla="*/ 44 w 1046"/>
                <a:gd name="T1" fmla="*/ 0 h 1170"/>
                <a:gd name="T2" fmla="*/ 321 w 1046"/>
                <a:gd name="T3" fmla="*/ 0 h 1170"/>
                <a:gd name="T4" fmla="*/ 318 w 1046"/>
                <a:gd name="T5" fmla="*/ 7 h 1170"/>
                <a:gd name="T6" fmla="*/ 292 w 1046"/>
                <a:gd name="T7" fmla="*/ 145 h 1170"/>
                <a:gd name="T8" fmla="*/ 348 w 1046"/>
                <a:gd name="T9" fmla="*/ 274 h 1170"/>
                <a:gd name="T10" fmla="*/ 450 w 1046"/>
                <a:gd name="T11" fmla="*/ 356 h 1170"/>
                <a:gd name="T12" fmla="*/ 573 w 1046"/>
                <a:gd name="T13" fmla="*/ 413 h 1170"/>
                <a:gd name="T14" fmla="*/ 773 w 1046"/>
                <a:gd name="T15" fmla="*/ 508 h 1170"/>
                <a:gd name="T16" fmla="*/ 941 w 1046"/>
                <a:gd name="T17" fmla="*/ 645 h 1170"/>
                <a:gd name="T18" fmla="*/ 1038 w 1046"/>
                <a:gd name="T19" fmla="*/ 851 h 1170"/>
                <a:gd name="T20" fmla="*/ 1043 w 1046"/>
                <a:gd name="T21" fmla="*/ 977 h 1170"/>
                <a:gd name="T22" fmla="*/ 1027 w 1046"/>
                <a:gd name="T23" fmla="*/ 1086 h 1170"/>
                <a:gd name="T24" fmla="*/ 1000 w 1046"/>
                <a:gd name="T25" fmla="*/ 1162 h 1170"/>
                <a:gd name="T26" fmla="*/ 986 w 1046"/>
                <a:gd name="T27" fmla="*/ 1170 h 1170"/>
                <a:gd name="T28" fmla="*/ 722 w 1046"/>
                <a:gd name="T29" fmla="*/ 1170 h 1170"/>
                <a:gd name="T30" fmla="*/ 712 w 1046"/>
                <a:gd name="T31" fmla="*/ 1170 h 1170"/>
                <a:gd name="T32" fmla="*/ 717 w 1046"/>
                <a:gd name="T33" fmla="*/ 1159 h 1170"/>
                <a:gd name="T34" fmla="*/ 757 w 1046"/>
                <a:gd name="T35" fmla="*/ 1036 h 1170"/>
                <a:gd name="T36" fmla="*/ 716 w 1046"/>
                <a:gd name="T37" fmla="*/ 892 h 1170"/>
                <a:gd name="T38" fmla="*/ 639 w 1046"/>
                <a:gd name="T39" fmla="*/ 821 h 1170"/>
                <a:gd name="T40" fmla="*/ 495 w 1046"/>
                <a:gd name="T41" fmla="*/ 739 h 1170"/>
                <a:gd name="T42" fmla="*/ 335 w 1046"/>
                <a:gd name="T43" fmla="*/ 666 h 1170"/>
                <a:gd name="T44" fmla="*/ 186 w 1046"/>
                <a:gd name="T45" fmla="*/ 579 h 1170"/>
                <a:gd name="T46" fmla="*/ 112 w 1046"/>
                <a:gd name="T47" fmla="*/ 514 h 1170"/>
                <a:gd name="T48" fmla="*/ 14 w 1046"/>
                <a:gd name="T49" fmla="*/ 331 h 1170"/>
                <a:gd name="T50" fmla="*/ 4 w 1046"/>
                <a:gd name="T51" fmla="*/ 175 h 1170"/>
                <a:gd name="T52" fmla="*/ 28 w 1046"/>
                <a:gd name="T53" fmla="*/ 44 h 1170"/>
                <a:gd name="T54" fmla="*/ 44 w 1046"/>
                <a:gd name="T55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46" h="1170">
                  <a:moveTo>
                    <a:pt x="44" y="0"/>
                  </a:moveTo>
                  <a:cubicBezTo>
                    <a:pt x="137" y="0"/>
                    <a:pt x="229" y="0"/>
                    <a:pt x="321" y="0"/>
                  </a:cubicBezTo>
                  <a:cubicBezTo>
                    <a:pt x="320" y="3"/>
                    <a:pt x="319" y="5"/>
                    <a:pt x="318" y="7"/>
                  </a:cubicBezTo>
                  <a:cubicBezTo>
                    <a:pt x="297" y="51"/>
                    <a:pt x="287" y="97"/>
                    <a:pt x="292" y="145"/>
                  </a:cubicBezTo>
                  <a:cubicBezTo>
                    <a:pt x="297" y="194"/>
                    <a:pt x="316" y="237"/>
                    <a:pt x="348" y="274"/>
                  </a:cubicBezTo>
                  <a:cubicBezTo>
                    <a:pt x="376" y="308"/>
                    <a:pt x="412" y="334"/>
                    <a:pt x="450" y="356"/>
                  </a:cubicBezTo>
                  <a:cubicBezTo>
                    <a:pt x="489" y="379"/>
                    <a:pt x="531" y="396"/>
                    <a:pt x="573" y="413"/>
                  </a:cubicBezTo>
                  <a:cubicBezTo>
                    <a:pt x="642" y="441"/>
                    <a:pt x="709" y="472"/>
                    <a:pt x="773" y="508"/>
                  </a:cubicBezTo>
                  <a:cubicBezTo>
                    <a:pt x="837" y="544"/>
                    <a:pt x="894" y="589"/>
                    <a:pt x="941" y="645"/>
                  </a:cubicBezTo>
                  <a:cubicBezTo>
                    <a:pt x="992" y="705"/>
                    <a:pt x="1025" y="773"/>
                    <a:pt x="1038" y="851"/>
                  </a:cubicBezTo>
                  <a:cubicBezTo>
                    <a:pt x="1045" y="892"/>
                    <a:pt x="1046" y="935"/>
                    <a:pt x="1043" y="977"/>
                  </a:cubicBezTo>
                  <a:cubicBezTo>
                    <a:pt x="1041" y="1014"/>
                    <a:pt x="1036" y="1050"/>
                    <a:pt x="1027" y="1086"/>
                  </a:cubicBezTo>
                  <a:cubicBezTo>
                    <a:pt x="1020" y="1112"/>
                    <a:pt x="1011" y="1137"/>
                    <a:pt x="1000" y="1162"/>
                  </a:cubicBezTo>
                  <a:cubicBezTo>
                    <a:pt x="997" y="1168"/>
                    <a:pt x="994" y="1170"/>
                    <a:pt x="986" y="1170"/>
                  </a:cubicBezTo>
                  <a:cubicBezTo>
                    <a:pt x="898" y="1170"/>
                    <a:pt x="810" y="1170"/>
                    <a:pt x="722" y="1170"/>
                  </a:cubicBezTo>
                  <a:cubicBezTo>
                    <a:pt x="719" y="1170"/>
                    <a:pt x="716" y="1170"/>
                    <a:pt x="712" y="1170"/>
                  </a:cubicBezTo>
                  <a:cubicBezTo>
                    <a:pt x="714" y="1165"/>
                    <a:pt x="716" y="1162"/>
                    <a:pt x="717" y="1159"/>
                  </a:cubicBezTo>
                  <a:cubicBezTo>
                    <a:pt x="738" y="1120"/>
                    <a:pt x="752" y="1080"/>
                    <a:pt x="757" y="1036"/>
                  </a:cubicBezTo>
                  <a:cubicBezTo>
                    <a:pt x="762" y="983"/>
                    <a:pt x="749" y="935"/>
                    <a:pt x="716" y="892"/>
                  </a:cubicBezTo>
                  <a:cubicBezTo>
                    <a:pt x="694" y="864"/>
                    <a:pt x="668" y="841"/>
                    <a:pt x="639" y="821"/>
                  </a:cubicBezTo>
                  <a:cubicBezTo>
                    <a:pt x="594" y="788"/>
                    <a:pt x="545" y="763"/>
                    <a:pt x="495" y="739"/>
                  </a:cubicBezTo>
                  <a:cubicBezTo>
                    <a:pt x="441" y="715"/>
                    <a:pt x="388" y="691"/>
                    <a:pt x="335" y="666"/>
                  </a:cubicBezTo>
                  <a:cubicBezTo>
                    <a:pt x="283" y="642"/>
                    <a:pt x="233" y="614"/>
                    <a:pt x="186" y="579"/>
                  </a:cubicBezTo>
                  <a:cubicBezTo>
                    <a:pt x="160" y="559"/>
                    <a:pt x="135" y="538"/>
                    <a:pt x="112" y="514"/>
                  </a:cubicBezTo>
                  <a:cubicBezTo>
                    <a:pt x="61" y="463"/>
                    <a:pt x="30" y="402"/>
                    <a:pt x="14" y="331"/>
                  </a:cubicBezTo>
                  <a:cubicBezTo>
                    <a:pt x="3" y="280"/>
                    <a:pt x="0" y="228"/>
                    <a:pt x="4" y="175"/>
                  </a:cubicBezTo>
                  <a:cubicBezTo>
                    <a:pt x="8" y="131"/>
                    <a:pt x="14" y="87"/>
                    <a:pt x="28" y="44"/>
                  </a:cubicBezTo>
                  <a:cubicBezTo>
                    <a:pt x="33" y="29"/>
                    <a:pt x="39" y="14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9"/>
            <p:cNvSpPr>
              <a:spLocks/>
            </p:cNvSpPr>
            <p:nvPr userDrawn="1"/>
          </p:nvSpPr>
          <p:spPr bwMode="auto">
            <a:xfrm>
              <a:off x="1145" y="302"/>
              <a:ext cx="123" cy="274"/>
            </a:xfrm>
            <a:custGeom>
              <a:avLst/>
              <a:gdLst>
                <a:gd name="T0" fmla="*/ 0 w 526"/>
                <a:gd name="T1" fmla="*/ 1171 h 1171"/>
                <a:gd name="T2" fmla="*/ 5 w 526"/>
                <a:gd name="T3" fmla="*/ 1164 h 1171"/>
                <a:gd name="T4" fmla="*/ 170 w 526"/>
                <a:gd name="T5" fmla="*/ 853 h 1171"/>
                <a:gd name="T6" fmla="*/ 203 w 526"/>
                <a:gd name="T7" fmla="*/ 687 h 1171"/>
                <a:gd name="T8" fmla="*/ 205 w 526"/>
                <a:gd name="T9" fmla="*/ 517 h 1171"/>
                <a:gd name="T10" fmla="*/ 132 w 526"/>
                <a:gd name="T11" fmla="*/ 211 h 1171"/>
                <a:gd name="T12" fmla="*/ 5 w 526"/>
                <a:gd name="T13" fmla="*/ 6 h 1171"/>
                <a:gd name="T14" fmla="*/ 1 w 526"/>
                <a:gd name="T15" fmla="*/ 1 h 1171"/>
                <a:gd name="T16" fmla="*/ 9 w 526"/>
                <a:gd name="T17" fmla="*/ 0 h 1171"/>
                <a:gd name="T18" fmla="*/ 335 w 526"/>
                <a:gd name="T19" fmla="*/ 0 h 1171"/>
                <a:gd name="T20" fmla="*/ 349 w 526"/>
                <a:gd name="T21" fmla="*/ 7 h 1171"/>
                <a:gd name="T22" fmla="*/ 440 w 526"/>
                <a:gd name="T23" fmla="*/ 164 h 1171"/>
                <a:gd name="T24" fmla="*/ 508 w 526"/>
                <a:gd name="T25" fmla="*/ 395 h 1171"/>
                <a:gd name="T26" fmla="*/ 524 w 526"/>
                <a:gd name="T27" fmla="*/ 606 h 1171"/>
                <a:gd name="T28" fmla="*/ 419 w 526"/>
                <a:gd name="T29" fmla="*/ 1052 h 1171"/>
                <a:gd name="T30" fmla="*/ 348 w 526"/>
                <a:gd name="T31" fmla="*/ 1164 h 1171"/>
                <a:gd name="T32" fmla="*/ 334 w 526"/>
                <a:gd name="T33" fmla="*/ 1171 h 1171"/>
                <a:gd name="T34" fmla="*/ 9 w 526"/>
                <a:gd name="T35" fmla="*/ 1171 h 1171"/>
                <a:gd name="T36" fmla="*/ 0 w 526"/>
                <a:gd name="T37" fmla="*/ 1171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6" h="1171">
                  <a:moveTo>
                    <a:pt x="0" y="1171"/>
                  </a:moveTo>
                  <a:cubicBezTo>
                    <a:pt x="2" y="1168"/>
                    <a:pt x="4" y="1166"/>
                    <a:pt x="5" y="1164"/>
                  </a:cubicBezTo>
                  <a:cubicBezTo>
                    <a:pt x="83" y="1073"/>
                    <a:pt x="136" y="968"/>
                    <a:pt x="170" y="853"/>
                  </a:cubicBezTo>
                  <a:cubicBezTo>
                    <a:pt x="186" y="799"/>
                    <a:pt x="197" y="743"/>
                    <a:pt x="203" y="687"/>
                  </a:cubicBezTo>
                  <a:cubicBezTo>
                    <a:pt x="208" y="630"/>
                    <a:pt x="209" y="574"/>
                    <a:pt x="205" y="517"/>
                  </a:cubicBezTo>
                  <a:cubicBezTo>
                    <a:pt x="198" y="411"/>
                    <a:pt x="174" y="309"/>
                    <a:pt x="132" y="211"/>
                  </a:cubicBezTo>
                  <a:cubicBezTo>
                    <a:pt x="100" y="137"/>
                    <a:pt x="58" y="68"/>
                    <a:pt x="5" y="6"/>
                  </a:cubicBezTo>
                  <a:cubicBezTo>
                    <a:pt x="4" y="5"/>
                    <a:pt x="3" y="4"/>
                    <a:pt x="1" y="1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7" y="0"/>
                    <a:pt x="226" y="0"/>
                    <a:pt x="335" y="0"/>
                  </a:cubicBezTo>
                  <a:cubicBezTo>
                    <a:pt x="341" y="0"/>
                    <a:pt x="345" y="2"/>
                    <a:pt x="349" y="7"/>
                  </a:cubicBezTo>
                  <a:cubicBezTo>
                    <a:pt x="387" y="55"/>
                    <a:pt x="416" y="108"/>
                    <a:pt x="440" y="164"/>
                  </a:cubicBezTo>
                  <a:cubicBezTo>
                    <a:pt x="472" y="238"/>
                    <a:pt x="494" y="315"/>
                    <a:pt x="508" y="395"/>
                  </a:cubicBezTo>
                  <a:cubicBezTo>
                    <a:pt x="520" y="465"/>
                    <a:pt x="526" y="535"/>
                    <a:pt x="524" y="606"/>
                  </a:cubicBezTo>
                  <a:cubicBezTo>
                    <a:pt x="520" y="762"/>
                    <a:pt x="488" y="911"/>
                    <a:pt x="419" y="1052"/>
                  </a:cubicBezTo>
                  <a:cubicBezTo>
                    <a:pt x="399" y="1092"/>
                    <a:pt x="376" y="1129"/>
                    <a:pt x="348" y="1164"/>
                  </a:cubicBezTo>
                  <a:cubicBezTo>
                    <a:pt x="345" y="1169"/>
                    <a:pt x="340" y="1171"/>
                    <a:pt x="334" y="1171"/>
                  </a:cubicBezTo>
                  <a:cubicBezTo>
                    <a:pt x="226" y="1171"/>
                    <a:pt x="117" y="1171"/>
                    <a:pt x="9" y="1171"/>
                  </a:cubicBezTo>
                  <a:cubicBezTo>
                    <a:pt x="6" y="1171"/>
                    <a:pt x="4" y="1171"/>
                    <a:pt x="0" y="1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0"/>
            <p:cNvSpPr>
              <a:spLocks/>
            </p:cNvSpPr>
            <p:nvPr userDrawn="1"/>
          </p:nvSpPr>
          <p:spPr bwMode="auto">
            <a:xfrm>
              <a:off x="204" y="302"/>
              <a:ext cx="158" cy="275"/>
            </a:xfrm>
            <a:custGeom>
              <a:avLst/>
              <a:gdLst>
                <a:gd name="T0" fmla="*/ 599 w 673"/>
                <a:gd name="T1" fmla="*/ 1172 h 1173"/>
                <a:gd name="T2" fmla="*/ 587 w 673"/>
                <a:gd name="T3" fmla="*/ 1172 h 1173"/>
                <a:gd name="T4" fmla="*/ 443 w 673"/>
                <a:gd name="T5" fmla="*/ 1172 h 1173"/>
                <a:gd name="T6" fmla="*/ 427 w 673"/>
                <a:gd name="T7" fmla="*/ 1160 h 1173"/>
                <a:gd name="T8" fmla="*/ 196 w 673"/>
                <a:gd name="T9" fmla="*/ 536 h 1173"/>
                <a:gd name="T10" fmla="*/ 3 w 673"/>
                <a:gd name="T11" fmla="*/ 12 h 1173"/>
                <a:gd name="T12" fmla="*/ 0 w 673"/>
                <a:gd name="T13" fmla="*/ 3 h 1173"/>
                <a:gd name="T14" fmla="*/ 316 w 673"/>
                <a:gd name="T15" fmla="*/ 2 h 1173"/>
                <a:gd name="T16" fmla="*/ 321 w 673"/>
                <a:gd name="T17" fmla="*/ 17 h 1173"/>
                <a:gd name="T18" fmla="*/ 605 w 673"/>
                <a:gd name="T19" fmla="*/ 786 h 1173"/>
                <a:gd name="T20" fmla="*/ 670 w 673"/>
                <a:gd name="T21" fmla="*/ 963 h 1173"/>
                <a:gd name="T22" fmla="*/ 671 w 673"/>
                <a:gd name="T23" fmla="*/ 979 h 1173"/>
                <a:gd name="T24" fmla="*/ 603 w 673"/>
                <a:gd name="T25" fmla="*/ 1163 h 1173"/>
                <a:gd name="T26" fmla="*/ 599 w 673"/>
                <a:gd name="T27" fmla="*/ 1172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3" h="1173">
                  <a:moveTo>
                    <a:pt x="599" y="1172"/>
                  </a:moveTo>
                  <a:cubicBezTo>
                    <a:pt x="595" y="1172"/>
                    <a:pt x="591" y="1172"/>
                    <a:pt x="587" y="1172"/>
                  </a:cubicBezTo>
                  <a:cubicBezTo>
                    <a:pt x="539" y="1172"/>
                    <a:pt x="491" y="1172"/>
                    <a:pt x="443" y="1172"/>
                  </a:cubicBezTo>
                  <a:cubicBezTo>
                    <a:pt x="429" y="1172"/>
                    <a:pt x="431" y="1173"/>
                    <a:pt x="427" y="1160"/>
                  </a:cubicBezTo>
                  <a:cubicBezTo>
                    <a:pt x="350" y="952"/>
                    <a:pt x="273" y="744"/>
                    <a:pt x="196" y="536"/>
                  </a:cubicBezTo>
                  <a:cubicBezTo>
                    <a:pt x="132" y="361"/>
                    <a:pt x="67" y="187"/>
                    <a:pt x="3" y="12"/>
                  </a:cubicBezTo>
                  <a:cubicBezTo>
                    <a:pt x="2" y="9"/>
                    <a:pt x="1" y="6"/>
                    <a:pt x="0" y="3"/>
                  </a:cubicBezTo>
                  <a:cubicBezTo>
                    <a:pt x="8" y="1"/>
                    <a:pt x="300" y="0"/>
                    <a:pt x="316" y="2"/>
                  </a:cubicBezTo>
                  <a:cubicBezTo>
                    <a:pt x="317" y="7"/>
                    <a:pt x="320" y="12"/>
                    <a:pt x="321" y="17"/>
                  </a:cubicBezTo>
                  <a:cubicBezTo>
                    <a:pt x="416" y="273"/>
                    <a:pt x="510" y="529"/>
                    <a:pt x="605" y="786"/>
                  </a:cubicBezTo>
                  <a:cubicBezTo>
                    <a:pt x="627" y="845"/>
                    <a:pt x="648" y="904"/>
                    <a:pt x="670" y="963"/>
                  </a:cubicBezTo>
                  <a:cubicBezTo>
                    <a:pt x="672" y="969"/>
                    <a:pt x="673" y="973"/>
                    <a:pt x="671" y="979"/>
                  </a:cubicBezTo>
                  <a:cubicBezTo>
                    <a:pt x="648" y="1040"/>
                    <a:pt x="626" y="1102"/>
                    <a:pt x="603" y="1163"/>
                  </a:cubicBezTo>
                  <a:cubicBezTo>
                    <a:pt x="602" y="1166"/>
                    <a:pt x="601" y="1168"/>
                    <a:pt x="599" y="11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21"/>
            <p:cNvSpPr>
              <a:spLocks/>
            </p:cNvSpPr>
            <p:nvPr userDrawn="1"/>
          </p:nvSpPr>
          <p:spPr bwMode="auto">
            <a:xfrm>
              <a:off x="401" y="302"/>
              <a:ext cx="158" cy="275"/>
            </a:xfrm>
            <a:custGeom>
              <a:avLst/>
              <a:gdLst>
                <a:gd name="T0" fmla="*/ 0 w 674"/>
                <a:gd name="T1" fmla="*/ 0 h 1172"/>
                <a:gd name="T2" fmla="*/ 316 w 674"/>
                <a:gd name="T3" fmla="*/ 0 h 1172"/>
                <a:gd name="T4" fmla="*/ 321 w 674"/>
                <a:gd name="T5" fmla="*/ 11 h 1172"/>
                <a:gd name="T6" fmla="*/ 534 w 674"/>
                <a:gd name="T7" fmla="*/ 588 h 1172"/>
                <a:gd name="T8" fmla="*/ 671 w 674"/>
                <a:gd name="T9" fmla="*/ 960 h 1172"/>
                <a:gd name="T10" fmla="*/ 671 w 674"/>
                <a:gd name="T11" fmla="*/ 979 h 1172"/>
                <a:gd name="T12" fmla="*/ 604 w 674"/>
                <a:gd name="T13" fmla="*/ 1159 h 1172"/>
                <a:gd name="T14" fmla="*/ 600 w 674"/>
                <a:gd name="T15" fmla="*/ 1170 h 1172"/>
                <a:gd name="T16" fmla="*/ 588 w 674"/>
                <a:gd name="T17" fmla="*/ 1170 h 1172"/>
                <a:gd name="T18" fmla="*/ 445 w 674"/>
                <a:gd name="T19" fmla="*/ 1170 h 1172"/>
                <a:gd name="T20" fmla="*/ 427 w 674"/>
                <a:gd name="T21" fmla="*/ 1158 h 1172"/>
                <a:gd name="T22" fmla="*/ 264 w 674"/>
                <a:gd name="T23" fmla="*/ 715 h 1172"/>
                <a:gd name="T24" fmla="*/ 40 w 674"/>
                <a:gd name="T25" fmla="*/ 108 h 1172"/>
                <a:gd name="T26" fmla="*/ 4 w 674"/>
                <a:gd name="T27" fmla="*/ 10 h 1172"/>
                <a:gd name="T28" fmla="*/ 0 w 674"/>
                <a:gd name="T2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4" h="1172">
                  <a:moveTo>
                    <a:pt x="0" y="0"/>
                  </a:moveTo>
                  <a:cubicBezTo>
                    <a:pt x="106" y="0"/>
                    <a:pt x="211" y="0"/>
                    <a:pt x="316" y="0"/>
                  </a:cubicBezTo>
                  <a:cubicBezTo>
                    <a:pt x="318" y="3"/>
                    <a:pt x="319" y="7"/>
                    <a:pt x="321" y="11"/>
                  </a:cubicBezTo>
                  <a:cubicBezTo>
                    <a:pt x="392" y="203"/>
                    <a:pt x="463" y="396"/>
                    <a:pt x="534" y="588"/>
                  </a:cubicBezTo>
                  <a:cubicBezTo>
                    <a:pt x="579" y="712"/>
                    <a:pt x="625" y="836"/>
                    <a:pt x="671" y="960"/>
                  </a:cubicBezTo>
                  <a:cubicBezTo>
                    <a:pt x="673" y="967"/>
                    <a:pt x="674" y="972"/>
                    <a:pt x="671" y="979"/>
                  </a:cubicBezTo>
                  <a:cubicBezTo>
                    <a:pt x="649" y="1039"/>
                    <a:pt x="627" y="1099"/>
                    <a:pt x="604" y="1159"/>
                  </a:cubicBezTo>
                  <a:cubicBezTo>
                    <a:pt x="603" y="1163"/>
                    <a:pt x="602" y="1166"/>
                    <a:pt x="600" y="1170"/>
                  </a:cubicBezTo>
                  <a:cubicBezTo>
                    <a:pt x="596" y="1170"/>
                    <a:pt x="592" y="1170"/>
                    <a:pt x="588" y="1170"/>
                  </a:cubicBezTo>
                  <a:cubicBezTo>
                    <a:pt x="540" y="1170"/>
                    <a:pt x="492" y="1170"/>
                    <a:pt x="445" y="1170"/>
                  </a:cubicBezTo>
                  <a:cubicBezTo>
                    <a:pt x="430" y="1170"/>
                    <a:pt x="432" y="1172"/>
                    <a:pt x="427" y="1158"/>
                  </a:cubicBezTo>
                  <a:cubicBezTo>
                    <a:pt x="373" y="1010"/>
                    <a:pt x="318" y="863"/>
                    <a:pt x="264" y="715"/>
                  </a:cubicBezTo>
                  <a:cubicBezTo>
                    <a:pt x="189" y="513"/>
                    <a:pt x="115" y="311"/>
                    <a:pt x="40" y="108"/>
                  </a:cubicBezTo>
                  <a:cubicBezTo>
                    <a:pt x="28" y="76"/>
                    <a:pt x="16" y="43"/>
                    <a:pt x="4" y="10"/>
                  </a:cubicBezTo>
                  <a:cubicBezTo>
                    <a:pt x="3" y="7"/>
                    <a:pt x="2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5" name="Picture Placeholder 5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381619 w 9144000"/>
              <a:gd name="connsiteY0" fmla="*/ 479797 h 6858000"/>
              <a:gd name="connsiteX1" fmla="*/ 323851 w 9144000"/>
              <a:gd name="connsiteY1" fmla="*/ 480542 h 6858000"/>
              <a:gd name="connsiteX2" fmla="*/ 324969 w 9144000"/>
              <a:gd name="connsiteY2" fmla="*/ 483891 h 6858000"/>
              <a:gd name="connsiteX3" fmla="*/ 396900 w 9144000"/>
              <a:gd name="connsiteY3" fmla="*/ 678912 h 6858000"/>
              <a:gd name="connsiteX4" fmla="*/ 482993 w 9144000"/>
              <a:gd name="connsiteY4" fmla="*/ 911150 h 6858000"/>
              <a:gd name="connsiteX5" fmla="*/ 488956 w 9144000"/>
              <a:gd name="connsiteY5" fmla="*/ 915616 h 6858000"/>
              <a:gd name="connsiteX6" fmla="*/ 542624 w 9144000"/>
              <a:gd name="connsiteY6" fmla="*/ 915616 h 6858000"/>
              <a:gd name="connsiteX7" fmla="*/ 547097 w 9144000"/>
              <a:gd name="connsiteY7" fmla="*/ 915616 h 6858000"/>
              <a:gd name="connsiteX8" fmla="*/ 548587 w 9144000"/>
              <a:gd name="connsiteY8" fmla="*/ 912266 h 6858000"/>
              <a:gd name="connsiteX9" fmla="*/ 573931 w 9144000"/>
              <a:gd name="connsiteY9" fmla="*/ 843786 h 6858000"/>
              <a:gd name="connsiteX10" fmla="*/ 573558 w 9144000"/>
              <a:gd name="connsiteY10" fmla="*/ 837831 h 6858000"/>
              <a:gd name="connsiteX11" fmla="*/ 549333 w 9144000"/>
              <a:gd name="connsiteY11" fmla="*/ 771956 h 6858000"/>
              <a:gd name="connsiteX12" fmla="*/ 443487 w 9144000"/>
              <a:gd name="connsiteY12" fmla="*/ 485752 h 6858000"/>
              <a:gd name="connsiteX13" fmla="*/ 441623 w 9144000"/>
              <a:gd name="connsiteY13" fmla="*/ 480169 h 6858000"/>
              <a:gd name="connsiteX14" fmla="*/ 381619 w 9144000"/>
              <a:gd name="connsiteY14" fmla="*/ 479797 h 6858000"/>
              <a:gd name="connsiteX15" fmla="*/ 1821030 w 9144000"/>
              <a:gd name="connsiteY15" fmla="*/ 479425 h 6858000"/>
              <a:gd name="connsiteX16" fmla="*/ 1818061 w 9144000"/>
              <a:gd name="connsiteY16" fmla="*/ 479797 h 6858000"/>
              <a:gd name="connsiteX17" fmla="*/ 1819545 w 9144000"/>
              <a:gd name="connsiteY17" fmla="*/ 481654 h 6858000"/>
              <a:gd name="connsiteX18" fmla="*/ 1866691 w 9144000"/>
              <a:gd name="connsiteY18" fmla="*/ 557802 h 6858000"/>
              <a:gd name="connsiteX19" fmla="*/ 1893790 w 9144000"/>
              <a:gd name="connsiteY19" fmla="*/ 671468 h 6858000"/>
              <a:gd name="connsiteX20" fmla="*/ 1893047 w 9144000"/>
              <a:gd name="connsiteY20" fmla="*/ 734615 h 6858000"/>
              <a:gd name="connsiteX21" fmla="*/ 1880797 w 9144000"/>
              <a:gd name="connsiteY21" fmla="*/ 796277 h 6858000"/>
              <a:gd name="connsiteX22" fmla="*/ 1819545 w 9144000"/>
              <a:gd name="connsiteY22" fmla="*/ 911800 h 6858000"/>
              <a:gd name="connsiteX23" fmla="*/ 1817689 w 9144000"/>
              <a:gd name="connsiteY23" fmla="*/ 914400 h 6858000"/>
              <a:gd name="connsiteX24" fmla="*/ 1821030 w 9144000"/>
              <a:gd name="connsiteY24" fmla="*/ 914400 h 6858000"/>
              <a:gd name="connsiteX25" fmla="*/ 1941677 w 9144000"/>
              <a:gd name="connsiteY25" fmla="*/ 914400 h 6858000"/>
              <a:gd name="connsiteX26" fmla="*/ 1946875 w 9144000"/>
              <a:gd name="connsiteY26" fmla="*/ 911800 h 6858000"/>
              <a:gd name="connsiteX27" fmla="*/ 1973231 w 9144000"/>
              <a:gd name="connsiteY27" fmla="*/ 870197 h 6858000"/>
              <a:gd name="connsiteX28" fmla="*/ 2012210 w 9144000"/>
              <a:gd name="connsiteY28" fmla="*/ 704528 h 6858000"/>
              <a:gd name="connsiteX29" fmla="*/ 2006270 w 9144000"/>
              <a:gd name="connsiteY29" fmla="*/ 626150 h 6858000"/>
              <a:gd name="connsiteX30" fmla="*/ 1981027 w 9144000"/>
              <a:gd name="connsiteY30" fmla="*/ 540344 h 6858000"/>
              <a:gd name="connsiteX31" fmla="*/ 1947246 w 9144000"/>
              <a:gd name="connsiteY31" fmla="*/ 482025 h 6858000"/>
              <a:gd name="connsiteX32" fmla="*/ 1942049 w 9144000"/>
              <a:gd name="connsiteY32" fmla="*/ 479425 h 6858000"/>
              <a:gd name="connsiteX33" fmla="*/ 1821030 w 9144000"/>
              <a:gd name="connsiteY33" fmla="*/ 479425 h 6858000"/>
              <a:gd name="connsiteX34" fmla="*/ 1533527 w 9144000"/>
              <a:gd name="connsiteY34" fmla="*/ 479425 h 6858000"/>
              <a:gd name="connsiteX35" fmla="*/ 1533527 w 9144000"/>
              <a:gd name="connsiteY35" fmla="*/ 1283172 h 6858000"/>
              <a:gd name="connsiteX36" fmla="*/ 1646240 w 9144000"/>
              <a:gd name="connsiteY36" fmla="*/ 1283172 h 6858000"/>
              <a:gd name="connsiteX37" fmla="*/ 1646240 w 9144000"/>
              <a:gd name="connsiteY37" fmla="*/ 479425 h 6858000"/>
              <a:gd name="connsiteX38" fmla="*/ 1533527 w 9144000"/>
              <a:gd name="connsiteY38" fmla="*/ 479425 h 6858000"/>
              <a:gd name="connsiteX39" fmla="*/ 1019662 w 9144000"/>
              <a:gd name="connsiteY39" fmla="*/ 479425 h 6858000"/>
              <a:gd name="connsiteX40" fmla="*/ 1013713 w 9144000"/>
              <a:gd name="connsiteY40" fmla="*/ 495783 h 6858000"/>
              <a:gd name="connsiteX41" fmla="*/ 1004789 w 9144000"/>
              <a:gd name="connsiteY41" fmla="*/ 544485 h 6858000"/>
              <a:gd name="connsiteX42" fmla="*/ 1008507 w 9144000"/>
              <a:gd name="connsiteY42" fmla="*/ 602482 h 6858000"/>
              <a:gd name="connsiteX43" fmla="*/ 1044947 w 9144000"/>
              <a:gd name="connsiteY43" fmla="*/ 670517 h 6858000"/>
              <a:gd name="connsiteX44" fmla="*/ 1072462 w 9144000"/>
              <a:gd name="connsiteY44" fmla="*/ 694682 h 6858000"/>
              <a:gd name="connsiteX45" fmla="*/ 1127865 w 9144000"/>
              <a:gd name="connsiteY45" fmla="*/ 727026 h 6858000"/>
              <a:gd name="connsiteX46" fmla="*/ 1187359 w 9144000"/>
              <a:gd name="connsiteY46" fmla="*/ 754166 h 6858000"/>
              <a:gd name="connsiteX47" fmla="*/ 1240903 w 9144000"/>
              <a:gd name="connsiteY47" fmla="*/ 784651 h 6858000"/>
              <a:gd name="connsiteX48" fmla="*/ 1269534 w 9144000"/>
              <a:gd name="connsiteY48" fmla="*/ 811047 h 6858000"/>
              <a:gd name="connsiteX49" fmla="*/ 1284779 w 9144000"/>
              <a:gd name="connsiteY49" fmla="*/ 864583 h 6858000"/>
              <a:gd name="connsiteX50" fmla="*/ 1269906 w 9144000"/>
              <a:gd name="connsiteY50" fmla="*/ 910311 h 6858000"/>
              <a:gd name="connsiteX51" fmla="*/ 1268047 w 9144000"/>
              <a:gd name="connsiteY51" fmla="*/ 914400 h 6858000"/>
              <a:gd name="connsiteX52" fmla="*/ 1271765 w 9144000"/>
              <a:gd name="connsiteY52" fmla="*/ 914400 h 6858000"/>
              <a:gd name="connsiteX53" fmla="*/ 1369929 w 9144000"/>
              <a:gd name="connsiteY53" fmla="*/ 914400 h 6858000"/>
              <a:gd name="connsiteX54" fmla="*/ 1375135 w 9144000"/>
              <a:gd name="connsiteY54" fmla="*/ 911426 h 6858000"/>
              <a:gd name="connsiteX55" fmla="*/ 1385174 w 9144000"/>
              <a:gd name="connsiteY55" fmla="*/ 883171 h 6858000"/>
              <a:gd name="connsiteX56" fmla="*/ 1391124 w 9144000"/>
              <a:gd name="connsiteY56" fmla="*/ 842648 h 6858000"/>
              <a:gd name="connsiteX57" fmla="*/ 1389265 w 9144000"/>
              <a:gd name="connsiteY57" fmla="*/ 795804 h 6858000"/>
              <a:gd name="connsiteX58" fmla="*/ 1353197 w 9144000"/>
              <a:gd name="connsiteY58" fmla="*/ 719219 h 6858000"/>
              <a:gd name="connsiteX59" fmla="*/ 1290729 w 9144000"/>
              <a:gd name="connsiteY59" fmla="*/ 668286 h 6858000"/>
              <a:gd name="connsiteX60" fmla="*/ 1216362 w 9144000"/>
              <a:gd name="connsiteY60" fmla="*/ 632968 h 6858000"/>
              <a:gd name="connsiteX61" fmla="*/ 1170626 w 9144000"/>
              <a:gd name="connsiteY61" fmla="*/ 611776 h 6858000"/>
              <a:gd name="connsiteX62" fmla="*/ 1132699 w 9144000"/>
              <a:gd name="connsiteY62" fmla="*/ 581291 h 6858000"/>
              <a:gd name="connsiteX63" fmla="*/ 1111877 w 9144000"/>
              <a:gd name="connsiteY63" fmla="*/ 533332 h 6858000"/>
              <a:gd name="connsiteX64" fmla="*/ 1121544 w 9144000"/>
              <a:gd name="connsiteY64" fmla="*/ 482028 h 6858000"/>
              <a:gd name="connsiteX65" fmla="*/ 1122660 w 9144000"/>
              <a:gd name="connsiteY65" fmla="*/ 479425 h 6858000"/>
              <a:gd name="connsiteX66" fmla="*/ 1019662 w 9144000"/>
              <a:gd name="connsiteY66" fmla="*/ 479425 h 6858000"/>
              <a:gd name="connsiteX67" fmla="*/ 636589 w 9144000"/>
              <a:gd name="connsiteY67" fmla="*/ 479425 h 6858000"/>
              <a:gd name="connsiteX68" fmla="*/ 638078 w 9144000"/>
              <a:gd name="connsiteY68" fmla="*/ 483150 h 6858000"/>
              <a:gd name="connsiteX69" fmla="*/ 651475 w 9144000"/>
              <a:gd name="connsiteY69" fmla="*/ 519654 h 6858000"/>
              <a:gd name="connsiteX70" fmla="*/ 734835 w 9144000"/>
              <a:gd name="connsiteY70" fmla="*/ 745758 h 6858000"/>
              <a:gd name="connsiteX71" fmla="*/ 795495 w 9144000"/>
              <a:gd name="connsiteY71" fmla="*/ 910773 h 6858000"/>
              <a:gd name="connsiteX72" fmla="*/ 802193 w 9144000"/>
              <a:gd name="connsiteY72" fmla="*/ 915243 h 6858000"/>
              <a:gd name="connsiteX73" fmla="*/ 855410 w 9144000"/>
              <a:gd name="connsiteY73" fmla="*/ 915243 h 6858000"/>
              <a:gd name="connsiteX74" fmla="*/ 859876 w 9144000"/>
              <a:gd name="connsiteY74" fmla="*/ 915243 h 6858000"/>
              <a:gd name="connsiteX75" fmla="*/ 861364 w 9144000"/>
              <a:gd name="connsiteY75" fmla="*/ 911146 h 6858000"/>
              <a:gd name="connsiteX76" fmla="*/ 886298 w 9144000"/>
              <a:gd name="connsiteY76" fmla="*/ 844097 h 6858000"/>
              <a:gd name="connsiteX77" fmla="*/ 886298 w 9144000"/>
              <a:gd name="connsiteY77" fmla="*/ 837019 h 6858000"/>
              <a:gd name="connsiteX78" fmla="*/ 835314 w 9144000"/>
              <a:gd name="connsiteY78" fmla="*/ 698452 h 6858000"/>
              <a:gd name="connsiteX79" fmla="*/ 756047 w 9144000"/>
              <a:gd name="connsiteY79" fmla="*/ 483523 h 6858000"/>
              <a:gd name="connsiteX80" fmla="*/ 754187 w 9144000"/>
              <a:gd name="connsiteY80" fmla="*/ 479425 h 6858000"/>
              <a:gd name="connsiteX81" fmla="*/ 636589 w 9144000"/>
              <a:gd name="connsiteY81" fmla="*/ 479425 h 6858000"/>
              <a:gd name="connsiteX82" fmla="*/ 3458465 w 9144000"/>
              <a:gd name="connsiteY82" fmla="*/ 1 h 6858000"/>
              <a:gd name="connsiteX83" fmla="*/ 3477674 w 9144000"/>
              <a:gd name="connsiteY83" fmla="*/ 38459 h 6858000"/>
              <a:gd name="connsiteX84" fmla="*/ 3677449 w 9144000"/>
              <a:gd name="connsiteY84" fmla="*/ 576867 h 6858000"/>
              <a:gd name="connsiteX85" fmla="*/ 4073157 w 9144000"/>
              <a:gd name="connsiteY85" fmla="*/ 1638301 h 6858000"/>
              <a:gd name="connsiteX86" fmla="*/ 4518808 w 9144000"/>
              <a:gd name="connsiteY86" fmla="*/ 2845874 h 6858000"/>
              <a:gd name="connsiteX87" fmla="*/ 5018245 w 9144000"/>
              <a:gd name="connsiteY87" fmla="*/ 4199587 h 6858000"/>
              <a:gd name="connsiteX88" fmla="*/ 5463896 w 9144000"/>
              <a:gd name="connsiteY88" fmla="*/ 5407160 h 6858000"/>
              <a:gd name="connsiteX89" fmla="*/ 5679038 w 9144000"/>
              <a:gd name="connsiteY89" fmla="*/ 6007101 h 6858000"/>
              <a:gd name="connsiteX90" fmla="*/ 6554974 w 9144000"/>
              <a:gd name="connsiteY90" fmla="*/ 6007101 h 6858000"/>
              <a:gd name="connsiteX91" fmla="*/ 6581866 w 9144000"/>
              <a:gd name="connsiteY91" fmla="*/ 5957106 h 6858000"/>
              <a:gd name="connsiteX92" fmla="*/ 6893054 w 9144000"/>
              <a:gd name="connsiteY92" fmla="*/ 5107190 h 6858000"/>
              <a:gd name="connsiteX93" fmla="*/ 6931472 w 9144000"/>
              <a:gd name="connsiteY93" fmla="*/ 4984125 h 6858000"/>
              <a:gd name="connsiteX94" fmla="*/ 6804692 w 9144000"/>
              <a:gd name="connsiteY94" fmla="*/ 4626468 h 6858000"/>
              <a:gd name="connsiteX95" fmla="*/ 6420510 w 9144000"/>
              <a:gd name="connsiteY95" fmla="*/ 3572726 h 6858000"/>
              <a:gd name="connsiteX96" fmla="*/ 5894180 w 9144000"/>
              <a:gd name="connsiteY96" fmla="*/ 2149789 h 6858000"/>
              <a:gd name="connsiteX97" fmla="*/ 5394743 w 9144000"/>
              <a:gd name="connsiteY97" fmla="*/ 799922 h 6858000"/>
              <a:gd name="connsiteX98" fmla="*/ 5102765 w 9144000"/>
              <a:gd name="connsiteY98" fmla="*/ 1 h 6858000"/>
              <a:gd name="connsiteX99" fmla="*/ 3523776 w 9144000"/>
              <a:gd name="connsiteY99" fmla="*/ 1 h 6858000"/>
              <a:gd name="connsiteX100" fmla="*/ 3458465 w 9144000"/>
              <a:gd name="connsiteY100" fmla="*/ 1 h 6858000"/>
              <a:gd name="connsiteX101" fmla="*/ 0 w 9144000"/>
              <a:gd name="connsiteY101" fmla="*/ 0 h 6858000"/>
              <a:gd name="connsiteX102" fmla="*/ 9144000 w 9144000"/>
              <a:gd name="connsiteY102" fmla="*/ 0 h 6858000"/>
              <a:gd name="connsiteX103" fmla="*/ 9144000 w 9144000"/>
              <a:gd name="connsiteY103" fmla="*/ 1 h 6858000"/>
              <a:gd name="connsiteX104" fmla="*/ 7800536 w 9144000"/>
              <a:gd name="connsiteY104" fmla="*/ 1 h 6858000"/>
              <a:gd name="connsiteX105" fmla="*/ 7846640 w 9144000"/>
              <a:gd name="connsiteY105" fmla="*/ 130757 h 6858000"/>
              <a:gd name="connsiteX106" fmla="*/ 8280785 w 9144000"/>
              <a:gd name="connsiteY106" fmla="*/ 1303719 h 6858000"/>
              <a:gd name="connsiteX107" fmla="*/ 8668826 w 9144000"/>
              <a:gd name="connsiteY107" fmla="*/ 2368999 h 6858000"/>
              <a:gd name="connsiteX108" fmla="*/ 9144000 w 9144000"/>
              <a:gd name="connsiteY108" fmla="*/ 3644267 h 6858000"/>
              <a:gd name="connsiteX109" fmla="*/ 9144000 w 9144000"/>
              <a:gd name="connsiteY109" fmla="*/ 6858000 h 6858000"/>
              <a:gd name="connsiteX110" fmla="*/ 0 w 9144000"/>
              <a:gd name="connsiteY1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9144000" h="6858000">
                <a:moveTo>
                  <a:pt x="381619" y="479797"/>
                </a:moveTo>
                <a:cubicBezTo>
                  <a:pt x="353294" y="479890"/>
                  <a:pt x="325342" y="480169"/>
                  <a:pt x="323851" y="480542"/>
                </a:cubicBezTo>
                <a:cubicBezTo>
                  <a:pt x="324224" y="481658"/>
                  <a:pt x="324597" y="482775"/>
                  <a:pt x="324969" y="483891"/>
                </a:cubicBezTo>
                <a:cubicBezTo>
                  <a:pt x="348822" y="549022"/>
                  <a:pt x="373047" y="613781"/>
                  <a:pt x="396900" y="678912"/>
                </a:cubicBezTo>
                <a:cubicBezTo>
                  <a:pt x="425597" y="756324"/>
                  <a:pt x="454295" y="833737"/>
                  <a:pt x="482993" y="911150"/>
                </a:cubicBezTo>
                <a:cubicBezTo>
                  <a:pt x="484484" y="915988"/>
                  <a:pt x="483738" y="915616"/>
                  <a:pt x="488956" y="915616"/>
                </a:cubicBezTo>
                <a:cubicBezTo>
                  <a:pt x="506845" y="915616"/>
                  <a:pt x="524735" y="915616"/>
                  <a:pt x="542624" y="915616"/>
                </a:cubicBezTo>
                <a:cubicBezTo>
                  <a:pt x="544115" y="915616"/>
                  <a:pt x="545606" y="915616"/>
                  <a:pt x="547097" y="915616"/>
                </a:cubicBezTo>
                <a:cubicBezTo>
                  <a:pt x="547842" y="914127"/>
                  <a:pt x="548215" y="913383"/>
                  <a:pt x="548587" y="912266"/>
                </a:cubicBezTo>
                <a:cubicBezTo>
                  <a:pt x="557159" y="889564"/>
                  <a:pt x="565359" y="866489"/>
                  <a:pt x="573931" y="843786"/>
                </a:cubicBezTo>
                <a:cubicBezTo>
                  <a:pt x="574676" y="841553"/>
                  <a:pt x="574304" y="840064"/>
                  <a:pt x="573558" y="837831"/>
                </a:cubicBezTo>
                <a:cubicBezTo>
                  <a:pt x="565359" y="815873"/>
                  <a:pt x="557532" y="793914"/>
                  <a:pt x="549333" y="771956"/>
                </a:cubicBezTo>
                <a:cubicBezTo>
                  <a:pt x="513927" y="676307"/>
                  <a:pt x="478893" y="581029"/>
                  <a:pt x="443487" y="485752"/>
                </a:cubicBezTo>
                <a:cubicBezTo>
                  <a:pt x="443114" y="483891"/>
                  <a:pt x="441996" y="482030"/>
                  <a:pt x="441623" y="480169"/>
                </a:cubicBezTo>
                <a:cubicBezTo>
                  <a:pt x="438642" y="479797"/>
                  <a:pt x="409944" y="479704"/>
                  <a:pt x="381619" y="479797"/>
                </a:cubicBezTo>
                <a:close/>
                <a:moveTo>
                  <a:pt x="1821030" y="479425"/>
                </a:moveTo>
                <a:cubicBezTo>
                  <a:pt x="1819917" y="479425"/>
                  <a:pt x="1819174" y="479797"/>
                  <a:pt x="1818061" y="479797"/>
                </a:cubicBezTo>
                <a:cubicBezTo>
                  <a:pt x="1818803" y="480911"/>
                  <a:pt x="1819174" y="481282"/>
                  <a:pt x="1819545" y="481654"/>
                </a:cubicBezTo>
                <a:cubicBezTo>
                  <a:pt x="1839220" y="504684"/>
                  <a:pt x="1854811" y="530315"/>
                  <a:pt x="1866691" y="557802"/>
                </a:cubicBezTo>
                <a:cubicBezTo>
                  <a:pt x="1882282" y="594205"/>
                  <a:pt x="1891191" y="632094"/>
                  <a:pt x="1893790" y="671468"/>
                </a:cubicBezTo>
                <a:cubicBezTo>
                  <a:pt x="1895275" y="692641"/>
                  <a:pt x="1894903" y="713442"/>
                  <a:pt x="1893047" y="734615"/>
                </a:cubicBezTo>
                <a:cubicBezTo>
                  <a:pt x="1890820" y="755417"/>
                  <a:pt x="1886737" y="776218"/>
                  <a:pt x="1880797" y="796277"/>
                </a:cubicBezTo>
                <a:cubicBezTo>
                  <a:pt x="1868175" y="838995"/>
                  <a:pt x="1848501" y="877997"/>
                  <a:pt x="1819545" y="911800"/>
                </a:cubicBezTo>
                <a:cubicBezTo>
                  <a:pt x="1819174" y="912543"/>
                  <a:pt x="1818432" y="913286"/>
                  <a:pt x="1817689" y="914400"/>
                </a:cubicBezTo>
                <a:cubicBezTo>
                  <a:pt x="1819174" y="914400"/>
                  <a:pt x="1819917" y="914400"/>
                  <a:pt x="1821030" y="914400"/>
                </a:cubicBezTo>
                <a:cubicBezTo>
                  <a:pt x="1861122" y="914400"/>
                  <a:pt x="1901585" y="914400"/>
                  <a:pt x="1941677" y="914400"/>
                </a:cubicBezTo>
                <a:cubicBezTo>
                  <a:pt x="1943905" y="914400"/>
                  <a:pt x="1945761" y="913657"/>
                  <a:pt x="1946875" y="911800"/>
                </a:cubicBezTo>
                <a:cubicBezTo>
                  <a:pt x="1957269" y="898799"/>
                  <a:pt x="1965807" y="885055"/>
                  <a:pt x="1973231" y="870197"/>
                </a:cubicBezTo>
                <a:cubicBezTo>
                  <a:pt x="1998846" y="817822"/>
                  <a:pt x="2010725" y="762475"/>
                  <a:pt x="2012210" y="704528"/>
                </a:cubicBezTo>
                <a:cubicBezTo>
                  <a:pt x="2012952" y="678154"/>
                  <a:pt x="2010725" y="652152"/>
                  <a:pt x="2006270" y="626150"/>
                </a:cubicBezTo>
                <a:cubicBezTo>
                  <a:pt x="2001073" y="596434"/>
                  <a:pt x="1992906" y="567832"/>
                  <a:pt x="1981027" y="540344"/>
                </a:cubicBezTo>
                <a:cubicBezTo>
                  <a:pt x="1972118" y="519542"/>
                  <a:pt x="1961352" y="499855"/>
                  <a:pt x="1947246" y="482025"/>
                </a:cubicBezTo>
                <a:cubicBezTo>
                  <a:pt x="1945761" y="480168"/>
                  <a:pt x="1944276" y="479425"/>
                  <a:pt x="1942049" y="479425"/>
                </a:cubicBezTo>
                <a:cubicBezTo>
                  <a:pt x="1901585" y="479425"/>
                  <a:pt x="1861122" y="479425"/>
                  <a:pt x="1821030" y="479425"/>
                </a:cubicBezTo>
                <a:close/>
                <a:moveTo>
                  <a:pt x="1533527" y="479425"/>
                </a:moveTo>
                <a:cubicBezTo>
                  <a:pt x="1533527" y="747713"/>
                  <a:pt x="1533527" y="1015628"/>
                  <a:pt x="1533527" y="1283172"/>
                </a:cubicBezTo>
                <a:cubicBezTo>
                  <a:pt x="1536897" y="1284288"/>
                  <a:pt x="1643619" y="1283916"/>
                  <a:pt x="1646240" y="1283172"/>
                </a:cubicBezTo>
                <a:cubicBezTo>
                  <a:pt x="1646240" y="1015256"/>
                  <a:pt x="1646240" y="747341"/>
                  <a:pt x="1646240" y="479425"/>
                </a:cubicBezTo>
                <a:cubicBezTo>
                  <a:pt x="1608794" y="479425"/>
                  <a:pt x="1571348" y="479425"/>
                  <a:pt x="1533527" y="479425"/>
                </a:cubicBezTo>
                <a:close/>
                <a:moveTo>
                  <a:pt x="1019662" y="479425"/>
                </a:moveTo>
                <a:cubicBezTo>
                  <a:pt x="1017803" y="484630"/>
                  <a:pt x="1015572" y="490207"/>
                  <a:pt x="1013713" y="495783"/>
                </a:cubicBezTo>
                <a:cubicBezTo>
                  <a:pt x="1008507" y="511769"/>
                  <a:pt x="1006276" y="528127"/>
                  <a:pt x="1004789" y="544485"/>
                </a:cubicBezTo>
                <a:cubicBezTo>
                  <a:pt x="1003301" y="564189"/>
                  <a:pt x="1004417" y="583522"/>
                  <a:pt x="1008507" y="602482"/>
                </a:cubicBezTo>
                <a:cubicBezTo>
                  <a:pt x="1014456" y="628878"/>
                  <a:pt x="1025983" y="651556"/>
                  <a:pt x="1044947" y="670517"/>
                </a:cubicBezTo>
                <a:cubicBezTo>
                  <a:pt x="1053499" y="679439"/>
                  <a:pt x="1062795" y="687247"/>
                  <a:pt x="1072462" y="694682"/>
                </a:cubicBezTo>
                <a:cubicBezTo>
                  <a:pt x="1089938" y="707694"/>
                  <a:pt x="1108530" y="718104"/>
                  <a:pt x="1127865" y="727026"/>
                </a:cubicBezTo>
                <a:cubicBezTo>
                  <a:pt x="1147573" y="736321"/>
                  <a:pt x="1167280" y="745243"/>
                  <a:pt x="1187359" y="754166"/>
                </a:cubicBezTo>
                <a:cubicBezTo>
                  <a:pt x="1205951" y="763088"/>
                  <a:pt x="1224170" y="772383"/>
                  <a:pt x="1240903" y="784651"/>
                </a:cubicBezTo>
                <a:cubicBezTo>
                  <a:pt x="1251686" y="792087"/>
                  <a:pt x="1261354" y="800637"/>
                  <a:pt x="1269534" y="811047"/>
                </a:cubicBezTo>
                <a:cubicBezTo>
                  <a:pt x="1281805" y="827033"/>
                  <a:pt x="1286639" y="844879"/>
                  <a:pt x="1284779" y="864583"/>
                </a:cubicBezTo>
                <a:cubicBezTo>
                  <a:pt x="1282920" y="880941"/>
                  <a:pt x="1277714" y="895811"/>
                  <a:pt x="1269906" y="910311"/>
                </a:cubicBezTo>
                <a:cubicBezTo>
                  <a:pt x="1269534" y="911426"/>
                  <a:pt x="1268790" y="912541"/>
                  <a:pt x="1268047" y="914400"/>
                </a:cubicBezTo>
                <a:cubicBezTo>
                  <a:pt x="1269534" y="914400"/>
                  <a:pt x="1270650" y="914400"/>
                  <a:pt x="1271765" y="914400"/>
                </a:cubicBezTo>
                <a:cubicBezTo>
                  <a:pt x="1304486" y="914400"/>
                  <a:pt x="1337208" y="914400"/>
                  <a:pt x="1369929" y="914400"/>
                </a:cubicBezTo>
                <a:cubicBezTo>
                  <a:pt x="1372904" y="914400"/>
                  <a:pt x="1374019" y="913657"/>
                  <a:pt x="1375135" y="911426"/>
                </a:cubicBezTo>
                <a:cubicBezTo>
                  <a:pt x="1379225" y="902132"/>
                  <a:pt x="1382571" y="892837"/>
                  <a:pt x="1385174" y="883171"/>
                </a:cubicBezTo>
                <a:cubicBezTo>
                  <a:pt x="1388521" y="869787"/>
                  <a:pt x="1390380" y="856403"/>
                  <a:pt x="1391124" y="842648"/>
                </a:cubicBezTo>
                <a:cubicBezTo>
                  <a:pt x="1392239" y="827033"/>
                  <a:pt x="1391867" y="811047"/>
                  <a:pt x="1389265" y="795804"/>
                </a:cubicBezTo>
                <a:cubicBezTo>
                  <a:pt x="1384431" y="766806"/>
                  <a:pt x="1372160" y="741525"/>
                  <a:pt x="1353197" y="719219"/>
                </a:cubicBezTo>
                <a:cubicBezTo>
                  <a:pt x="1335720" y="698400"/>
                  <a:pt x="1314526" y="681670"/>
                  <a:pt x="1290729" y="668286"/>
                </a:cubicBezTo>
                <a:cubicBezTo>
                  <a:pt x="1266931" y="654902"/>
                  <a:pt x="1242018" y="643377"/>
                  <a:pt x="1216362" y="632968"/>
                </a:cubicBezTo>
                <a:cubicBezTo>
                  <a:pt x="1200745" y="626647"/>
                  <a:pt x="1185128" y="620327"/>
                  <a:pt x="1170626" y="611776"/>
                </a:cubicBezTo>
                <a:cubicBezTo>
                  <a:pt x="1156497" y="603598"/>
                  <a:pt x="1143111" y="593931"/>
                  <a:pt x="1132699" y="581291"/>
                </a:cubicBezTo>
                <a:cubicBezTo>
                  <a:pt x="1120801" y="567535"/>
                  <a:pt x="1113736" y="551549"/>
                  <a:pt x="1111877" y="533332"/>
                </a:cubicBezTo>
                <a:cubicBezTo>
                  <a:pt x="1110017" y="515487"/>
                  <a:pt x="1113736" y="498386"/>
                  <a:pt x="1121544" y="482028"/>
                </a:cubicBezTo>
                <a:cubicBezTo>
                  <a:pt x="1121916" y="481284"/>
                  <a:pt x="1122288" y="480540"/>
                  <a:pt x="1122660" y="479425"/>
                </a:cubicBezTo>
                <a:cubicBezTo>
                  <a:pt x="1088451" y="479425"/>
                  <a:pt x="1054242" y="479425"/>
                  <a:pt x="1019662" y="479425"/>
                </a:cubicBezTo>
                <a:close/>
                <a:moveTo>
                  <a:pt x="636589" y="479425"/>
                </a:moveTo>
                <a:cubicBezTo>
                  <a:pt x="637333" y="480915"/>
                  <a:pt x="637706" y="482033"/>
                  <a:pt x="638078" y="483150"/>
                </a:cubicBezTo>
                <a:cubicBezTo>
                  <a:pt x="642543" y="495442"/>
                  <a:pt x="647009" y="507735"/>
                  <a:pt x="651475" y="519654"/>
                </a:cubicBezTo>
                <a:cubicBezTo>
                  <a:pt x="679386" y="595271"/>
                  <a:pt x="706924" y="670515"/>
                  <a:pt x="734835" y="745758"/>
                </a:cubicBezTo>
                <a:cubicBezTo>
                  <a:pt x="754931" y="800887"/>
                  <a:pt x="775399" y="855644"/>
                  <a:pt x="795495" y="910773"/>
                </a:cubicBezTo>
                <a:cubicBezTo>
                  <a:pt x="797355" y="915988"/>
                  <a:pt x="796611" y="915243"/>
                  <a:pt x="802193" y="915243"/>
                </a:cubicBezTo>
                <a:cubicBezTo>
                  <a:pt x="819684" y="915243"/>
                  <a:pt x="837547" y="915243"/>
                  <a:pt x="855410" y="915243"/>
                </a:cubicBezTo>
                <a:cubicBezTo>
                  <a:pt x="856898" y="915243"/>
                  <a:pt x="858387" y="915243"/>
                  <a:pt x="859876" y="915243"/>
                </a:cubicBezTo>
                <a:cubicBezTo>
                  <a:pt x="860620" y="913753"/>
                  <a:pt x="860992" y="912636"/>
                  <a:pt x="861364" y="911146"/>
                </a:cubicBezTo>
                <a:cubicBezTo>
                  <a:pt x="869923" y="888796"/>
                  <a:pt x="878111" y="866446"/>
                  <a:pt x="886298" y="844097"/>
                </a:cubicBezTo>
                <a:cubicBezTo>
                  <a:pt x="887414" y="841489"/>
                  <a:pt x="887042" y="839627"/>
                  <a:pt x="886298" y="837019"/>
                </a:cubicBezTo>
                <a:cubicBezTo>
                  <a:pt x="869179" y="790830"/>
                  <a:pt x="852060" y="744641"/>
                  <a:pt x="835314" y="698452"/>
                </a:cubicBezTo>
                <a:cubicBezTo>
                  <a:pt x="808892" y="626933"/>
                  <a:pt x="782470" y="555041"/>
                  <a:pt x="756047" y="483523"/>
                </a:cubicBezTo>
                <a:cubicBezTo>
                  <a:pt x="755303" y="482033"/>
                  <a:pt x="754931" y="480543"/>
                  <a:pt x="754187" y="479425"/>
                </a:cubicBezTo>
                <a:cubicBezTo>
                  <a:pt x="715111" y="479425"/>
                  <a:pt x="676036" y="479425"/>
                  <a:pt x="636589" y="479425"/>
                </a:cubicBezTo>
                <a:close/>
                <a:moveTo>
                  <a:pt x="3458465" y="1"/>
                </a:moveTo>
                <a:cubicBezTo>
                  <a:pt x="3458465" y="1"/>
                  <a:pt x="3458465" y="1"/>
                  <a:pt x="3477674" y="38459"/>
                </a:cubicBezTo>
                <a:cubicBezTo>
                  <a:pt x="3477674" y="38459"/>
                  <a:pt x="3612138" y="396116"/>
                  <a:pt x="3677449" y="576867"/>
                </a:cubicBezTo>
                <a:cubicBezTo>
                  <a:pt x="3811913" y="930679"/>
                  <a:pt x="3942535" y="1284490"/>
                  <a:pt x="4073157" y="1638301"/>
                </a:cubicBezTo>
                <a:cubicBezTo>
                  <a:pt x="4219146" y="2042107"/>
                  <a:pt x="4368977" y="2442068"/>
                  <a:pt x="4518808" y="2845874"/>
                </a:cubicBezTo>
                <a:cubicBezTo>
                  <a:pt x="4684006" y="3295830"/>
                  <a:pt x="4849205" y="3745786"/>
                  <a:pt x="5018245" y="4199587"/>
                </a:cubicBezTo>
                <a:cubicBezTo>
                  <a:pt x="5164234" y="4599548"/>
                  <a:pt x="5314065" y="5003354"/>
                  <a:pt x="5463896" y="5407160"/>
                </a:cubicBezTo>
                <a:cubicBezTo>
                  <a:pt x="5536891" y="5607141"/>
                  <a:pt x="5606044" y="5807121"/>
                  <a:pt x="5679038" y="6007101"/>
                </a:cubicBezTo>
                <a:cubicBezTo>
                  <a:pt x="5971017" y="6007101"/>
                  <a:pt x="6262995" y="6007101"/>
                  <a:pt x="6554974" y="6007101"/>
                </a:cubicBezTo>
                <a:cubicBezTo>
                  <a:pt x="6562657" y="5991718"/>
                  <a:pt x="6574183" y="5972489"/>
                  <a:pt x="6581866" y="5957106"/>
                </a:cubicBezTo>
                <a:cubicBezTo>
                  <a:pt x="6685596" y="5672519"/>
                  <a:pt x="6789325" y="5391777"/>
                  <a:pt x="6893054" y="5107190"/>
                </a:cubicBezTo>
                <a:cubicBezTo>
                  <a:pt x="6908421" y="5068732"/>
                  <a:pt x="6931472" y="4984125"/>
                  <a:pt x="6931472" y="4984125"/>
                </a:cubicBezTo>
                <a:cubicBezTo>
                  <a:pt x="6931472" y="4984125"/>
                  <a:pt x="6839268" y="4726458"/>
                  <a:pt x="6804692" y="4626468"/>
                </a:cubicBezTo>
                <a:cubicBezTo>
                  <a:pt x="6677912" y="4276503"/>
                  <a:pt x="6551132" y="3922691"/>
                  <a:pt x="6420510" y="3572726"/>
                </a:cubicBezTo>
                <a:cubicBezTo>
                  <a:pt x="6247628" y="3099695"/>
                  <a:pt x="6067062" y="2626665"/>
                  <a:pt x="5894180" y="2149789"/>
                </a:cubicBezTo>
                <a:cubicBezTo>
                  <a:pt x="5725140" y="1699834"/>
                  <a:pt x="5559942" y="1249878"/>
                  <a:pt x="5394743" y="799922"/>
                </a:cubicBezTo>
                <a:cubicBezTo>
                  <a:pt x="5294856" y="530718"/>
                  <a:pt x="5198811" y="265360"/>
                  <a:pt x="5102765" y="1"/>
                </a:cubicBezTo>
                <a:cubicBezTo>
                  <a:pt x="4576435" y="1"/>
                  <a:pt x="4050106" y="1"/>
                  <a:pt x="3523776" y="1"/>
                </a:cubicBezTo>
                <a:cubicBezTo>
                  <a:pt x="3504567" y="1"/>
                  <a:pt x="3458465" y="1"/>
                  <a:pt x="3458465" y="1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7800536" y="1"/>
                </a:lnTo>
                <a:cubicBezTo>
                  <a:pt x="7815904" y="42305"/>
                  <a:pt x="7831272" y="88454"/>
                  <a:pt x="7846640" y="130757"/>
                </a:cubicBezTo>
                <a:cubicBezTo>
                  <a:pt x="7992636" y="523026"/>
                  <a:pt x="8138632" y="911450"/>
                  <a:pt x="8280785" y="1303719"/>
                </a:cubicBezTo>
                <a:cubicBezTo>
                  <a:pt x="8411413" y="1657530"/>
                  <a:pt x="8538199" y="2015187"/>
                  <a:pt x="8668826" y="2368999"/>
                </a:cubicBezTo>
                <a:lnTo>
                  <a:pt x="9144000" y="3644267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335280" y="1691006"/>
            <a:ext cx="3627120" cy="1158874"/>
          </a:xfrm>
        </p:spPr>
        <p:txBody>
          <a:bodyPr lIns="0" rIns="0" anchor="b">
            <a:normAutofit/>
          </a:bodyPr>
          <a:lstStyle>
            <a:lvl1pPr algn="l">
              <a:lnSpc>
                <a:spcPct val="100000"/>
              </a:lnSpc>
              <a:defRPr sz="2800" b="1" cap="none" spc="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335280" y="2923858"/>
            <a:ext cx="3619500" cy="733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spc="3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952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0">
          <p15:clr>
            <a:srgbClr val="547EBF"/>
          </p15:clr>
        </p15:guide>
        <p15:guide id="2" pos="204">
          <p15:clr>
            <a:srgbClr val="547EBF"/>
          </p15:clr>
        </p15:guide>
        <p15:guide id="3" pos="5556">
          <p15:clr>
            <a:srgbClr val="547EBF"/>
          </p15:clr>
        </p15:guide>
        <p15:guide id="4" orient="horz" pos="4020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67151" y="0"/>
            <a:ext cx="5276850" cy="6858000"/>
          </a:xfrm>
          <a:prstGeom prst="rect">
            <a:avLst/>
          </a:prstGeom>
          <a:gradFill flip="none" rotWithShape="1">
            <a:gsLst>
              <a:gs pos="0">
                <a:srgbClr val="B3D6EC"/>
              </a:gs>
              <a:gs pos="39000">
                <a:srgbClr val="D8E6F0"/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335280" y="4754246"/>
            <a:ext cx="3182465" cy="1158874"/>
          </a:xfrm>
        </p:spPr>
        <p:txBody>
          <a:bodyPr lIns="0" rIns="0" anchor="b">
            <a:normAutofit/>
          </a:bodyPr>
          <a:lstStyle>
            <a:lvl1pPr algn="l">
              <a:lnSpc>
                <a:spcPct val="100000"/>
              </a:lnSpc>
              <a:defRPr sz="2800" b="1" cap="none" spc="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335280" y="5987098"/>
            <a:ext cx="3175779" cy="5306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spc="3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52506" y="4411168"/>
            <a:ext cx="316523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6"/>
          <p:cNvGrpSpPr>
            <a:grpSpLocks noChangeAspect="1"/>
          </p:cNvGrpSpPr>
          <p:nvPr userDrawn="1"/>
        </p:nvGrpSpPr>
        <p:grpSpPr bwMode="auto">
          <a:xfrm>
            <a:off x="323850" y="479425"/>
            <a:ext cx="994588" cy="473925"/>
            <a:chOff x="204" y="302"/>
            <a:chExt cx="1064" cy="507"/>
          </a:xfrm>
          <a:solidFill>
            <a:schemeClr val="accent2"/>
          </a:solidFill>
        </p:grpSpPr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966" y="302"/>
              <a:ext cx="71" cy="507"/>
            </a:xfrm>
            <a:custGeom>
              <a:avLst/>
              <a:gdLst>
                <a:gd name="T0" fmla="*/ 0 w 301"/>
                <a:gd name="T1" fmla="*/ 0 h 2163"/>
                <a:gd name="T2" fmla="*/ 301 w 301"/>
                <a:gd name="T3" fmla="*/ 0 h 2163"/>
                <a:gd name="T4" fmla="*/ 301 w 301"/>
                <a:gd name="T5" fmla="*/ 2160 h 2163"/>
                <a:gd name="T6" fmla="*/ 0 w 301"/>
                <a:gd name="T7" fmla="*/ 2160 h 2163"/>
                <a:gd name="T8" fmla="*/ 0 w 301"/>
                <a:gd name="T9" fmla="*/ 0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163">
                  <a:moveTo>
                    <a:pt x="0" y="0"/>
                  </a:moveTo>
                  <a:cubicBezTo>
                    <a:pt x="101" y="0"/>
                    <a:pt x="201" y="0"/>
                    <a:pt x="301" y="0"/>
                  </a:cubicBezTo>
                  <a:cubicBezTo>
                    <a:pt x="301" y="720"/>
                    <a:pt x="301" y="1440"/>
                    <a:pt x="301" y="2160"/>
                  </a:cubicBezTo>
                  <a:cubicBezTo>
                    <a:pt x="294" y="2162"/>
                    <a:pt x="9" y="2163"/>
                    <a:pt x="0" y="2160"/>
                  </a:cubicBezTo>
                  <a:cubicBezTo>
                    <a:pt x="0" y="1441"/>
                    <a:pt x="0" y="7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632" y="302"/>
              <a:ext cx="245" cy="274"/>
            </a:xfrm>
            <a:custGeom>
              <a:avLst/>
              <a:gdLst>
                <a:gd name="T0" fmla="*/ 44 w 1046"/>
                <a:gd name="T1" fmla="*/ 0 h 1170"/>
                <a:gd name="T2" fmla="*/ 321 w 1046"/>
                <a:gd name="T3" fmla="*/ 0 h 1170"/>
                <a:gd name="T4" fmla="*/ 318 w 1046"/>
                <a:gd name="T5" fmla="*/ 7 h 1170"/>
                <a:gd name="T6" fmla="*/ 292 w 1046"/>
                <a:gd name="T7" fmla="*/ 145 h 1170"/>
                <a:gd name="T8" fmla="*/ 348 w 1046"/>
                <a:gd name="T9" fmla="*/ 274 h 1170"/>
                <a:gd name="T10" fmla="*/ 450 w 1046"/>
                <a:gd name="T11" fmla="*/ 356 h 1170"/>
                <a:gd name="T12" fmla="*/ 573 w 1046"/>
                <a:gd name="T13" fmla="*/ 413 h 1170"/>
                <a:gd name="T14" fmla="*/ 773 w 1046"/>
                <a:gd name="T15" fmla="*/ 508 h 1170"/>
                <a:gd name="T16" fmla="*/ 941 w 1046"/>
                <a:gd name="T17" fmla="*/ 645 h 1170"/>
                <a:gd name="T18" fmla="*/ 1038 w 1046"/>
                <a:gd name="T19" fmla="*/ 851 h 1170"/>
                <a:gd name="T20" fmla="*/ 1043 w 1046"/>
                <a:gd name="T21" fmla="*/ 977 h 1170"/>
                <a:gd name="T22" fmla="*/ 1027 w 1046"/>
                <a:gd name="T23" fmla="*/ 1086 h 1170"/>
                <a:gd name="T24" fmla="*/ 1000 w 1046"/>
                <a:gd name="T25" fmla="*/ 1162 h 1170"/>
                <a:gd name="T26" fmla="*/ 986 w 1046"/>
                <a:gd name="T27" fmla="*/ 1170 h 1170"/>
                <a:gd name="T28" fmla="*/ 722 w 1046"/>
                <a:gd name="T29" fmla="*/ 1170 h 1170"/>
                <a:gd name="T30" fmla="*/ 712 w 1046"/>
                <a:gd name="T31" fmla="*/ 1170 h 1170"/>
                <a:gd name="T32" fmla="*/ 717 w 1046"/>
                <a:gd name="T33" fmla="*/ 1159 h 1170"/>
                <a:gd name="T34" fmla="*/ 757 w 1046"/>
                <a:gd name="T35" fmla="*/ 1036 h 1170"/>
                <a:gd name="T36" fmla="*/ 716 w 1046"/>
                <a:gd name="T37" fmla="*/ 892 h 1170"/>
                <a:gd name="T38" fmla="*/ 639 w 1046"/>
                <a:gd name="T39" fmla="*/ 821 h 1170"/>
                <a:gd name="T40" fmla="*/ 495 w 1046"/>
                <a:gd name="T41" fmla="*/ 739 h 1170"/>
                <a:gd name="T42" fmla="*/ 335 w 1046"/>
                <a:gd name="T43" fmla="*/ 666 h 1170"/>
                <a:gd name="T44" fmla="*/ 186 w 1046"/>
                <a:gd name="T45" fmla="*/ 579 h 1170"/>
                <a:gd name="T46" fmla="*/ 112 w 1046"/>
                <a:gd name="T47" fmla="*/ 514 h 1170"/>
                <a:gd name="T48" fmla="*/ 14 w 1046"/>
                <a:gd name="T49" fmla="*/ 331 h 1170"/>
                <a:gd name="T50" fmla="*/ 4 w 1046"/>
                <a:gd name="T51" fmla="*/ 175 h 1170"/>
                <a:gd name="T52" fmla="*/ 28 w 1046"/>
                <a:gd name="T53" fmla="*/ 44 h 1170"/>
                <a:gd name="T54" fmla="*/ 44 w 1046"/>
                <a:gd name="T55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46" h="1170">
                  <a:moveTo>
                    <a:pt x="44" y="0"/>
                  </a:moveTo>
                  <a:cubicBezTo>
                    <a:pt x="137" y="0"/>
                    <a:pt x="229" y="0"/>
                    <a:pt x="321" y="0"/>
                  </a:cubicBezTo>
                  <a:cubicBezTo>
                    <a:pt x="320" y="3"/>
                    <a:pt x="319" y="5"/>
                    <a:pt x="318" y="7"/>
                  </a:cubicBezTo>
                  <a:cubicBezTo>
                    <a:pt x="297" y="51"/>
                    <a:pt x="287" y="97"/>
                    <a:pt x="292" y="145"/>
                  </a:cubicBezTo>
                  <a:cubicBezTo>
                    <a:pt x="297" y="194"/>
                    <a:pt x="316" y="237"/>
                    <a:pt x="348" y="274"/>
                  </a:cubicBezTo>
                  <a:cubicBezTo>
                    <a:pt x="376" y="308"/>
                    <a:pt x="412" y="334"/>
                    <a:pt x="450" y="356"/>
                  </a:cubicBezTo>
                  <a:cubicBezTo>
                    <a:pt x="489" y="379"/>
                    <a:pt x="531" y="396"/>
                    <a:pt x="573" y="413"/>
                  </a:cubicBezTo>
                  <a:cubicBezTo>
                    <a:pt x="642" y="441"/>
                    <a:pt x="709" y="472"/>
                    <a:pt x="773" y="508"/>
                  </a:cubicBezTo>
                  <a:cubicBezTo>
                    <a:pt x="837" y="544"/>
                    <a:pt x="894" y="589"/>
                    <a:pt x="941" y="645"/>
                  </a:cubicBezTo>
                  <a:cubicBezTo>
                    <a:pt x="992" y="705"/>
                    <a:pt x="1025" y="773"/>
                    <a:pt x="1038" y="851"/>
                  </a:cubicBezTo>
                  <a:cubicBezTo>
                    <a:pt x="1045" y="892"/>
                    <a:pt x="1046" y="935"/>
                    <a:pt x="1043" y="977"/>
                  </a:cubicBezTo>
                  <a:cubicBezTo>
                    <a:pt x="1041" y="1014"/>
                    <a:pt x="1036" y="1050"/>
                    <a:pt x="1027" y="1086"/>
                  </a:cubicBezTo>
                  <a:cubicBezTo>
                    <a:pt x="1020" y="1112"/>
                    <a:pt x="1011" y="1137"/>
                    <a:pt x="1000" y="1162"/>
                  </a:cubicBezTo>
                  <a:cubicBezTo>
                    <a:pt x="997" y="1168"/>
                    <a:pt x="994" y="1170"/>
                    <a:pt x="986" y="1170"/>
                  </a:cubicBezTo>
                  <a:cubicBezTo>
                    <a:pt x="898" y="1170"/>
                    <a:pt x="810" y="1170"/>
                    <a:pt x="722" y="1170"/>
                  </a:cubicBezTo>
                  <a:cubicBezTo>
                    <a:pt x="719" y="1170"/>
                    <a:pt x="716" y="1170"/>
                    <a:pt x="712" y="1170"/>
                  </a:cubicBezTo>
                  <a:cubicBezTo>
                    <a:pt x="714" y="1165"/>
                    <a:pt x="716" y="1162"/>
                    <a:pt x="717" y="1159"/>
                  </a:cubicBezTo>
                  <a:cubicBezTo>
                    <a:pt x="738" y="1120"/>
                    <a:pt x="752" y="1080"/>
                    <a:pt x="757" y="1036"/>
                  </a:cubicBezTo>
                  <a:cubicBezTo>
                    <a:pt x="762" y="983"/>
                    <a:pt x="749" y="935"/>
                    <a:pt x="716" y="892"/>
                  </a:cubicBezTo>
                  <a:cubicBezTo>
                    <a:pt x="694" y="864"/>
                    <a:pt x="668" y="841"/>
                    <a:pt x="639" y="821"/>
                  </a:cubicBezTo>
                  <a:cubicBezTo>
                    <a:pt x="594" y="788"/>
                    <a:pt x="545" y="763"/>
                    <a:pt x="495" y="739"/>
                  </a:cubicBezTo>
                  <a:cubicBezTo>
                    <a:pt x="441" y="715"/>
                    <a:pt x="388" y="691"/>
                    <a:pt x="335" y="666"/>
                  </a:cubicBezTo>
                  <a:cubicBezTo>
                    <a:pt x="283" y="642"/>
                    <a:pt x="233" y="614"/>
                    <a:pt x="186" y="579"/>
                  </a:cubicBezTo>
                  <a:cubicBezTo>
                    <a:pt x="160" y="559"/>
                    <a:pt x="135" y="538"/>
                    <a:pt x="112" y="514"/>
                  </a:cubicBezTo>
                  <a:cubicBezTo>
                    <a:pt x="61" y="463"/>
                    <a:pt x="30" y="402"/>
                    <a:pt x="14" y="331"/>
                  </a:cubicBezTo>
                  <a:cubicBezTo>
                    <a:pt x="3" y="280"/>
                    <a:pt x="0" y="228"/>
                    <a:pt x="4" y="175"/>
                  </a:cubicBezTo>
                  <a:cubicBezTo>
                    <a:pt x="8" y="131"/>
                    <a:pt x="14" y="87"/>
                    <a:pt x="28" y="44"/>
                  </a:cubicBezTo>
                  <a:cubicBezTo>
                    <a:pt x="33" y="29"/>
                    <a:pt x="39" y="14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145" y="302"/>
              <a:ext cx="123" cy="274"/>
            </a:xfrm>
            <a:custGeom>
              <a:avLst/>
              <a:gdLst>
                <a:gd name="T0" fmla="*/ 0 w 526"/>
                <a:gd name="T1" fmla="*/ 1171 h 1171"/>
                <a:gd name="T2" fmla="*/ 5 w 526"/>
                <a:gd name="T3" fmla="*/ 1164 h 1171"/>
                <a:gd name="T4" fmla="*/ 170 w 526"/>
                <a:gd name="T5" fmla="*/ 853 h 1171"/>
                <a:gd name="T6" fmla="*/ 203 w 526"/>
                <a:gd name="T7" fmla="*/ 687 h 1171"/>
                <a:gd name="T8" fmla="*/ 205 w 526"/>
                <a:gd name="T9" fmla="*/ 517 h 1171"/>
                <a:gd name="T10" fmla="*/ 132 w 526"/>
                <a:gd name="T11" fmla="*/ 211 h 1171"/>
                <a:gd name="T12" fmla="*/ 5 w 526"/>
                <a:gd name="T13" fmla="*/ 6 h 1171"/>
                <a:gd name="T14" fmla="*/ 1 w 526"/>
                <a:gd name="T15" fmla="*/ 1 h 1171"/>
                <a:gd name="T16" fmla="*/ 9 w 526"/>
                <a:gd name="T17" fmla="*/ 0 h 1171"/>
                <a:gd name="T18" fmla="*/ 335 w 526"/>
                <a:gd name="T19" fmla="*/ 0 h 1171"/>
                <a:gd name="T20" fmla="*/ 349 w 526"/>
                <a:gd name="T21" fmla="*/ 7 h 1171"/>
                <a:gd name="T22" fmla="*/ 440 w 526"/>
                <a:gd name="T23" fmla="*/ 164 h 1171"/>
                <a:gd name="T24" fmla="*/ 508 w 526"/>
                <a:gd name="T25" fmla="*/ 395 h 1171"/>
                <a:gd name="T26" fmla="*/ 524 w 526"/>
                <a:gd name="T27" fmla="*/ 606 h 1171"/>
                <a:gd name="T28" fmla="*/ 419 w 526"/>
                <a:gd name="T29" fmla="*/ 1052 h 1171"/>
                <a:gd name="T30" fmla="*/ 348 w 526"/>
                <a:gd name="T31" fmla="*/ 1164 h 1171"/>
                <a:gd name="T32" fmla="*/ 334 w 526"/>
                <a:gd name="T33" fmla="*/ 1171 h 1171"/>
                <a:gd name="T34" fmla="*/ 9 w 526"/>
                <a:gd name="T35" fmla="*/ 1171 h 1171"/>
                <a:gd name="T36" fmla="*/ 0 w 526"/>
                <a:gd name="T37" fmla="*/ 1171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6" h="1171">
                  <a:moveTo>
                    <a:pt x="0" y="1171"/>
                  </a:moveTo>
                  <a:cubicBezTo>
                    <a:pt x="2" y="1168"/>
                    <a:pt x="4" y="1166"/>
                    <a:pt x="5" y="1164"/>
                  </a:cubicBezTo>
                  <a:cubicBezTo>
                    <a:pt x="83" y="1073"/>
                    <a:pt x="136" y="968"/>
                    <a:pt x="170" y="853"/>
                  </a:cubicBezTo>
                  <a:cubicBezTo>
                    <a:pt x="186" y="799"/>
                    <a:pt x="197" y="743"/>
                    <a:pt x="203" y="687"/>
                  </a:cubicBezTo>
                  <a:cubicBezTo>
                    <a:pt x="208" y="630"/>
                    <a:pt x="209" y="574"/>
                    <a:pt x="205" y="517"/>
                  </a:cubicBezTo>
                  <a:cubicBezTo>
                    <a:pt x="198" y="411"/>
                    <a:pt x="174" y="309"/>
                    <a:pt x="132" y="211"/>
                  </a:cubicBezTo>
                  <a:cubicBezTo>
                    <a:pt x="100" y="137"/>
                    <a:pt x="58" y="68"/>
                    <a:pt x="5" y="6"/>
                  </a:cubicBezTo>
                  <a:cubicBezTo>
                    <a:pt x="4" y="5"/>
                    <a:pt x="3" y="4"/>
                    <a:pt x="1" y="1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7" y="0"/>
                    <a:pt x="226" y="0"/>
                    <a:pt x="335" y="0"/>
                  </a:cubicBezTo>
                  <a:cubicBezTo>
                    <a:pt x="341" y="0"/>
                    <a:pt x="345" y="2"/>
                    <a:pt x="349" y="7"/>
                  </a:cubicBezTo>
                  <a:cubicBezTo>
                    <a:pt x="387" y="55"/>
                    <a:pt x="416" y="108"/>
                    <a:pt x="440" y="164"/>
                  </a:cubicBezTo>
                  <a:cubicBezTo>
                    <a:pt x="472" y="238"/>
                    <a:pt x="494" y="315"/>
                    <a:pt x="508" y="395"/>
                  </a:cubicBezTo>
                  <a:cubicBezTo>
                    <a:pt x="520" y="465"/>
                    <a:pt x="526" y="535"/>
                    <a:pt x="524" y="606"/>
                  </a:cubicBezTo>
                  <a:cubicBezTo>
                    <a:pt x="520" y="762"/>
                    <a:pt x="488" y="911"/>
                    <a:pt x="419" y="1052"/>
                  </a:cubicBezTo>
                  <a:cubicBezTo>
                    <a:pt x="399" y="1092"/>
                    <a:pt x="376" y="1129"/>
                    <a:pt x="348" y="1164"/>
                  </a:cubicBezTo>
                  <a:cubicBezTo>
                    <a:pt x="345" y="1169"/>
                    <a:pt x="340" y="1171"/>
                    <a:pt x="334" y="1171"/>
                  </a:cubicBezTo>
                  <a:cubicBezTo>
                    <a:pt x="226" y="1171"/>
                    <a:pt x="117" y="1171"/>
                    <a:pt x="9" y="1171"/>
                  </a:cubicBezTo>
                  <a:cubicBezTo>
                    <a:pt x="6" y="1171"/>
                    <a:pt x="4" y="1171"/>
                    <a:pt x="0" y="1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204" y="302"/>
              <a:ext cx="158" cy="275"/>
            </a:xfrm>
            <a:custGeom>
              <a:avLst/>
              <a:gdLst>
                <a:gd name="T0" fmla="*/ 599 w 673"/>
                <a:gd name="T1" fmla="*/ 1172 h 1173"/>
                <a:gd name="T2" fmla="*/ 587 w 673"/>
                <a:gd name="T3" fmla="*/ 1172 h 1173"/>
                <a:gd name="T4" fmla="*/ 443 w 673"/>
                <a:gd name="T5" fmla="*/ 1172 h 1173"/>
                <a:gd name="T6" fmla="*/ 427 w 673"/>
                <a:gd name="T7" fmla="*/ 1160 h 1173"/>
                <a:gd name="T8" fmla="*/ 196 w 673"/>
                <a:gd name="T9" fmla="*/ 536 h 1173"/>
                <a:gd name="T10" fmla="*/ 3 w 673"/>
                <a:gd name="T11" fmla="*/ 12 h 1173"/>
                <a:gd name="T12" fmla="*/ 0 w 673"/>
                <a:gd name="T13" fmla="*/ 3 h 1173"/>
                <a:gd name="T14" fmla="*/ 316 w 673"/>
                <a:gd name="T15" fmla="*/ 2 h 1173"/>
                <a:gd name="T16" fmla="*/ 321 w 673"/>
                <a:gd name="T17" fmla="*/ 17 h 1173"/>
                <a:gd name="T18" fmla="*/ 605 w 673"/>
                <a:gd name="T19" fmla="*/ 786 h 1173"/>
                <a:gd name="T20" fmla="*/ 670 w 673"/>
                <a:gd name="T21" fmla="*/ 963 h 1173"/>
                <a:gd name="T22" fmla="*/ 671 w 673"/>
                <a:gd name="T23" fmla="*/ 979 h 1173"/>
                <a:gd name="T24" fmla="*/ 603 w 673"/>
                <a:gd name="T25" fmla="*/ 1163 h 1173"/>
                <a:gd name="T26" fmla="*/ 599 w 673"/>
                <a:gd name="T27" fmla="*/ 1172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3" h="1173">
                  <a:moveTo>
                    <a:pt x="599" y="1172"/>
                  </a:moveTo>
                  <a:cubicBezTo>
                    <a:pt x="595" y="1172"/>
                    <a:pt x="591" y="1172"/>
                    <a:pt x="587" y="1172"/>
                  </a:cubicBezTo>
                  <a:cubicBezTo>
                    <a:pt x="539" y="1172"/>
                    <a:pt x="491" y="1172"/>
                    <a:pt x="443" y="1172"/>
                  </a:cubicBezTo>
                  <a:cubicBezTo>
                    <a:pt x="429" y="1172"/>
                    <a:pt x="431" y="1173"/>
                    <a:pt x="427" y="1160"/>
                  </a:cubicBezTo>
                  <a:cubicBezTo>
                    <a:pt x="350" y="952"/>
                    <a:pt x="273" y="744"/>
                    <a:pt x="196" y="536"/>
                  </a:cubicBezTo>
                  <a:cubicBezTo>
                    <a:pt x="132" y="361"/>
                    <a:pt x="67" y="187"/>
                    <a:pt x="3" y="12"/>
                  </a:cubicBezTo>
                  <a:cubicBezTo>
                    <a:pt x="2" y="9"/>
                    <a:pt x="1" y="6"/>
                    <a:pt x="0" y="3"/>
                  </a:cubicBezTo>
                  <a:cubicBezTo>
                    <a:pt x="8" y="1"/>
                    <a:pt x="300" y="0"/>
                    <a:pt x="316" y="2"/>
                  </a:cubicBezTo>
                  <a:cubicBezTo>
                    <a:pt x="317" y="7"/>
                    <a:pt x="320" y="12"/>
                    <a:pt x="321" y="17"/>
                  </a:cubicBezTo>
                  <a:cubicBezTo>
                    <a:pt x="416" y="273"/>
                    <a:pt x="510" y="529"/>
                    <a:pt x="605" y="786"/>
                  </a:cubicBezTo>
                  <a:cubicBezTo>
                    <a:pt x="627" y="845"/>
                    <a:pt x="648" y="904"/>
                    <a:pt x="670" y="963"/>
                  </a:cubicBezTo>
                  <a:cubicBezTo>
                    <a:pt x="672" y="969"/>
                    <a:pt x="673" y="973"/>
                    <a:pt x="671" y="979"/>
                  </a:cubicBezTo>
                  <a:cubicBezTo>
                    <a:pt x="648" y="1040"/>
                    <a:pt x="626" y="1102"/>
                    <a:pt x="603" y="1163"/>
                  </a:cubicBezTo>
                  <a:cubicBezTo>
                    <a:pt x="602" y="1166"/>
                    <a:pt x="601" y="1168"/>
                    <a:pt x="599" y="11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>
              <a:off x="401" y="302"/>
              <a:ext cx="158" cy="275"/>
            </a:xfrm>
            <a:custGeom>
              <a:avLst/>
              <a:gdLst>
                <a:gd name="T0" fmla="*/ 0 w 674"/>
                <a:gd name="T1" fmla="*/ 0 h 1172"/>
                <a:gd name="T2" fmla="*/ 316 w 674"/>
                <a:gd name="T3" fmla="*/ 0 h 1172"/>
                <a:gd name="T4" fmla="*/ 321 w 674"/>
                <a:gd name="T5" fmla="*/ 11 h 1172"/>
                <a:gd name="T6" fmla="*/ 534 w 674"/>
                <a:gd name="T7" fmla="*/ 588 h 1172"/>
                <a:gd name="T8" fmla="*/ 671 w 674"/>
                <a:gd name="T9" fmla="*/ 960 h 1172"/>
                <a:gd name="T10" fmla="*/ 671 w 674"/>
                <a:gd name="T11" fmla="*/ 979 h 1172"/>
                <a:gd name="T12" fmla="*/ 604 w 674"/>
                <a:gd name="T13" fmla="*/ 1159 h 1172"/>
                <a:gd name="T14" fmla="*/ 600 w 674"/>
                <a:gd name="T15" fmla="*/ 1170 h 1172"/>
                <a:gd name="T16" fmla="*/ 588 w 674"/>
                <a:gd name="T17" fmla="*/ 1170 h 1172"/>
                <a:gd name="T18" fmla="*/ 445 w 674"/>
                <a:gd name="T19" fmla="*/ 1170 h 1172"/>
                <a:gd name="T20" fmla="*/ 427 w 674"/>
                <a:gd name="T21" fmla="*/ 1158 h 1172"/>
                <a:gd name="T22" fmla="*/ 264 w 674"/>
                <a:gd name="T23" fmla="*/ 715 h 1172"/>
                <a:gd name="T24" fmla="*/ 40 w 674"/>
                <a:gd name="T25" fmla="*/ 108 h 1172"/>
                <a:gd name="T26" fmla="*/ 4 w 674"/>
                <a:gd name="T27" fmla="*/ 10 h 1172"/>
                <a:gd name="T28" fmla="*/ 0 w 674"/>
                <a:gd name="T2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4" h="1172">
                  <a:moveTo>
                    <a:pt x="0" y="0"/>
                  </a:moveTo>
                  <a:cubicBezTo>
                    <a:pt x="106" y="0"/>
                    <a:pt x="211" y="0"/>
                    <a:pt x="316" y="0"/>
                  </a:cubicBezTo>
                  <a:cubicBezTo>
                    <a:pt x="318" y="3"/>
                    <a:pt x="319" y="7"/>
                    <a:pt x="321" y="11"/>
                  </a:cubicBezTo>
                  <a:cubicBezTo>
                    <a:pt x="392" y="203"/>
                    <a:pt x="463" y="396"/>
                    <a:pt x="534" y="588"/>
                  </a:cubicBezTo>
                  <a:cubicBezTo>
                    <a:pt x="579" y="712"/>
                    <a:pt x="625" y="836"/>
                    <a:pt x="671" y="960"/>
                  </a:cubicBezTo>
                  <a:cubicBezTo>
                    <a:pt x="673" y="967"/>
                    <a:pt x="674" y="972"/>
                    <a:pt x="671" y="979"/>
                  </a:cubicBezTo>
                  <a:cubicBezTo>
                    <a:pt x="649" y="1039"/>
                    <a:pt x="627" y="1099"/>
                    <a:pt x="604" y="1159"/>
                  </a:cubicBezTo>
                  <a:cubicBezTo>
                    <a:pt x="603" y="1163"/>
                    <a:pt x="602" y="1166"/>
                    <a:pt x="600" y="1170"/>
                  </a:cubicBezTo>
                  <a:cubicBezTo>
                    <a:pt x="596" y="1170"/>
                    <a:pt x="592" y="1170"/>
                    <a:pt x="588" y="1170"/>
                  </a:cubicBezTo>
                  <a:cubicBezTo>
                    <a:pt x="540" y="1170"/>
                    <a:pt x="492" y="1170"/>
                    <a:pt x="445" y="1170"/>
                  </a:cubicBezTo>
                  <a:cubicBezTo>
                    <a:pt x="430" y="1170"/>
                    <a:pt x="432" y="1172"/>
                    <a:pt x="427" y="1158"/>
                  </a:cubicBezTo>
                  <a:cubicBezTo>
                    <a:pt x="373" y="1010"/>
                    <a:pt x="318" y="863"/>
                    <a:pt x="264" y="715"/>
                  </a:cubicBezTo>
                  <a:cubicBezTo>
                    <a:pt x="189" y="513"/>
                    <a:pt x="115" y="311"/>
                    <a:pt x="40" y="108"/>
                  </a:cubicBezTo>
                  <a:cubicBezTo>
                    <a:pt x="28" y="76"/>
                    <a:pt x="16" y="43"/>
                    <a:pt x="4" y="10"/>
                  </a:cubicBezTo>
                  <a:cubicBezTo>
                    <a:pt x="3" y="7"/>
                    <a:pt x="2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" name="Freeform 17"/>
          <p:cNvSpPr>
            <a:spLocks/>
          </p:cNvSpPr>
          <p:nvPr userDrawn="1"/>
        </p:nvSpPr>
        <p:spPr bwMode="auto">
          <a:xfrm>
            <a:off x="6438492" y="2"/>
            <a:ext cx="2705508" cy="3624431"/>
          </a:xfrm>
          <a:custGeom>
            <a:avLst/>
            <a:gdLst>
              <a:gd name="connsiteX0" fmla="*/ 192424 w 2705508"/>
              <a:gd name="connsiteY0" fmla="*/ 0 h 3624431"/>
              <a:gd name="connsiteX1" fmla="*/ 1459512 w 2705508"/>
              <a:gd name="connsiteY1" fmla="*/ 0 h 3624431"/>
              <a:gd name="connsiteX2" fmla="*/ 1317918 w 2705508"/>
              <a:gd name="connsiteY2" fmla="*/ 588130 h 3624431"/>
              <a:gd name="connsiteX3" fmla="*/ 1590215 w 2705508"/>
              <a:gd name="connsiteY3" fmla="*/ 1263390 h 3624431"/>
              <a:gd name="connsiteX4" fmla="*/ 2345385 w 2705508"/>
              <a:gd name="connsiteY4" fmla="*/ 1771650 h 3624431"/>
              <a:gd name="connsiteX5" fmla="*/ 2705508 w 2705508"/>
              <a:gd name="connsiteY5" fmla="*/ 1934716 h 3624431"/>
              <a:gd name="connsiteX6" fmla="*/ 2705508 w 2705508"/>
              <a:gd name="connsiteY6" fmla="*/ 3624431 h 3624431"/>
              <a:gd name="connsiteX7" fmla="*/ 2523739 w 2705508"/>
              <a:gd name="connsiteY7" fmla="*/ 3518341 h 3624431"/>
              <a:gd name="connsiteX8" fmla="*/ 2192898 w 2705508"/>
              <a:gd name="connsiteY8" fmla="*/ 3343627 h 3624431"/>
              <a:gd name="connsiteX9" fmla="*/ 1611999 w 2705508"/>
              <a:gd name="connsiteY9" fmla="*/ 3074975 h 3624431"/>
              <a:gd name="connsiteX10" fmla="*/ 969378 w 2705508"/>
              <a:gd name="connsiteY10" fmla="*/ 2726454 h 3624431"/>
              <a:gd name="connsiteX11" fmla="*/ 435676 w 2705508"/>
              <a:gd name="connsiteY11" fmla="*/ 2269019 h 3624431"/>
              <a:gd name="connsiteX12" fmla="*/ 58091 w 2705508"/>
              <a:gd name="connsiteY12" fmla="*/ 1502998 h 3624431"/>
              <a:gd name="connsiteX13" fmla="*/ 10893 w 2705508"/>
              <a:gd name="connsiteY13" fmla="*/ 1241607 h 3624431"/>
              <a:gd name="connsiteX14" fmla="*/ 10893 w 2705508"/>
              <a:gd name="connsiteY14" fmla="*/ 755130 h 3624431"/>
              <a:gd name="connsiteX15" fmla="*/ 43568 w 2705508"/>
              <a:gd name="connsiteY15" fmla="*/ 530043 h 3624431"/>
              <a:gd name="connsiteX16" fmla="*/ 192424 w 2705508"/>
              <a:gd name="connsiteY16" fmla="*/ 0 h 362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05508" h="3624431">
                <a:moveTo>
                  <a:pt x="192424" y="0"/>
                </a:moveTo>
                <a:cubicBezTo>
                  <a:pt x="613577" y="0"/>
                  <a:pt x="1038360" y="0"/>
                  <a:pt x="1459512" y="0"/>
                </a:cubicBezTo>
                <a:cubicBezTo>
                  <a:pt x="1357855" y="181522"/>
                  <a:pt x="1314287" y="381195"/>
                  <a:pt x="1317918" y="588130"/>
                </a:cubicBezTo>
                <a:cubicBezTo>
                  <a:pt x="1321548" y="849521"/>
                  <a:pt x="1426837" y="1070977"/>
                  <a:pt x="1590215" y="1263390"/>
                </a:cubicBezTo>
                <a:cubicBezTo>
                  <a:pt x="1793530" y="1499368"/>
                  <a:pt x="2065826" y="1644585"/>
                  <a:pt x="2345385" y="1771650"/>
                </a:cubicBezTo>
                <a:lnTo>
                  <a:pt x="2705508" y="1934716"/>
                </a:lnTo>
                <a:lnTo>
                  <a:pt x="2705508" y="3624431"/>
                </a:lnTo>
                <a:lnTo>
                  <a:pt x="2523739" y="3518341"/>
                </a:lnTo>
                <a:cubicBezTo>
                  <a:pt x="2414366" y="3457985"/>
                  <a:pt x="2303632" y="3399898"/>
                  <a:pt x="2192898" y="3343627"/>
                </a:cubicBezTo>
                <a:cubicBezTo>
                  <a:pt x="2004106" y="3249235"/>
                  <a:pt x="1804422" y="3169366"/>
                  <a:pt x="1611999" y="3074975"/>
                </a:cubicBezTo>
                <a:cubicBezTo>
                  <a:pt x="1394161" y="2966062"/>
                  <a:pt x="1176323" y="2857149"/>
                  <a:pt x="969378" y="2726454"/>
                </a:cubicBezTo>
                <a:cubicBezTo>
                  <a:pt x="769693" y="2603019"/>
                  <a:pt x="591793" y="2446910"/>
                  <a:pt x="435676" y="2269019"/>
                </a:cubicBezTo>
                <a:cubicBezTo>
                  <a:pt x="239622" y="2047563"/>
                  <a:pt x="119812" y="1789802"/>
                  <a:pt x="58091" y="1502998"/>
                </a:cubicBezTo>
                <a:cubicBezTo>
                  <a:pt x="39938" y="1419498"/>
                  <a:pt x="14523" y="1310586"/>
                  <a:pt x="10893" y="1241607"/>
                </a:cubicBezTo>
                <a:cubicBezTo>
                  <a:pt x="-3630" y="1121803"/>
                  <a:pt x="-3630" y="878564"/>
                  <a:pt x="10893" y="755130"/>
                </a:cubicBezTo>
                <a:cubicBezTo>
                  <a:pt x="14523" y="697043"/>
                  <a:pt x="36307" y="584499"/>
                  <a:pt x="43568" y="530043"/>
                </a:cubicBezTo>
                <a:cubicBezTo>
                  <a:pt x="76244" y="348521"/>
                  <a:pt x="119812" y="170630"/>
                  <a:pt x="1924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335279" y="3809366"/>
            <a:ext cx="3175779" cy="579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spc="3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3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able Sectio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43"/>
          <p:cNvSpPr>
            <a:spLocks noGrp="1"/>
          </p:cNvSpPr>
          <p:nvPr>
            <p:ph type="pic" sz="quarter" idx="11"/>
          </p:nvPr>
        </p:nvSpPr>
        <p:spPr>
          <a:xfrm>
            <a:off x="3870325" y="0"/>
            <a:ext cx="5273675" cy="6858000"/>
          </a:xfrm>
          <a:custGeom>
            <a:avLst/>
            <a:gdLst>
              <a:gd name="connsiteX0" fmla="*/ 0 w 5273675"/>
              <a:gd name="connsiteY0" fmla="*/ 0 h 6858000"/>
              <a:gd name="connsiteX1" fmla="*/ 5273675 w 5273675"/>
              <a:gd name="connsiteY1" fmla="*/ 0 h 6858000"/>
              <a:gd name="connsiteX2" fmla="*/ 5273675 w 5273675"/>
              <a:gd name="connsiteY2" fmla="*/ 1934717 h 6858000"/>
              <a:gd name="connsiteX3" fmla="*/ 4913552 w 5273675"/>
              <a:gd name="connsiteY3" fmla="*/ 1771651 h 6858000"/>
              <a:gd name="connsiteX4" fmla="*/ 4158382 w 5273675"/>
              <a:gd name="connsiteY4" fmla="*/ 1263391 h 6858000"/>
              <a:gd name="connsiteX5" fmla="*/ 3886085 w 5273675"/>
              <a:gd name="connsiteY5" fmla="*/ 588131 h 6858000"/>
              <a:gd name="connsiteX6" fmla="*/ 4027679 w 5273675"/>
              <a:gd name="connsiteY6" fmla="*/ 1 h 6858000"/>
              <a:gd name="connsiteX7" fmla="*/ 2760591 w 5273675"/>
              <a:gd name="connsiteY7" fmla="*/ 1 h 6858000"/>
              <a:gd name="connsiteX8" fmla="*/ 2611735 w 5273675"/>
              <a:gd name="connsiteY8" fmla="*/ 530044 h 6858000"/>
              <a:gd name="connsiteX9" fmla="*/ 2579060 w 5273675"/>
              <a:gd name="connsiteY9" fmla="*/ 755131 h 6858000"/>
              <a:gd name="connsiteX10" fmla="*/ 2579060 w 5273675"/>
              <a:gd name="connsiteY10" fmla="*/ 1241608 h 6858000"/>
              <a:gd name="connsiteX11" fmla="*/ 2626258 w 5273675"/>
              <a:gd name="connsiteY11" fmla="*/ 1502999 h 6858000"/>
              <a:gd name="connsiteX12" fmla="*/ 3003843 w 5273675"/>
              <a:gd name="connsiteY12" fmla="*/ 2269020 h 6858000"/>
              <a:gd name="connsiteX13" fmla="*/ 3537545 w 5273675"/>
              <a:gd name="connsiteY13" fmla="*/ 2726454 h 6858000"/>
              <a:gd name="connsiteX14" fmla="*/ 4180166 w 5273675"/>
              <a:gd name="connsiteY14" fmla="*/ 3074976 h 6858000"/>
              <a:gd name="connsiteX15" fmla="*/ 4761065 w 5273675"/>
              <a:gd name="connsiteY15" fmla="*/ 3343627 h 6858000"/>
              <a:gd name="connsiteX16" fmla="*/ 5091906 w 5273675"/>
              <a:gd name="connsiteY16" fmla="*/ 3518342 h 6858000"/>
              <a:gd name="connsiteX17" fmla="*/ 5273675 w 5273675"/>
              <a:gd name="connsiteY17" fmla="*/ 3624432 h 6858000"/>
              <a:gd name="connsiteX18" fmla="*/ 5273675 w 5273675"/>
              <a:gd name="connsiteY18" fmla="*/ 6858000 h 6858000"/>
              <a:gd name="connsiteX19" fmla="*/ 0 w 5273675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73675" h="6858000">
                <a:moveTo>
                  <a:pt x="0" y="0"/>
                </a:moveTo>
                <a:lnTo>
                  <a:pt x="5273675" y="0"/>
                </a:lnTo>
                <a:lnTo>
                  <a:pt x="5273675" y="1934717"/>
                </a:lnTo>
                <a:lnTo>
                  <a:pt x="4913552" y="1771651"/>
                </a:lnTo>
                <a:cubicBezTo>
                  <a:pt x="4633993" y="1644586"/>
                  <a:pt x="4361697" y="1499369"/>
                  <a:pt x="4158382" y="1263391"/>
                </a:cubicBezTo>
                <a:cubicBezTo>
                  <a:pt x="3995004" y="1070978"/>
                  <a:pt x="3889715" y="849522"/>
                  <a:pt x="3886085" y="588131"/>
                </a:cubicBezTo>
                <a:cubicBezTo>
                  <a:pt x="3882454" y="381196"/>
                  <a:pt x="3926022" y="181523"/>
                  <a:pt x="4027679" y="1"/>
                </a:cubicBezTo>
                <a:cubicBezTo>
                  <a:pt x="3606527" y="1"/>
                  <a:pt x="3181744" y="1"/>
                  <a:pt x="2760591" y="1"/>
                </a:cubicBezTo>
                <a:cubicBezTo>
                  <a:pt x="2687979" y="170631"/>
                  <a:pt x="2644411" y="348522"/>
                  <a:pt x="2611735" y="530044"/>
                </a:cubicBezTo>
                <a:cubicBezTo>
                  <a:pt x="2604474" y="584500"/>
                  <a:pt x="2582690" y="697044"/>
                  <a:pt x="2579060" y="755131"/>
                </a:cubicBezTo>
                <a:cubicBezTo>
                  <a:pt x="2564537" y="878565"/>
                  <a:pt x="2564537" y="1121804"/>
                  <a:pt x="2579060" y="1241608"/>
                </a:cubicBezTo>
                <a:cubicBezTo>
                  <a:pt x="2582690" y="1310587"/>
                  <a:pt x="2608105" y="1419499"/>
                  <a:pt x="2626258" y="1502999"/>
                </a:cubicBezTo>
                <a:cubicBezTo>
                  <a:pt x="2687979" y="1789803"/>
                  <a:pt x="2807789" y="2047564"/>
                  <a:pt x="3003843" y="2269020"/>
                </a:cubicBezTo>
                <a:cubicBezTo>
                  <a:pt x="3159960" y="2446911"/>
                  <a:pt x="3337860" y="2603020"/>
                  <a:pt x="3537545" y="2726454"/>
                </a:cubicBezTo>
                <a:cubicBezTo>
                  <a:pt x="3744490" y="2857150"/>
                  <a:pt x="3962328" y="2966063"/>
                  <a:pt x="4180166" y="3074976"/>
                </a:cubicBezTo>
                <a:cubicBezTo>
                  <a:pt x="4372589" y="3169367"/>
                  <a:pt x="4572273" y="3249236"/>
                  <a:pt x="4761065" y="3343627"/>
                </a:cubicBezTo>
                <a:cubicBezTo>
                  <a:pt x="4871799" y="3399899"/>
                  <a:pt x="4982533" y="3457986"/>
                  <a:pt x="5091906" y="3518342"/>
                </a:cubicBezTo>
                <a:lnTo>
                  <a:pt x="5273675" y="3624432"/>
                </a:lnTo>
                <a:lnTo>
                  <a:pt x="5273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870251" cy="6858000"/>
          </a:xfrm>
          <a:prstGeom prst="rect">
            <a:avLst/>
          </a:prstGeom>
          <a:gradFill flip="none" rotWithShape="1">
            <a:gsLst>
              <a:gs pos="0">
                <a:srgbClr val="B3D6EC"/>
              </a:gs>
              <a:gs pos="39000">
                <a:srgbClr val="D8E6F0"/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335279" y="3809366"/>
            <a:ext cx="3175779" cy="579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spc="3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##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335280" y="4754246"/>
            <a:ext cx="3182465" cy="1158874"/>
          </a:xfrm>
        </p:spPr>
        <p:txBody>
          <a:bodyPr lIns="0" rIns="0" anchor="b">
            <a:normAutofit/>
          </a:bodyPr>
          <a:lstStyle>
            <a:lvl1pPr algn="l">
              <a:lnSpc>
                <a:spcPct val="100000"/>
              </a:lnSpc>
              <a:defRPr sz="2800" b="1" cap="none" spc="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335280" y="5987098"/>
            <a:ext cx="3175779" cy="5306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spc="3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52506" y="4411168"/>
            <a:ext cx="316523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6"/>
          <p:cNvGrpSpPr>
            <a:grpSpLocks noChangeAspect="1"/>
          </p:cNvGrpSpPr>
          <p:nvPr userDrawn="1"/>
        </p:nvGrpSpPr>
        <p:grpSpPr bwMode="auto">
          <a:xfrm>
            <a:off x="323850" y="479425"/>
            <a:ext cx="994588" cy="473925"/>
            <a:chOff x="204" y="302"/>
            <a:chExt cx="1064" cy="507"/>
          </a:xfrm>
          <a:solidFill>
            <a:schemeClr val="accent2"/>
          </a:solidFill>
        </p:grpSpPr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966" y="302"/>
              <a:ext cx="71" cy="507"/>
            </a:xfrm>
            <a:custGeom>
              <a:avLst/>
              <a:gdLst>
                <a:gd name="T0" fmla="*/ 0 w 301"/>
                <a:gd name="T1" fmla="*/ 0 h 2163"/>
                <a:gd name="T2" fmla="*/ 301 w 301"/>
                <a:gd name="T3" fmla="*/ 0 h 2163"/>
                <a:gd name="T4" fmla="*/ 301 w 301"/>
                <a:gd name="T5" fmla="*/ 2160 h 2163"/>
                <a:gd name="T6" fmla="*/ 0 w 301"/>
                <a:gd name="T7" fmla="*/ 2160 h 2163"/>
                <a:gd name="T8" fmla="*/ 0 w 301"/>
                <a:gd name="T9" fmla="*/ 0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163">
                  <a:moveTo>
                    <a:pt x="0" y="0"/>
                  </a:moveTo>
                  <a:cubicBezTo>
                    <a:pt x="101" y="0"/>
                    <a:pt x="201" y="0"/>
                    <a:pt x="301" y="0"/>
                  </a:cubicBezTo>
                  <a:cubicBezTo>
                    <a:pt x="301" y="720"/>
                    <a:pt x="301" y="1440"/>
                    <a:pt x="301" y="2160"/>
                  </a:cubicBezTo>
                  <a:cubicBezTo>
                    <a:pt x="294" y="2162"/>
                    <a:pt x="9" y="2163"/>
                    <a:pt x="0" y="2160"/>
                  </a:cubicBezTo>
                  <a:cubicBezTo>
                    <a:pt x="0" y="1441"/>
                    <a:pt x="0" y="7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632" y="302"/>
              <a:ext cx="245" cy="274"/>
            </a:xfrm>
            <a:custGeom>
              <a:avLst/>
              <a:gdLst>
                <a:gd name="T0" fmla="*/ 44 w 1046"/>
                <a:gd name="T1" fmla="*/ 0 h 1170"/>
                <a:gd name="T2" fmla="*/ 321 w 1046"/>
                <a:gd name="T3" fmla="*/ 0 h 1170"/>
                <a:gd name="T4" fmla="*/ 318 w 1046"/>
                <a:gd name="T5" fmla="*/ 7 h 1170"/>
                <a:gd name="T6" fmla="*/ 292 w 1046"/>
                <a:gd name="T7" fmla="*/ 145 h 1170"/>
                <a:gd name="T8" fmla="*/ 348 w 1046"/>
                <a:gd name="T9" fmla="*/ 274 h 1170"/>
                <a:gd name="T10" fmla="*/ 450 w 1046"/>
                <a:gd name="T11" fmla="*/ 356 h 1170"/>
                <a:gd name="T12" fmla="*/ 573 w 1046"/>
                <a:gd name="T13" fmla="*/ 413 h 1170"/>
                <a:gd name="T14" fmla="*/ 773 w 1046"/>
                <a:gd name="T15" fmla="*/ 508 h 1170"/>
                <a:gd name="T16" fmla="*/ 941 w 1046"/>
                <a:gd name="T17" fmla="*/ 645 h 1170"/>
                <a:gd name="T18" fmla="*/ 1038 w 1046"/>
                <a:gd name="T19" fmla="*/ 851 h 1170"/>
                <a:gd name="T20" fmla="*/ 1043 w 1046"/>
                <a:gd name="T21" fmla="*/ 977 h 1170"/>
                <a:gd name="T22" fmla="*/ 1027 w 1046"/>
                <a:gd name="T23" fmla="*/ 1086 h 1170"/>
                <a:gd name="T24" fmla="*/ 1000 w 1046"/>
                <a:gd name="T25" fmla="*/ 1162 h 1170"/>
                <a:gd name="T26" fmla="*/ 986 w 1046"/>
                <a:gd name="T27" fmla="*/ 1170 h 1170"/>
                <a:gd name="T28" fmla="*/ 722 w 1046"/>
                <a:gd name="T29" fmla="*/ 1170 h 1170"/>
                <a:gd name="T30" fmla="*/ 712 w 1046"/>
                <a:gd name="T31" fmla="*/ 1170 h 1170"/>
                <a:gd name="T32" fmla="*/ 717 w 1046"/>
                <a:gd name="T33" fmla="*/ 1159 h 1170"/>
                <a:gd name="T34" fmla="*/ 757 w 1046"/>
                <a:gd name="T35" fmla="*/ 1036 h 1170"/>
                <a:gd name="T36" fmla="*/ 716 w 1046"/>
                <a:gd name="T37" fmla="*/ 892 h 1170"/>
                <a:gd name="T38" fmla="*/ 639 w 1046"/>
                <a:gd name="T39" fmla="*/ 821 h 1170"/>
                <a:gd name="T40" fmla="*/ 495 w 1046"/>
                <a:gd name="T41" fmla="*/ 739 h 1170"/>
                <a:gd name="T42" fmla="*/ 335 w 1046"/>
                <a:gd name="T43" fmla="*/ 666 h 1170"/>
                <a:gd name="T44" fmla="*/ 186 w 1046"/>
                <a:gd name="T45" fmla="*/ 579 h 1170"/>
                <a:gd name="T46" fmla="*/ 112 w 1046"/>
                <a:gd name="T47" fmla="*/ 514 h 1170"/>
                <a:gd name="T48" fmla="*/ 14 w 1046"/>
                <a:gd name="T49" fmla="*/ 331 h 1170"/>
                <a:gd name="T50" fmla="*/ 4 w 1046"/>
                <a:gd name="T51" fmla="*/ 175 h 1170"/>
                <a:gd name="T52" fmla="*/ 28 w 1046"/>
                <a:gd name="T53" fmla="*/ 44 h 1170"/>
                <a:gd name="T54" fmla="*/ 44 w 1046"/>
                <a:gd name="T55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46" h="1170">
                  <a:moveTo>
                    <a:pt x="44" y="0"/>
                  </a:moveTo>
                  <a:cubicBezTo>
                    <a:pt x="137" y="0"/>
                    <a:pt x="229" y="0"/>
                    <a:pt x="321" y="0"/>
                  </a:cubicBezTo>
                  <a:cubicBezTo>
                    <a:pt x="320" y="3"/>
                    <a:pt x="319" y="5"/>
                    <a:pt x="318" y="7"/>
                  </a:cubicBezTo>
                  <a:cubicBezTo>
                    <a:pt x="297" y="51"/>
                    <a:pt x="287" y="97"/>
                    <a:pt x="292" y="145"/>
                  </a:cubicBezTo>
                  <a:cubicBezTo>
                    <a:pt x="297" y="194"/>
                    <a:pt x="316" y="237"/>
                    <a:pt x="348" y="274"/>
                  </a:cubicBezTo>
                  <a:cubicBezTo>
                    <a:pt x="376" y="308"/>
                    <a:pt x="412" y="334"/>
                    <a:pt x="450" y="356"/>
                  </a:cubicBezTo>
                  <a:cubicBezTo>
                    <a:pt x="489" y="379"/>
                    <a:pt x="531" y="396"/>
                    <a:pt x="573" y="413"/>
                  </a:cubicBezTo>
                  <a:cubicBezTo>
                    <a:pt x="642" y="441"/>
                    <a:pt x="709" y="472"/>
                    <a:pt x="773" y="508"/>
                  </a:cubicBezTo>
                  <a:cubicBezTo>
                    <a:pt x="837" y="544"/>
                    <a:pt x="894" y="589"/>
                    <a:pt x="941" y="645"/>
                  </a:cubicBezTo>
                  <a:cubicBezTo>
                    <a:pt x="992" y="705"/>
                    <a:pt x="1025" y="773"/>
                    <a:pt x="1038" y="851"/>
                  </a:cubicBezTo>
                  <a:cubicBezTo>
                    <a:pt x="1045" y="892"/>
                    <a:pt x="1046" y="935"/>
                    <a:pt x="1043" y="977"/>
                  </a:cubicBezTo>
                  <a:cubicBezTo>
                    <a:pt x="1041" y="1014"/>
                    <a:pt x="1036" y="1050"/>
                    <a:pt x="1027" y="1086"/>
                  </a:cubicBezTo>
                  <a:cubicBezTo>
                    <a:pt x="1020" y="1112"/>
                    <a:pt x="1011" y="1137"/>
                    <a:pt x="1000" y="1162"/>
                  </a:cubicBezTo>
                  <a:cubicBezTo>
                    <a:pt x="997" y="1168"/>
                    <a:pt x="994" y="1170"/>
                    <a:pt x="986" y="1170"/>
                  </a:cubicBezTo>
                  <a:cubicBezTo>
                    <a:pt x="898" y="1170"/>
                    <a:pt x="810" y="1170"/>
                    <a:pt x="722" y="1170"/>
                  </a:cubicBezTo>
                  <a:cubicBezTo>
                    <a:pt x="719" y="1170"/>
                    <a:pt x="716" y="1170"/>
                    <a:pt x="712" y="1170"/>
                  </a:cubicBezTo>
                  <a:cubicBezTo>
                    <a:pt x="714" y="1165"/>
                    <a:pt x="716" y="1162"/>
                    <a:pt x="717" y="1159"/>
                  </a:cubicBezTo>
                  <a:cubicBezTo>
                    <a:pt x="738" y="1120"/>
                    <a:pt x="752" y="1080"/>
                    <a:pt x="757" y="1036"/>
                  </a:cubicBezTo>
                  <a:cubicBezTo>
                    <a:pt x="762" y="983"/>
                    <a:pt x="749" y="935"/>
                    <a:pt x="716" y="892"/>
                  </a:cubicBezTo>
                  <a:cubicBezTo>
                    <a:pt x="694" y="864"/>
                    <a:pt x="668" y="841"/>
                    <a:pt x="639" y="821"/>
                  </a:cubicBezTo>
                  <a:cubicBezTo>
                    <a:pt x="594" y="788"/>
                    <a:pt x="545" y="763"/>
                    <a:pt x="495" y="739"/>
                  </a:cubicBezTo>
                  <a:cubicBezTo>
                    <a:pt x="441" y="715"/>
                    <a:pt x="388" y="691"/>
                    <a:pt x="335" y="666"/>
                  </a:cubicBezTo>
                  <a:cubicBezTo>
                    <a:pt x="283" y="642"/>
                    <a:pt x="233" y="614"/>
                    <a:pt x="186" y="579"/>
                  </a:cubicBezTo>
                  <a:cubicBezTo>
                    <a:pt x="160" y="559"/>
                    <a:pt x="135" y="538"/>
                    <a:pt x="112" y="514"/>
                  </a:cubicBezTo>
                  <a:cubicBezTo>
                    <a:pt x="61" y="463"/>
                    <a:pt x="30" y="402"/>
                    <a:pt x="14" y="331"/>
                  </a:cubicBezTo>
                  <a:cubicBezTo>
                    <a:pt x="3" y="280"/>
                    <a:pt x="0" y="228"/>
                    <a:pt x="4" y="175"/>
                  </a:cubicBezTo>
                  <a:cubicBezTo>
                    <a:pt x="8" y="131"/>
                    <a:pt x="14" y="87"/>
                    <a:pt x="28" y="44"/>
                  </a:cubicBezTo>
                  <a:cubicBezTo>
                    <a:pt x="33" y="29"/>
                    <a:pt x="39" y="14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145" y="302"/>
              <a:ext cx="123" cy="274"/>
            </a:xfrm>
            <a:custGeom>
              <a:avLst/>
              <a:gdLst>
                <a:gd name="T0" fmla="*/ 0 w 526"/>
                <a:gd name="T1" fmla="*/ 1171 h 1171"/>
                <a:gd name="T2" fmla="*/ 5 w 526"/>
                <a:gd name="T3" fmla="*/ 1164 h 1171"/>
                <a:gd name="T4" fmla="*/ 170 w 526"/>
                <a:gd name="T5" fmla="*/ 853 h 1171"/>
                <a:gd name="T6" fmla="*/ 203 w 526"/>
                <a:gd name="T7" fmla="*/ 687 h 1171"/>
                <a:gd name="T8" fmla="*/ 205 w 526"/>
                <a:gd name="T9" fmla="*/ 517 h 1171"/>
                <a:gd name="T10" fmla="*/ 132 w 526"/>
                <a:gd name="T11" fmla="*/ 211 h 1171"/>
                <a:gd name="T12" fmla="*/ 5 w 526"/>
                <a:gd name="T13" fmla="*/ 6 h 1171"/>
                <a:gd name="T14" fmla="*/ 1 w 526"/>
                <a:gd name="T15" fmla="*/ 1 h 1171"/>
                <a:gd name="T16" fmla="*/ 9 w 526"/>
                <a:gd name="T17" fmla="*/ 0 h 1171"/>
                <a:gd name="T18" fmla="*/ 335 w 526"/>
                <a:gd name="T19" fmla="*/ 0 h 1171"/>
                <a:gd name="T20" fmla="*/ 349 w 526"/>
                <a:gd name="T21" fmla="*/ 7 h 1171"/>
                <a:gd name="T22" fmla="*/ 440 w 526"/>
                <a:gd name="T23" fmla="*/ 164 h 1171"/>
                <a:gd name="T24" fmla="*/ 508 w 526"/>
                <a:gd name="T25" fmla="*/ 395 h 1171"/>
                <a:gd name="T26" fmla="*/ 524 w 526"/>
                <a:gd name="T27" fmla="*/ 606 h 1171"/>
                <a:gd name="T28" fmla="*/ 419 w 526"/>
                <a:gd name="T29" fmla="*/ 1052 h 1171"/>
                <a:gd name="T30" fmla="*/ 348 w 526"/>
                <a:gd name="T31" fmla="*/ 1164 h 1171"/>
                <a:gd name="T32" fmla="*/ 334 w 526"/>
                <a:gd name="T33" fmla="*/ 1171 h 1171"/>
                <a:gd name="T34" fmla="*/ 9 w 526"/>
                <a:gd name="T35" fmla="*/ 1171 h 1171"/>
                <a:gd name="T36" fmla="*/ 0 w 526"/>
                <a:gd name="T37" fmla="*/ 1171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6" h="1171">
                  <a:moveTo>
                    <a:pt x="0" y="1171"/>
                  </a:moveTo>
                  <a:cubicBezTo>
                    <a:pt x="2" y="1168"/>
                    <a:pt x="4" y="1166"/>
                    <a:pt x="5" y="1164"/>
                  </a:cubicBezTo>
                  <a:cubicBezTo>
                    <a:pt x="83" y="1073"/>
                    <a:pt x="136" y="968"/>
                    <a:pt x="170" y="853"/>
                  </a:cubicBezTo>
                  <a:cubicBezTo>
                    <a:pt x="186" y="799"/>
                    <a:pt x="197" y="743"/>
                    <a:pt x="203" y="687"/>
                  </a:cubicBezTo>
                  <a:cubicBezTo>
                    <a:pt x="208" y="630"/>
                    <a:pt x="209" y="574"/>
                    <a:pt x="205" y="517"/>
                  </a:cubicBezTo>
                  <a:cubicBezTo>
                    <a:pt x="198" y="411"/>
                    <a:pt x="174" y="309"/>
                    <a:pt x="132" y="211"/>
                  </a:cubicBezTo>
                  <a:cubicBezTo>
                    <a:pt x="100" y="137"/>
                    <a:pt x="58" y="68"/>
                    <a:pt x="5" y="6"/>
                  </a:cubicBezTo>
                  <a:cubicBezTo>
                    <a:pt x="4" y="5"/>
                    <a:pt x="3" y="4"/>
                    <a:pt x="1" y="1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7" y="0"/>
                    <a:pt x="226" y="0"/>
                    <a:pt x="335" y="0"/>
                  </a:cubicBezTo>
                  <a:cubicBezTo>
                    <a:pt x="341" y="0"/>
                    <a:pt x="345" y="2"/>
                    <a:pt x="349" y="7"/>
                  </a:cubicBezTo>
                  <a:cubicBezTo>
                    <a:pt x="387" y="55"/>
                    <a:pt x="416" y="108"/>
                    <a:pt x="440" y="164"/>
                  </a:cubicBezTo>
                  <a:cubicBezTo>
                    <a:pt x="472" y="238"/>
                    <a:pt x="494" y="315"/>
                    <a:pt x="508" y="395"/>
                  </a:cubicBezTo>
                  <a:cubicBezTo>
                    <a:pt x="520" y="465"/>
                    <a:pt x="526" y="535"/>
                    <a:pt x="524" y="606"/>
                  </a:cubicBezTo>
                  <a:cubicBezTo>
                    <a:pt x="520" y="762"/>
                    <a:pt x="488" y="911"/>
                    <a:pt x="419" y="1052"/>
                  </a:cubicBezTo>
                  <a:cubicBezTo>
                    <a:pt x="399" y="1092"/>
                    <a:pt x="376" y="1129"/>
                    <a:pt x="348" y="1164"/>
                  </a:cubicBezTo>
                  <a:cubicBezTo>
                    <a:pt x="345" y="1169"/>
                    <a:pt x="340" y="1171"/>
                    <a:pt x="334" y="1171"/>
                  </a:cubicBezTo>
                  <a:cubicBezTo>
                    <a:pt x="226" y="1171"/>
                    <a:pt x="117" y="1171"/>
                    <a:pt x="9" y="1171"/>
                  </a:cubicBezTo>
                  <a:cubicBezTo>
                    <a:pt x="6" y="1171"/>
                    <a:pt x="4" y="1171"/>
                    <a:pt x="0" y="1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204" y="302"/>
              <a:ext cx="158" cy="275"/>
            </a:xfrm>
            <a:custGeom>
              <a:avLst/>
              <a:gdLst>
                <a:gd name="T0" fmla="*/ 599 w 673"/>
                <a:gd name="T1" fmla="*/ 1172 h 1173"/>
                <a:gd name="T2" fmla="*/ 587 w 673"/>
                <a:gd name="T3" fmla="*/ 1172 h 1173"/>
                <a:gd name="T4" fmla="*/ 443 w 673"/>
                <a:gd name="T5" fmla="*/ 1172 h 1173"/>
                <a:gd name="T6" fmla="*/ 427 w 673"/>
                <a:gd name="T7" fmla="*/ 1160 h 1173"/>
                <a:gd name="T8" fmla="*/ 196 w 673"/>
                <a:gd name="T9" fmla="*/ 536 h 1173"/>
                <a:gd name="T10" fmla="*/ 3 w 673"/>
                <a:gd name="T11" fmla="*/ 12 h 1173"/>
                <a:gd name="T12" fmla="*/ 0 w 673"/>
                <a:gd name="T13" fmla="*/ 3 h 1173"/>
                <a:gd name="T14" fmla="*/ 316 w 673"/>
                <a:gd name="T15" fmla="*/ 2 h 1173"/>
                <a:gd name="T16" fmla="*/ 321 w 673"/>
                <a:gd name="T17" fmla="*/ 17 h 1173"/>
                <a:gd name="T18" fmla="*/ 605 w 673"/>
                <a:gd name="T19" fmla="*/ 786 h 1173"/>
                <a:gd name="T20" fmla="*/ 670 w 673"/>
                <a:gd name="T21" fmla="*/ 963 h 1173"/>
                <a:gd name="T22" fmla="*/ 671 w 673"/>
                <a:gd name="T23" fmla="*/ 979 h 1173"/>
                <a:gd name="T24" fmla="*/ 603 w 673"/>
                <a:gd name="T25" fmla="*/ 1163 h 1173"/>
                <a:gd name="T26" fmla="*/ 599 w 673"/>
                <a:gd name="T27" fmla="*/ 1172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3" h="1173">
                  <a:moveTo>
                    <a:pt x="599" y="1172"/>
                  </a:moveTo>
                  <a:cubicBezTo>
                    <a:pt x="595" y="1172"/>
                    <a:pt x="591" y="1172"/>
                    <a:pt x="587" y="1172"/>
                  </a:cubicBezTo>
                  <a:cubicBezTo>
                    <a:pt x="539" y="1172"/>
                    <a:pt x="491" y="1172"/>
                    <a:pt x="443" y="1172"/>
                  </a:cubicBezTo>
                  <a:cubicBezTo>
                    <a:pt x="429" y="1172"/>
                    <a:pt x="431" y="1173"/>
                    <a:pt x="427" y="1160"/>
                  </a:cubicBezTo>
                  <a:cubicBezTo>
                    <a:pt x="350" y="952"/>
                    <a:pt x="273" y="744"/>
                    <a:pt x="196" y="536"/>
                  </a:cubicBezTo>
                  <a:cubicBezTo>
                    <a:pt x="132" y="361"/>
                    <a:pt x="67" y="187"/>
                    <a:pt x="3" y="12"/>
                  </a:cubicBezTo>
                  <a:cubicBezTo>
                    <a:pt x="2" y="9"/>
                    <a:pt x="1" y="6"/>
                    <a:pt x="0" y="3"/>
                  </a:cubicBezTo>
                  <a:cubicBezTo>
                    <a:pt x="8" y="1"/>
                    <a:pt x="300" y="0"/>
                    <a:pt x="316" y="2"/>
                  </a:cubicBezTo>
                  <a:cubicBezTo>
                    <a:pt x="317" y="7"/>
                    <a:pt x="320" y="12"/>
                    <a:pt x="321" y="17"/>
                  </a:cubicBezTo>
                  <a:cubicBezTo>
                    <a:pt x="416" y="273"/>
                    <a:pt x="510" y="529"/>
                    <a:pt x="605" y="786"/>
                  </a:cubicBezTo>
                  <a:cubicBezTo>
                    <a:pt x="627" y="845"/>
                    <a:pt x="648" y="904"/>
                    <a:pt x="670" y="963"/>
                  </a:cubicBezTo>
                  <a:cubicBezTo>
                    <a:pt x="672" y="969"/>
                    <a:pt x="673" y="973"/>
                    <a:pt x="671" y="979"/>
                  </a:cubicBezTo>
                  <a:cubicBezTo>
                    <a:pt x="648" y="1040"/>
                    <a:pt x="626" y="1102"/>
                    <a:pt x="603" y="1163"/>
                  </a:cubicBezTo>
                  <a:cubicBezTo>
                    <a:pt x="602" y="1166"/>
                    <a:pt x="601" y="1168"/>
                    <a:pt x="599" y="11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>
              <a:off x="401" y="302"/>
              <a:ext cx="158" cy="275"/>
            </a:xfrm>
            <a:custGeom>
              <a:avLst/>
              <a:gdLst>
                <a:gd name="T0" fmla="*/ 0 w 674"/>
                <a:gd name="T1" fmla="*/ 0 h 1172"/>
                <a:gd name="T2" fmla="*/ 316 w 674"/>
                <a:gd name="T3" fmla="*/ 0 h 1172"/>
                <a:gd name="T4" fmla="*/ 321 w 674"/>
                <a:gd name="T5" fmla="*/ 11 h 1172"/>
                <a:gd name="T6" fmla="*/ 534 w 674"/>
                <a:gd name="T7" fmla="*/ 588 h 1172"/>
                <a:gd name="T8" fmla="*/ 671 w 674"/>
                <a:gd name="T9" fmla="*/ 960 h 1172"/>
                <a:gd name="T10" fmla="*/ 671 w 674"/>
                <a:gd name="T11" fmla="*/ 979 h 1172"/>
                <a:gd name="T12" fmla="*/ 604 w 674"/>
                <a:gd name="T13" fmla="*/ 1159 h 1172"/>
                <a:gd name="T14" fmla="*/ 600 w 674"/>
                <a:gd name="T15" fmla="*/ 1170 h 1172"/>
                <a:gd name="T16" fmla="*/ 588 w 674"/>
                <a:gd name="T17" fmla="*/ 1170 h 1172"/>
                <a:gd name="T18" fmla="*/ 445 w 674"/>
                <a:gd name="T19" fmla="*/ 1170 h 1172"/>
                <a:gd name="T20" fmla="*/ 427 w 674"/>
                <a:gd name="T21" fmla="*/ 1158 h 1172"/>
                <a:gd name="T22" fmla="*/ 264 w 674"/>
                <a:gd name="T23" fmla="*/ 715 h 1172"/>
                <a:gd name="T24" fmla="*/ 40 w 674"/>
                <a:gd name="T25" fmla="*/ 108 h 1172"/>
                <a:gd name="T26" fmla="*/ 4 w 674"/>
                <a:gd name="T27" fmla="*/ 10 h 1172"/>
                <a:gd name="T28" fmla="*/ 0 w 674"/>
                <a:gd name="T2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4" h="1172">
                  <a:moveTo>
                    <a:pt x="0" y="0"/>
                  </a:moveTo>
                  <a:cubicBezTo>
                    <a:pt x="106" y="0"/>
                    <a:pt x="211" y="0"/>
                    <a:pt x="316" y="0"/>
                  </a:cubicBezTo>
                  <a:cubicBezTo>
                    <a:pt x="318" y="3"/>
                    <a:pt x="319" y="7"/>
                    <a:pt x="321" y="11"/>
                  </a:cubicBezTo>
                  <a:cubicBezTo>
                    <a:pt x="392" y="203"/>
                    <a:pt x="463" y="396"/>
                    <a:pt x="534" y="588"/>
                  </a:cubicBezTo>
                  <a:cubicBezTo>
                    <a:pt x="579" y="712"/>
                    <a:pt x="625" y="836"/>
                    <a:pt x="671" y="960"/>
                  </a:cubicBezTo>
                  <a:cubicBezTo>
                    <a:pt x="673" y="967"/>
                    <a:pt x="674" y="972"/>
                    <a:pt x="671" y="979"/>
                  </a:cubicBezTo>
                  <a:cubicBezTo>
                    <a:pt x="649" y="1039"/>
                    <a:pt x="627" y="1099"/>
                    <a:pt x="604" y="1159"/>
                  </a:cubicBezTo>
                  <a:cubicBezTo>
                    <a:pt x="603" y="1163"/>
                    <a:pt x="602" y="1166"/>
                    <a:pt x="600" y="1170"/>
                  </a:cubicBezTo>
                  <a:cubicBezTo>
                    <a:pt x="596" y="1170"/>
                    <a:pt x="592" y="1170"/>
                    <a:pt x="588" y="1170"/>
                  </a:cubicBezTo>
                  <a:cubicBezTo>
                    <a:pt x="540" y="1170"/>
                    <a:pt x="492" y="1170"/>
                    <a:pt x="445" y="1170"/>
                  </a:cubicBezTo>
                  <a:cubicBezTo>
                    <a:pt x="430" y="1170"/>
                    <a:pt x="432" y="1172"/>
                    <a:pt x="427" y="1158"/>
                  </a:cubicBezTo>
                  <a:cubicBezTo>
                    <a:pt x="373" y="1010"/>
                    <a:pt x="318" y="863"/>
                    <a:pt x="264" y="715"/>
                  </a:cubicBezTo>
                  <a:cubicBezTo>
                    <a:pt x="189" y="513"/>
                    <a:pt x="115" y="311"/>
                    <a:pt x="40" y="108"/>
                  </a:cubicBezTo>
                  <a:cubicBezTo>
                    <a:pt x="28" y="76"/>
                    <a:pt x="16" y="43"/>
                    <a:pt x="4" y="10"/>
                  </a:cubicBezTo>
                  <a:cubicBezTo>
                    <a:pt x="3" y="7"/>
                    <a:pt x="2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5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24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476249"/>
            <a:chOff x="0" y="0"/>
            <a:chExt cx="9144000" cy="476249"/>
          </a:xfrm>
        </p:grpSpPr>
        <p:sp>
          <p:nvSpPr>
            <p:cNvPr id="3" name="Rectangle 2"/>
            <p:cNvSpPr/>
            <p:nvPr userDrawn="1"/>
          </p:nvSpPr>
          <p:spPr>
            <a:xfrm>
              <a:off x="0" y="0"/>
              <a:ext cx="9144000" cy="476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 userDrawn="1"/>
          </p:nvSpPr>
          <p:spPr>
            <a:xfrm>
              <a:off x="6807200" y="0"/>
              <a:ext cx="2032000" cy="476249"/>
            </a:xfrm>
            <a:prstGeom prst="parallelogram">
              <a:avLst>
                <a:gd name="adj" fmla="val 37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23102" y="1844675"/>
            <a:ext cx="7452473" cy="4140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49"/>
            <a:ext cx="7451725" cy="741363"/>
          </a:xfrm>
        </p:spPr>
        <p:txBody>
          <a:bodyPr anchor="b"/>
          <a:lstStyle>
            <a:lvl1pPr>
              <a:defRPr spc="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3850" y="1217612"/>
            <a:ext cx="7451725" cy="3499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 b="0" spc="3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7" y="323851"/>
            <a:ext cx="419097" cy="152399"/>
          </a:xfrm>
        </p:spPr>
        <p:txBody>
          <a:bodyPr lIns="0" tIns="0" rIns="0" bIns="0" anchor="b"/>
          <a:lstStyle>
            <a:lvl1pPr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7D58582A-2FAD-41F5-84A6-08E6FF7F8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0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26B43"/>
          </p15:clr>
        </p15:guide>
        <p15:guide id="2" orient="horz" pos="3770" userDrawn="1">
          <p15:clr>
            <a:srgbClr val="F26B43"/>
          </p15:clr>
        </p15:guide>
        <p15:guide id="3" pos="4898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63"/>
          <a:stretch/>
        </p:blipFill>
        <p:spPr>
          <a:xfrm>
            <a:off x="8143877" y="0"/>
            <a:ext cx="1000124" cy="6858000"/>
          </a:xfrm>
          <a:prstGeom prst="rect">
            <a:avLst/>
          </a:prstGeom>
        </p:spPr>
      </p:pic>
      <p:pic>
        <p:nvPicPr>
          <p:cNvPr id="19" name="Imag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2789"/>
          <a:stretch/>
        </p:blipFill>
        <p:spPr>
          <a:xfrm>
            <a:off x="6911113" y="0"/>
            <a:ext cx="2232888" cy="5314950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7" y="323851"/>
            <a:ext cx="419097" cy="152399"/>
          </a:xfrm>
        </p:spPr>
        <p:txBody>
          <a:bodyPr lIns="0" tIns="0" rIns="0" bIns="0" anchor="b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7D58582A-2FAD-41F5-84A6-08E6FF7F87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23850" y="476249"/>
            <a:ext cx="7451725" cy="741363"/>
          </a:xfrm>
        </p:spPr>
        <p:txBody>
          <a:bodyPr anchor="b"/>
          <a:lstStyle>
            <a:lvl1pPr>
              <a:defRPr spc="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3850" y="1217612"/>
            <a:ext cx="7451725" cy="3499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 b="0" spc="3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19"/>
          <p:cNvSpPr>
            <a:spLocks noGrp="1"/>
          </p:cNvSpPr>
          <p:nvPr>
            <p:ph sz="quarter" idx="15"/>
          </p:nvPr>
        </p:nvSpPr>
        <p:spPr>
          <a:xfrm>
            <a:off x="323102" y="1844675"/>
            <a:ext cx="7452473" cy="4140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675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898" userDrawn="1">
          <p15:clr>
            <a:srgbClr val="F26B43"/>
          </p15:clr>
        </p15:guide>
        <p15:guide id="2" orient="horz" pos="1162" userDrawn="1">
          <p15:clr>
            <a:srgbClr val="F26B43"/>
          </p15:clr>
        </p15:guide>
        <p15:guide id="3" orient="horz" pos="3770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476249"/>
            <a:chOff x="0" y="0"/>
            <a:chExt cx="9144000" cy="476249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476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Parallelogram 10"/>
            <p:cNvSpPr/>
            <p:nvPr userDrawn="1"/>
          </p:nvSpPr>
          <p:spPr>
            <a:xfrm>
              <a:off x="6807200" y="0"/>
              <a:ext cx="2032000" cy="476249"/>
            </a:xfrm>
            <a:prstGeom prst="parallelogram">
              <a:avLst>
                <a:gd name="adj" fmla="val 37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7" y="323851"/>
            <a:ext cx="419097" cy="152399"/>
          </a:xfrm>
        </p:spPr>
        <p:txBody>
          <a:bodyPr lIns="0" tIns="0" rIns="0" bIns="0" anchor="b"/>
          <a:lstStyle>
            <a:lvl1pPr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7D58582A-2FAD-41F5-84A6-08E6FF7F87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23850" y="476249"/>
            <a:ext cx="7451725" cy="741363"/>
          </a:xfrm>
        </p:spPr>
        <p:txBody>
          <a:bodyPr anchor="b"/>
          <a:lstStyle>
            <a:lvl1pPr>
              <a:defRPr spc="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3850" y="1217612"/>
            <a:ext cx="7451725" cy="3499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 b="0" spc="3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19"/>
          <p:cNvSpPr>
            <a:spLocks noGrp="1"/>
          </p:cNvSpPr>
          <p:nvPr>
            <p:ph sz="quarter" idx="16"/>
          </p:nvPr>
        </p:nvSpPr>
        <p:spPr>
          <a:xfrm>
            <a:off x="323103" y="1844675"/>
            <a:ext cx="3532348" cy="4140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19"/>
          <p:cNvSpPr>
            <a:spLocks noGrp="1"/>
          </p:cNvSpPr>
          <p:nvPr>
            <p:ph sz="quarter" idx="17"/>
          </p:nvPr>
        </p:nvSpPr>
        <p:spPr>
          <a:xfrm>
            <a:off x="4243227" y="1844675"/>
            <a:ext cx="3532348" cy="4140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85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26B43"/>
          </p15:clr>
        </p15:guide>
        <p15:guide id="2" orient="horz" pos="3770" userDrawn="1">
          <p15:clr>
            <a:srgbClr val="F26B43"/>
          </p15:clr>
        </p15:guide>
        <p15:guide id="3" pos="4898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63"/>
          <a:stretch/>
        </p:blipFill>
        <p:spPr>
          <a:xfrm>
            <a:off x="8143877" y="0"/>
            <a:ext cx="1000124" cy="6858000"/>
          </a:xfrm>
          <a:prstGeom prst="rect">
            <a:avLst/>
          </a:prstGeom>
        </p:spPr>
      </p:pic>
      <p:pic>
        <p:nvPicPr>
          <p:cNvPr id="19" name="Imag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2789"/>
          <a:stretch/>
        </p:blipFill>
        <p:spPr>
          <a:xfrm>
            <a:off x="6911113" y="0"/>
            <a:ext cx="2232888" cy="5314950"/>
          </a:xfrm>
          <a:prstGeom prst="rect">
            <a:avLst/>
          </a:prstGeom>
        </p:spPr>
      </p:pic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7" y="323851"/>
            <a:ext cx="419097" cy="152399"/>
          </a:xfrm>
        </p:spPr>
        <p:txBody>
          <a:bodyPr lIns="0" tIns="0" rIns="0" bIns="0" anchor="b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7D58582A-2FAD-41F5-84A6-08E6FF7F87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23850" y="476249"/>
            <a:ext cx="7451725" cy="741363"/>
          </a:xfrm>
        </p:spPr>
        <p:txBody>
          <a:bodyPr anchor="b"/>
          <a:lstStyle>
            <a:lvl1pPr>
              <a:defRPr spc="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3850" y="1217612"/>
            <a:ext cx="7451725" cy="3499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 b="0" spc="3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19"/>
          <p:cNvSpPr>
            <a:spLocks noGrp="1"/>
          </p:cNvSpPr>
          <p:nvPr>
            <p:ph sz="quarter" idx="16"/>
          </p:nvPr>
        </p:nvSpPr>
        <p:spPr>
          <a:xfrm>
            <a:off x="323103" y="1844675"/>
            <a:ext cx="3532348" cy="4140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19"/>
          <p:cNvSpPr>
            <a:spLocks noGrp="1"/>
          </p:cNvSpPr>
          <p:nvPr>
            <p:ph sz="quarter" idx="17"/>
          </p:nvPr>
        </p:nvSpPr>
        <p:spPr>
          <a:xfrm>
            <a:off x="4243227" y="1844675"/>
            <a:ext cx="3532348" cy="4140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862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898" userDrawn="1">
          <p15:clr>
            <a:srgbClr val="F26B43"/>
          </p15:clr>
        </p15:guide>
        <p15:guide id="2" orient="horz" pos="1162" userDrawn="1">
          <p15:clr>
            <a:srgbClr val="F26B43"/>
          </p15:clr>
        </p15:guide>
        <p15:guide id="3" orient="horz" pos="3770" userDrawn="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620713"/>
            <a:ext cx="7451725" cy="7493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582A-2FAD-41F5-84A6-08E6FF7F87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23850" y="1844675"/>
            <a:ext cx="7451725" cy="4140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16"/>
          <p:cNvGrpSpPr>
            <a:grpSpLocks noChangeAspect="1"/>
          </p:cNvGrpSpPr>
          <p:nvPr userDrawn="1"/>
        </p:nvGrpSpPr>
        <p:grpSpPr bwMode="auto">
          <a:xfrm>
            <a:off x="323102" y="6381634"/>
            <a:ext cx="669879" cy="319200"/>
            <a:chOff x="204" y="302"/>
            <a:chExt cx="1064" cy="507"/>
          </a:xfrm>
          <a:solidFill>
            <a:schemeClr val="accent2"/>
          </a:solidFill>
        </p:grpSpPr>
        <p:sp>
          <p:nvSpPr>
            <p:cNvPr id="11" name="Freeform 17"/>
            <p:cNvSpPr>
              <a:spLocks/>
            </p:cNvSpPr>
            <p:nvPr userDrawn="1"/>
          </p:nvSpPr>
          <p:spPr bwMode="auto">
            <a:xfrm>
              <a:off x="966" y="302"/>
              <a:ext cx="71" cy="507"/>
            </a:xfrm>
            <a:custGeom>
              <a:avLst/>
              <a:gdLst>
                <a:gd name="T0" fmla="*/ 0 w 301"/>
                <a:gd name="T1" fmla="*/ 0 h 2163"/>
                <a:gd name="T2" fmla="*/ 301 w 301"/>
                <a:gd name="T3" fmla="*/ 0 h 2163"/>
                <a:gd name="T4" fmla="*/ 301 w 301"/>
                <a:gd name="T5" fmla="*/ 2160 h 2163"/>
                <a:gd name="T6" fmla="*/ 0 w 301"/>
                <a:gd name="T7" fmla="*/ 2160 h 2163"/>
                <a:gd name="T8" fmla="*/ 0 w 301"/>
                <a:gd name="T9" fmla="*/ 0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163">
                  <a:moveTo>
                    <a:pt x="0" y="0"/>
                  </a:moveTo>
                  <a:cubicBezTo>
                    <a:pt x="101" y="0"/>
                    <a:pt x="201" y="0"/>
                    <a:pt x="301" y="0"/>
                  </a:cubicBezTo>
                  <a:cubicBezTo>
                    <a:pt x="301" y="720"/>
                    <a:pt x="301" y="1440"/>
                    <a:pt x="301" y="2160"/>
                  </a:cubicBezTo>
                  <a:cubicBezTo>
                    <a:pt x="294" y="2162"/>
                    <a:pt x="9" y="2163"/>
                    <a:pt x="0" y="2160"/>
                  </a:cubicBezTo>
                  <a:cubicBezTo>
                    <a:pt x="0" y="1441"/>
                    <a:pt x="0" y="7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632" y="302"/>
              <a:ext cx="245" cy="274"/>
            </a:xfrm>
            <a:custGeom>
              <a:avLst/>
              <a:gdLst>
                <a:gd name="T0" fmla="*/ 44 w 1046"/>
                <a:gd name="T1" fmla="*/ 0 h 1170"/>
                <a:gd name="T2" fmla="*/ 321 w 1046"/>
                <a:gd name="T3" fmla="*/ 0 h 1170"/>
                <a:gd name="T4" fmla="*/ 318 w 1046"/>
                <a:gd name="T5" fmla="*/ 7 h 1170"/>
                <a:gd name="T6" fmla="*/ 292 w 1046"/>
                <a:gd name="T7" fmla="*/ 145 h 1170"/>
                <a:gd name="T8" fmla="*/ 348 w 1046"/>
                <a:gd name="T9" fmla="*/ 274 h 1170"/>
                <a:gd name="T10" fmla="*/ 450 w 1046"/>
                <a:gd name="T11" fmla="*/ 356 h 1170"/>
                <a:gd name="T12" fmla="*/ 573 w 1046"/>
                <a:gd name="T13" fmla="*/ 413 h 1170"/>
                <a:gd name="T14" fmla="*/ 773 w 1046"/>
                <a:gd name="T15" fmla="*/ 508 h 1170"/>
                <a:gd name="T16" fmla="*/ 941 w 1046"/>
                <a:gd name="T17" fmla="*/ 645 h 1170"/>
                <a:gd name="T18" fmla="*/ 1038 w 1046"/>
                <a:gd name="T19" fmla="*/ 851 h 1170"/>
                <a:gd name="T20" fmla="*/ 1043 w 1046"/>
                <a:gd name="T21" fmla="*/ 977 h 1170"/>
                <a:gd name="T22" fmla="*/ 1027 w 1046"/>
                <a:gd name="T23" fmla="*/ 1086 h 1170"/>
                <a:gd name="T24" fmla="*/ 1000 w 1046"/>
                <a:gd name="T25" fmla="*/ 1162 h 1170"/>
                <a:gd name="T26" fmla="*/ 986 w 1046"/>
                <a:gd name="T27" fmla="*/ 1170 h 1170"/>
                <a:gd name="T28" fmla="*/ 722 w 1046"/>
                <a:gd name="T29" fmla="*/ 1170 h 1170"/>
                <a:gd name="T30" fmla="*/ 712 w 1046"/>
                <a:gd name="T31" fmla="*/ 1170 h 1170"/>
                <a:gd name="T32" fmla="*/ 717 w 1046"/>
                <a:gd name="T33" fmla="*/ 1159 h 1170"/>
                <a:gd name="T34" fmla="*/ 757 w 1046"/>
                <a:gd name="T35" fmla="*/ 1036 h 1170"/>
                <a:gd name="T36" fmla="*/ 716 w 1046"/>
                <a:gd name="T37" fmla="*/ 892 h 1170"/>
                <a:gd name="T38" fmla="*/ 639 w 1046"/>
                <a:gd name="T39" fmla="*/ 821 h 1170"/>
                <a:gd name="T40" fmla="*/ 495 w 1046"/>
                <a:gd name="T41" fmla="*/ 739 h 1170"/>
                <a:gd name="T42" fmla="*/ 335 w 1046"/>
                <a:gd name="T43" fmla="*/ 666 h 1170"/>
                <a:gd name="T44" fmla="*/ 186 w 1046"/>
                <a:gd name="T45" fmla="*/ 579 h 1170"/>
                <a:gd name="T46" fmla="*/ 112 w 1046"/>
                <a:gd name="T47" fmla="*/ 514 h 1170"/>
                <a:gd name="T48" fmla="*/ 14 w 1046"/>
                <a:gd name="T49" fmla="*/ 331 h 1170"/>
                <a:gd name="T50" fmla="*/ 4 w 1046"/>
                <a:gd name="T51" fmla="*/ 175 h 1170"/>
                <a:gd name="T52" fmla="*/ 28 w 1046"/>
                <a:gd name="T53" fmla="*/ 44 h 1170"/>
                <a:gd name="T54" fmla="*/ 44 w 1046"/>
                <a:gd name="T55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46" h="1170">
                  <a:moveTo>
                    <a:pt x="44" y="0"/>
                  </a:moveTo>
                  <a:cubicBezTo>
                    <a:pt x="137" y="0"/>
                    <a:pt x="229" y="0"/>
                    <a:pt x="321" y="0"/>
                  </a:cubicBezTo>
                  <a:cubicBezTo>
                    <a:pt x="320" y="3"/>
                    <a:pt x="319" y="5"/>
                    <a:pt x="318" y="7"/>
                  </a:cubicBezTo>
                  <a:cubicBezTo>
                    <a:pt x="297" y="51"/>
                    <a:pt x="287" y="97"/>
                    <a:pt x="292" y="145"/>
                  </a:cubicBezTo>
                  <a:cubicBezTo>
                    <a:pt x="297" y="194"/>
                    <a:pt x="316" y="237"/>
                    <a:pt x="348" y="274"/>
                  </a:cubicBezTo>
                  <a:cubicBezTo>
                    <a:pt x="376" y="308"/>
                    <a:pt x="412" y="334"/>
                    <a:pt x="450" y="356"/>
                  </a:cubicBezTo>
                  <a:cubicBezTo>
                    <a:pt x="489" y="379"/>
                    <a:pt x="531" y="396"/>
                    <a:pt x="573" y="413"/>
                  </a:cubicBezTo>
                  <a:cubicBezTo>
                    <a:pt x="642" y="441"/>
                    <a:pt x="709" y="472"/>
                    <a:pt x="773" y="508"/>
                  </a:cubicBezTo>
                  <a:cubicBezTo>
                    <a:pt x="837" y="544"/>
                    <a:pt x="894" y="589"/>
                    <a:pt x="941" y="645"/>
                  </a:cubicBezTo>
                  <a:cubicBezTo>
                    <a:pt x="992" y="705"/>
                    <a:pt x="1025" y="773"/>
                    <a:pt x="1038" y="851"/>
                  </a:cubicBezTo>
                  <a:cubicBezTo>
                    <a:pt x="1045" y="892"/>
                    <a:pt x="1046" y="935"/>
                    <a:pt x="1043" y="977"/>
                  </a:cubicBezTo>
                  <a:cubicBezTo>
                    <a:pt x="1041" y="1014"/>
                    <a:pt x="1036" y="1050"/>
                    <a:pt x="1027" y="1086"/>
                  </a:cubicBezTo>
                  <a:cubicBezTo>
                    <a:pt x="1020" y="1112"/>
                    <a:pt x="1011" y="1137"/>
                    <a:pt x="1000" y="1162"/>
                  </a:cubicBezTo>
                  <a:cubicBezTo>
                    <a:pt x="997" y="1168"/>
                    <a:pt x="994" y="1170"/>
                    <a:pt x="986" y="1170"/>
                  </a:cubicBezTo>
                  <a:cubicBezTo>
                    <a:pt x="898" y="1170"/>
                    <a:pt x="810" y="1170"/>
                    <a:pt x="722" y="1170"/>
                  </a:cubicBezTo>
                  <a:cubicBezTo>
                    <a:pt x="719" y="1170"/>
                    <a:pt x="716" y="1170"/>
                    <a:pt x="712" y="1170"/>
                  </a:cubicBezTo>
                  <a:cubicBezTo>
                    <a:pt x="714" y="1165"/>
                    <a:pt x="716" y="1162"/>
                    <a:pt x="717" y="1159"/>
                  </a:cubicBezTo>
                  <a:cubicBezTo>
                    <a:pt x="738" y="1120"/>
                    <a:pt x="752" y="1080"/>
                    <a:pt x="757" y="1036"/>
                  </a:cubicBezTo>
                  <a:cubicBezTo>
                    <a:pt x="762" y="983"/>
                    <a:pt x="749" y="935"/>
                    <a:pt x="716" y="892"/>
                  </a:cubicBezTo>
                  <a:cubicBezTo>
                    <a:pt x="694" y="864"/>
                    <a:pt x="668" y="841"/>
                    <a:pt x="639" y="821"/>
                  </a:cubicBezTo>
                  <a:cubicBezTo>
                    <a:pt x="594" y="788"/>
                    <a:pt x="545" y="763"/>
                    <a:pt x="495" y="739"/>
                  </a:cubicBezTo>
                  <a:cubicBezTo>
                    <a:pt x="441" y="715"/>
                    <a:pt x="388" y="691"/>
                    <a:pt x="335" y="666"/>
                  </a:cubicBezTo>
                  <a:cubicBezTo>
                    <a:pt x="283" y="642"/>
                    <a:pt x="233" y="614"/>
                    <a:pt x="186" y="579"/>
                  </a:cubicBezTo>
                  <a:cubicBezTo>
                    <a:pt x="160" y="559"/>
                    <a:pt x="135" y="538"/>
                    <a:pt x="112" y="514"/>
                  </a:cubicBezTo>
                  <a:cubicBezTo>
                    <a:pt x="61" y="463"/>
                    <a:pt x="30" y="402"/>
                    <a:pt x="14" y="331"/>
                  </a:cubicBezTo>
                  <a:cubicBezTo>
                    <a:pt x="3" y="280"/>
                    <a:pt x="0" y="228"/>
                    <a:pt x="4" y="175"/>
                  </a:cubicBezTo>
                  <a:cubicBezTo>
                    <a:pt x="8" y="131"/>
                    <a:pt x="14" y="87"/>
                    <a:pt x="28" y="44"/>
                  </a:cubicBezTo>
                  <a:cubicBezTo>
                    <a:pt x="33" y="29"/>
                    <a:pt x="39" y="14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1145" y="302"/>
              <a:ext cx="123" cy="274"/>
            </a:xfrm>
            <a:custGeom>
              <a:avLst/>
              <a:gdLst>
                <a:gd name="T0" fmla="*/ 0 w 526"/>
                <a:gd name="T1" fmla="*/ 1171 h 1171"/>
                <a:gd name="T2" fmla="*/ 5 w 526"/>
                <a:gd name="T3" fmla="*/ 1164 h 1171"/>
                <a:gd name="T4" fmla="*/ 170 w 526"/>
                <a:gd name="T5" fmla="*/ 853 h 1171"/>
                <a:gd name="T6" fmla="*/ 203 w 526"/>
                <a:gd name="T7" fmla="*/ 687 h 1171"/>
                <a:gd name="T8" fmla="*/ 205 w 526"/>
                <a:gd name="T9" fmla="*/ 517 h 1171"/>
                <a:gd name="T10" fmla="*/ 132 w 526"/>
                <a:gd name="T11" fmla="*/ 211 h 1171"/>
                <a:gd name="T12" fmla="*/ 5 w 526"/>
                <a:gd name="T13" fmla="*/ 6 h 1171"/>
                <a:gd name="T14" fmla="*/ 1 w 526"/>
                <a:gd name="T15" fmla="*/ 1 h 1171"/>
                <a:gd name="T16" fmla="*/ 9 w 526"/>
                <a:gd name="T17" fmla="*/ 0 h 1171"/>
                <a:gd name="T18" fmla="*/ 335 w 526"/>
                <a:gd name="T19" fmla="*/ 0 h 1171"/>
                <a:gd name="T20" fmla="*/ 349 w 526"/>
                <a:gd name="T21" fmla="*/ 7 h 1171"/>
                <a:gd name="T22" fmla="*/ 440 w 526"/>
                <a:gd name="T23" fmla="*/ 164 h 1171"/>
                <a:gd name="T24" fmla="*/ 508 w 526"/>
                <a:gd name="T25" fmla="*/ 395 h 1171"/>
                <a:gd name="T26" fmla="*/ 524 w 526"/>
                <a:gd name="T27" fmla="*/ 606 h 1171"/>
                <a:gd name="T28" fmla="*/ 419 w 526"/>
                <a:gd name="T29" fmla="*/ 1052 h 1171"/>
                <a:gd name="T30" fmla="*/ 348 w 526"/>
                <a:gd name="T31" fmla="*/ 1164 h 1171"/>
                <a:gd name="T32" fmla="*/ 334 w 526"/>
                <a:gd name="T33" fmla="*/ 1171 h 1171"/>
                <a:gd name="T34" fmla="*/ 9 w 526"/>
                <a:gd name="T35" fmla="*/ 1171 h 1171"/>
                <a:gd name="T36" fmla="*/ 0 w 526"/>
                <a:gd name="T37" fmla="*/ 1171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6" h="1171">
                  <a:moveTo>
                    <a:pt x="0" y="1171"/>
                  </a:moveTo>
                  <a:cubicBezTo>
                    <a:pt x="2" y="1168"/>
                    <a:pt x="4" y="1166"/>
                    <a:pt x="5" y="1164"/>
                  </a:cubicBezTo>
                  <a:cubicBezTo>
                    <a:pt x="83" y="1073"/>
                    <a:pt x="136" y="968"/>
                    <a:pt x="170" y="853"/>
                  </a:cubicBezTo>
                  <a:cubicBezTo>
                    <a:pt x="186" y="799"/>
                    <a:pt x="197" y="743"/>
                    <a:pt x="203" y="687"/>
                  </a:cubicBezTo>
                  <a:cubicBezTo>
                    <a:pt x="208" y="630"/>
                    <a:pt x="209" y="574"/>
                    <a:pt x="205" y="517"/>
                  </a:cubicBezTo>
                  <a:cubicBezTo>
                    <a:pt x="198" y="411"/>
                    <a:pt x="174" y="309"/>
                    <a:pt x="132" y="211"/>
                  </a:cubicBezTo>
                  <a:cubicBezTo>
                    <a:pt x="100" y="137"/>
                    <a:pt x="58" y="68"/>
                    <a:pt x="5" y="6"/>
                  </a:cubicBezTo>
                  <a:cubicBezTo>
                    <a:pt x="4" y="5"/>
                    <a:pt x="3" y="4"/>
                    <a:pt x="1" y="1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7" y="0"/>
                    <a:pt x="226" y="0"/>
                    <a:pt x="335" y="0"/>
                  </a:cubicBezTo>
                  <a:cubicBezTo>
                    <a:pt x="341" y="0"/>
                    <a:pt x="345" y="2"/>
                    <a:pt x="349" y="7"/>
                  </a:cubicBezTo>
                  <a:cubicBezTo>
                    <a:pt x="387" y="55"/>
                    <a:pt x="416" y="108"/>
                    <a:pt x="440" y="164"/>
                  </a:cubicBezTo>
                  <a:cubicBezTo>
                    <a:pt x="472" y="238"/>
                    <a:pt x="494" y="315"/>
                    <a:pt x="508" y="395"/>
                  </a:cubicBezTo>
                  <a:cubicBezTo>
                    <a:pt x="520" y="465"/>
                    <a:pt x="526" y="535"/>
                    <a:pt x="524" y="606"/>
                  </a:cubicBezTo>
                  <a:cubicBezTo>
                    <a:pt x="520" y="762"/>
                    <a:pt x="488" y="911"/>
                    <a:pt x="419" y="1052"/>
                  </a:cubicBezTo>
                  <a:cubicBezTo>
                    <a:pt x="399" y="1092"/>
                    <a:pt x="376" y="1129"/>
                    <a:pt x="348" y="1164"/>
                  </a:cubicBezTo>
                  <a:cubicBezTo>
                    <a:pt x="345" y="1169"/>
                    <a:pt x="340" y="1171"/>
                    <a:pt x="334" y="1171"/>
                  </a:cubicBezTo>
                  <a:cubicBezTo>
                    <a:pt x="226" y="1171"/>
                    <a:pt x="117" y="1171"/>
                    <a:pt x="9" y="1171"/>
                  </a:cubicBezTo>
                  <a:cubicBezTo>
                    <a:pt x="6" y="1171"/>
                    <a:pt x="4" y="1171"/>
                    <a:pt x="0" y="1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0"/>
            <p:cNvSpPr>
              <a:spLocks/>
            </p:cNvSpPr>
            <p:nvPr userDrawn="1"/>
          </p:nvSpPr>
          <p:spPr bwMode="auto">
            <a:xfrm>
              <a:off x="204" y="302"/>
              <a:ext cx="158" cy="275"/>
            </a:xfrm>
            <a:custGeom>
              <a:avLst/>
              <a:gdLst>
                <a:gd name="T0" fmla="*/ 599 w 673"/>
                <a:gd name="T1" fmla="*/ 1172 h 1173"/>
                <a:gd name="T2" fmla="*/ 587 w 673"/>
                <a:gd name="T3" fmla="*/ 1172 h 1173"/>
                <a:gd name="T4" fmla="*/ 443 w 673"/>
                <a:gd name="T5" fmla="*/ 1172 h 1173"/>
                <a:gd name="T6" fmla="*/ 427 w 673"/>
                <a:gd name="T7" fmla="*/ 1160 h 1173"/>
                <a:gd name="T8" fmla="*/ 196 w 673"/>
                <a:gd name="T9" fmla="*/ 536 h 1173"/>
                <a:gd name="T10" fmla="*/ 3 w 673"/>
                <a:gd name="T11" fmla="*/ 12 h 1173"/>
                <a:gd name="T12" fmla="*/ 0 w 673"/>
                <a:gd name="T13" fmla="*/ 3 h 1173"/>
                <a:gd name="T14" fmla="*/ 316 w 673"/>
                <a:gd name="T15" fmla="*/ 2 h 1173"/>
                <a:gd name="T16" fmla="*/ 321 w 673"/>
                <a:gd name="T17" fmla="*/ 17 h 1173"/>
                <a:gd name="T18" fmla="*/ 605 w 673"/>
                <a:gd name="T19" fmla="*/ 786 h 1173"/>
                <a:gd name="T20" fmla="*/ 670 w 673"/>
                <a:gd name="T21" fmla="*/ 963 h 1173"/>
                <a:gd name="T22" fmla="*/ 671 w 673"/>
                <a:gd name="T23" fmla="*/ 979 h 1173"/>
                <a:gd name="T24" fmla="*/ 603 w 673"/>
                <a:gd name="T25" fmla="*/ 1163 h 1173"/>
                <a:gd name="T26" fmla="*/ 599 w 673"/>
                <a:gd name="T27" fmla="*/ 1172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3" h="1173">
                  <a:moveTo>
                    <a:pt x="599" y="1172"/>
                  </a:moveTo>
                  <a:cubicBezTo>
                    <a:pt x="595" y="1172"/>
                    <a:pt x="591" y="1172"/>
                    <a:pt x="587" y="1172"/>
                  </a:cubicBezTo>
                  <a:cubicBezTo>
                    <a:pt x="539" y="1172"/>
                    <a:pt x="491" y="1172"/>
                    <a:pt x="443" y="1172"/>
                  </a:cubicBezTo>
                  <a:cubicBezTo>
                    <a:pt x="429" y="1172"/>
                    <a:pt x="431" y="1173"/>
                    <a:pt x="427" y="1160"/>
                  </a:cubicBezTo>
                  <a:cubicBezTo>
                    <a:pt x="350" y="952"/>
                    <a:pt x="273" y="744"/>
                    <a:pt x="196" y="536"/>
                  </a:cubicBezTo>
                  <a:cubicBezTo>
                    <a:pt x="132" y="361"/>
                    <a:pt x="67" y="187"/>
                    <a:pt x="3" y="12"/>
                  </a:cubicBezTo>
                  <a:cubicBezTo>
                    <a:pt x="2" y="9"/>
                    <a:pt x="1" y="6"/>
                    <a:pt x="0" y="3"/>
                  </a:cubicBezTo>
                  <a:cubicBezTo>
                    <a:pt x="8" y="1"/>
                    <a:pt x="300" y="0"/>
                    <a:pt x="316" y="2"/>
                  </a:cubicBezTo>
                  <a:cubicBezTo>
                    <a:pt x="317" y="7"/>
                    <a:pt x="320" y="12"/>
                    <a:pt x="321" y="17"/>
                  </a:cubicBezTo>
                  <a:cubicBezTo>
                    <a:pt x="416" y="273"/>
                    <a:pt x="510" y="529"/>
                    <a:pt x="605" y="786"/>
                  </a:cubicBezTo>
                  <a:cubicBezTo>
                    <a:pt x="627" y="845"/>
                    <a:pt x="648" y="904"/>
                    <a:pt x="670" y="963"/>
                  </a:cubicBezTo>
                  <a:cubicBezTo>
                    <a:pt x="672" y="969"/>
                    <a:pt x="673" y="973"/>
                    <a:pt x="671" y="979"/>
                  </a:cubicBezTo>
                  <a:cubicBezTo>
                    <a:pt x="648" y="1040"/>
                    <a:pt x="626" y="1102"/>
                    <a:pt x="603" y="1163"/>
                  </a:cubicBezTo>
                  <a:cubicBezTo>
                    <a:pt x="602" y="1166"/>
                    <a:pt x="601" y="1168"/>
                    <a:pt x="599" y="11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21"/>
            <p:cNvSpPr>
              <a:spLocks/>
            </p:cNvSpPr>
            <p:nvPr userDrawn="1"/>
          </p:nvSpPr>
          <p:spPr bwMode="auto">
            <a:xfrm>
              <a:off x="401" y="302"/>
              <a:ext cx="158" cy="275"/>
            </a:xfrm>
            <a:custGeom>
              <a:avLst/>
              <a:gdLst>
                <a:gd name="T0" fmla="*/ 0 w 674"/>
                <a:gd name="T1" fmla="*/ 0 h 1172"/>
                <a:gd name="T2" fmla="*/ 316 w 674"/>
                <a:gd name="T3" fmla="*/ 0 h 1172"/>
                <a:gd name="T4" fmla="*/ 321 w 674"/>
                <a:gd name="T5" fmla="*/ 11 h 1172"/>
                <a:gd name="T6" fmla="*/ 534 w 674"/>
                <a:gd name="T7" fmla="*/ 588 h 1172"/>
                <a:gd name="T8" fmla="*/ 671 w 674"/>
                <a:gd name="T9" fmla="*/ 960 h 1172"/>
                <a:gd name="T10" fmla="*/ 671 w 674"/>
                <a:gd name="T11" fmla="*/ 979 h 1172"/>
                <a:gd name="T12" fmla="*/ 604 w 674"/>
                <a:gd name="T13" fmla="*/ 1159 h 1172"/>
                <a:gd name="T14" fmla="*/ 600 w 674"/>
                <a:gd name="T15" fmla="*/ 1170 h 1172"/>
                <a:gd name="T16" fmla="*/ 588 w 674"/>
                <a:gd name="T17" fmla="*/ 1170 h 1172"/>
                <a:gd name="T18" fmla="*/ 445 w 674"/>
                <a:gd name="T19" fmla="*/ 1170 h 1172"/>
                <a:gd name="T20" fmla="*/ 427 w 674"/>
                <a:gd name="T21" fmla="*/ 1158 h 1172"/>
                <a:gd name="T22" fmla="*/ 264 w 674"/>
                <a:gd name="T23" fmla="*/ 715 h 1172"/>
                <a:gd name="T24" fmla="*/ 40 w 674"/>
                <a:gd name="T25" fmla="*/ 108 h 1172"/>
                <a:gd name="T26" fmla="*/ 4 w 674"/>
                <a:gd name="T27" fmla="*/ 10 h 1172"/>
                <a:gd name="T28" fmla="*/ 0 w 674"/>
                <a:gd name="T2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4" h="1172">
                  <a:moveTo>
                    <a:pt x="0" y="0"/>
                  </a:moveTo>
                  <a:cubicBezTo>
                    <a:pt x="106" y="0"/>
                    <a:pt x="211" y="0"/>
                    <a:pt x="316" y="0"/>
                  </a:cubicBezTo>
                  <a:cubicBezTo>
                    <a:pt x="318" y="3"/>
                    <a:pt x="319" y="7"/>
                    <a:pt x="321" y="11"/>
                  </a:cubicBezTo>
                  <a:cubicBezTo>
                    <a:pt x="392" y="203"/>
                    <a:pt x="463" y="396"/>
                    <a:pt x="534" y="588"/>
                  </a:cubicBezTo>
                  <a:cubicBezTo>
                    <a:pt x="579" y="712"/>
                    <a:pt x="625" y="836"/>
                    <a:pt x="671" y="960"/>
                  </a:cubicBezTo>
                  <a:cubicBezTo>
                    <a:pt x="673" y="967"/>
                    <a:pt x="674" y="972"/>
                    <a:pt x="671" y="979"/>
                  </a:cubicBezTo>
                  <a:cubicBezTo>
                    <a:pt x="649" y="1039"/>
                    <a:pt x="627" y="1099"/>
                    <a:pt x="604" y="1159"/>
                  </a:cubicBezTo>
                  <a:cubicBezTo>
                    <a:pt x="603" y="1163"/>
                    <a:pt x="602" y="1166"/>
                    <a:pt x="600" y="1170"/>
                  </a:cubicBezTo>
                  <a:cubicBezTo>
                    <a:pt x="596" y="1170"/>
                    <a:pt x="592" y="1170"/>
                    <a:pt x="588" y="1170"/>
                  </a:cubicBezTo>
                  <a:cubicBezTo>
                    <a:pt x="540" y="1170"/>
                    <a:pt x="492" y="1170"/>
                    <a:pt x="445" y="1170"/>
                  </a:cubicBezTo>
                  <a:cubicBezTo>
                    <a:pt x="430" y="1170"/>
                    <a:pt x="432" y="1172"/>
                    <a:pt x="427" y="1158"/>
                  </a:cubicBezTo>
                  <a:cubicBezTo>
                    <a:pt x="373" y="1010"/>
                    <a:pt x="318" y="863"/>
                    <a:pt x="264" y="715"/>
                  </a:cubicBezTo>
                  <a:cubicBezTo>
                    <a:pt x="189" y="513"/>
                    <a:pt x="115" y="311"/>
                    <a:pt x="40" y="108"/>
                  </a:cubicBezTo>
                  <a:cubicBezTo>
                    <a:pt x="28" y="76"/>
                    <a:pt x="16" y="43"/>
                    <a:pt x="4" y="10"/>
                  </a:cubicBezTo>
                  <a:cubicBezTo>
                    <a:pt x="3" y="7"/>
                    <a:pt x="2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469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5" r:id="rId4"/>
    <p:sldLayoutId id="2147483677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86" r:id="rId18"/>
    <p:sldLayoutId id="2147483687" r:id="rId19"/>
    <p:sldLayoutId id="2147483689" r:id="rId20"/>
    <p:sldLayoutId id="214748366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300"/>
        </a:spcAft>
        <a:buFont typeface="Arial" panose="020B0604020202020204" pitchFamily="34" charset="0"/>
        <a:buNone/>
        <a:defRPr lang="en-US" sz="1600" b="1" kern="1200" dirty="0" smtClean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400"/>
        </a:spcAft>
        <a:buFont typeface="Arial" panose="020B0604020202020204" pitchFamily="34" charset="0"/>
        <a:buNone/>
        <a:defRPr lang="en-US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70000"/>
        <a:buFont typeface="Wingdings" panose="05000000000000000000" pitchFamily="2" charset="2"/>
        <a:buChar char=""/>
        <a:tabLst>
          <a:tab pos="180975" algn="l"/>
        </a:tabLst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61950" indent="-18097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70000"/>
        <a:buFont typeface="Arial" panose="020B0604020202020204" pitchFamily="34" charset="0"/>
        <a:buChar char="►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42925" indent="-1809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 userDrawn="1">
          <p15:clr>
            <a:srgbClr val="547EBF"/>
          </p15:clr>
        </p15:guide>
        <p15:guide id="2" pos="5556" userDrawn="1">
          <p15:clr>
            <a:srgbClr val="547EBF"/>
          </p15:clr>
        </p15:guide>
        <p15:guide id="3" orient="horz" pos="300" userDrawn="1">
          <p15:clr>
            <a:srgbClr val="547EBF"/>
          </p15:clr>
        </p15:guide>
        <p15:guide id="4" orient="horz" pos="4020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ssets.publishing.service.gov.uk/government/uploads/system/uploads/attachment_data/file/938859/tag-m2-2-base-year-matrix.pdf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ssets.publishing.service.gov.uk/government/uploads/system/uploads/attachment_data/file/938859/tag-m2-2-base-year-matrix.pdf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" b="689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Matrix building with Mobile Network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Dominic Duke, July 2021</a:t>
            </a:r>
          </a:p>
        </p:txBody>
      </p:sp>
    </p:spTree>
    <p:extLst>
      <p:ext uri="{BB962C8B-B14F-4D97-AF65-F5344CB8AC3E}">
        <p14:creationId xmlns:p14="http://schemas.microsoft.com/office/powerpoint/2010/main" val="254918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Consider how people are going to get between areas; Do you have skeletal buffer network or just external links? How does this affect model structure?</a:t>
            </a:r>
          </a:p>
          <a:p>
            <a:r>
              <a:rPr lang="en-US" b="0" dirty="0">
                <a:solidFill>
                  <a:schemeClr val="tx1"/>
                </a:solidFill>
              </a:rPr>
              <a:t>Car parks in central areas?</a:t>
            </a:r>
          </a:p>
          <a:p>
            <a:r>
              <a:rPr lang="en-US" b="0" dirty="0">
                <a:solidFill>
                  <a:schemeClr val="tx1"/>
                </a:solidFill>
              </a:rPr>
              <a:t>Segmentation requirements (Time, Mode, Purpose).</a:t>
            </a: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Model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7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Spatial coverage influences the cost &amp; filtering required later.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Four main movements to consider: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Internal – Internal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Internal – External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External – Internal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External – External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We always want all four, but for Ext-Ext only for trips through study area.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Ext-Ext trips are the problem when we look at having a greater spatial coverage.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Spatial Coverage &amp; Movements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8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Granularity influences: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Cost;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Higher granularity doesn’t necessarily mean better.</a:t>
            </a:r>
          </a:p>
          <a:p>
            <a:r>
              <a:rPr lang="en-US" b="0" dirty="0">
                <a:solidFill>
                  <a:schemeClr val="tx1"/>
                </a:solidFill>
              </a:rPr>
              <a:t>Operators have to infer locations once below a certain level (mast coverage).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Experience shows District is a very good match, while MSOA starts becoming less accurate, and LSOA is not a good match when comparing against populations.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Spatial Resolution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8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Influences: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Cost;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Anonymity processes can alter accuracy if periods are too short.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Verification of the data can be more difficult if we don’t have enough time period data.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Pick neutral month(s) for data collection. Ideally a similar time to any manual data collection. March, September, October are typically good months (excluding bank </a:t>
            </a:r>
            <a:r>
              <a:rPr lang="en-US" b="0" dirty="0" err="1">
                <a:solidFill>
                  <a:schemeClr val="tx1"/>
                </a:solidFill>
              </a:rPr>
              <a:t>hols</a:t>
            </a:r>
            <a:r>
              <a:rPr lang="en-US" b="0" dirty="0">
                <a:solidFill>
                  <a:schemeClr val="tx1"/>
                </a:solidFill>
              </a:rPr>
              <a:t> / school </a:t>
            </a:r>
            <a:r>
              <a:rPr lang="en-US" b="0" dirty="0" err="1">
                <a:solidFill>
                  <a:schemeClr val="tx1"/>
                </a:solidFill>
              </a:rPr>
              <a:t>hols</a:t>
            </a:r>
            <a:r>
              <a:rPr lang="en-US" b="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Temporal Coverage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0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Mode of travel has to be inferred.</a:t>
            </a:r>
          </a:p>
          <a:p>
            <a:r>
              <a:rPr lang="en-US" b="0" dirty="0">
                <a:solidFill>
                  <a:schemeClr val="tx1"/>
                </a:solidFill>
              </a:rPr>
              <a:t>Probably the least accurate part of anything a provider can give.</a:t>
            </a:r>
          </a:p>
          <a:p>
            <a:r>
              <a:rPr lang="en-US" b="0" dirty="0">
                <a:solidFill>
                  <a:schemeClr val="tx1"/>
                </a:solidFill>
              </a:rPr>
              <a:t>Be cautious about exactly how broken down you need, and be aware of the trade off between accuracy, later processing, and data availability.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AECOM stance on WECA: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Aggregate everything back together;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Create synthetic matrices for everything other than Car;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Take off synth matrices from MND and be left with car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Is this accurate? Depends on data availability and how good you think the synth matrices are going to be.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Modes of Travel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As with mode, this is entirely inferred from the data.</a:t>
            </a:r>
          </a:p>
          <a:p>
            <a:r>
              <a:rPr lang="en-US" b="0" dirty="0">
                <a:solidFill>
                  <a:schemeClr val="tx1"/>
                </a:solidFill>
              </a:rPr>
              <a:t>Typically: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solidFill>
                  <a:schemeClr val="tx1"/>
                </a:solidFill>
              </a:rPr>
              <a:t>Commuting (Home-Based Work);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solidFill>
                  <a:schemeClr val="tx1"/>
                </a:solidFill>
              </a:rPr>
              <a:t>Home-Based Other;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solidFill>
                  <a:schemeClr val="tx1"/>
                </a:solidFill>
              </a:rPr>
              <a:t>Non-Home-Based Other.</a:t>
            </a:r>
          </a:p>
          <a:p>
            <a:pPr marL="342900" indent="-342900">
              <a:buFont typeface="+mj-lt"/>
              <a:buAutoNum type="arabicPeriod"/>
            </a:pP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Other purposes that may be of interest:</a:t>
            </a:r>
          </a:p>
          <a:p>
            <a:r>
              <a:rPr lang="en-US" b="0" dirty="0">
                <a:solidFill>
                  <a:schemeClr val="tx1"/>
                </a:solidFill>
              </a:rPr>
              <a:t>Employer’s Business (hard for operators to filter out)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Purposes of Travel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7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Note differences in how different providers produce the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Average day or total trips;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How anonymity processes are applied;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Check data on receipt and make sure it has everything requested;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Check timescale for any queries to go back to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Reporting</a:t>
            </a:r>
          </a:p>
          <a:p>
            <a:r>
              <a:rPr lang="en-US" b="0" dirty="0">
                <a:solidFill>
                  <a:schemeClr val="tx1"/>
                </a:solidFill>
              </a:rPr>
              <a:t>Try and get as much out of the operator as possible. How have they processed data? Can they run some of the verification tests themselves?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Deliverables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Delivery date / processing time</a:t>
            </a:r>
          </a:p>
          <a:p>
            <a:r>
              <a:rPr lang="en-US" b="0" dirty="0">
                <a:solidFill>
                  <a:schemeClr val="tx1"/>
                </a:solidFill>
              </a:rPr>
              <a:t>Query period</a:t>
            </a:r>
          </a:p>
          <a:p>
            <a:r>
              <a:rPr lang="en-US" b="0" dirty="0">
                <a:solidFill>
                  <a:schemeClr val="tx1"/>
                </a:solidFill>
              </a:rPr>
              <a:t>Limitations on use of data – is it project specific, client specific, </a:t>
            </a:r>
            <a:r>
              <a:rPr lang="en-US" b="0" dirty="0" err="1">
                <a:solidFill>
                  <a:schemeClr val="tx1"/>
                </a:solidFill>
              </a:rPr>
              <a:t>etc</a:t>
            </a:r>
            <a:r>
              <a:rPr lang="en-US" b="0" dirty="0">
                <a:solidFill>
                  <a:schemeClr val="tx1"/>
                </a:solidFill>
              </a:rPr>
              <a:t>?</a:t>
            </a: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Other Important Considerations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4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Verification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Mobile Network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What guidance is there?</a:t>
            </a:r>
          </a:p>
          <a:p>
            <a:r>
              <a:rPr lang="en-US" b="0" dirty="0">
                <a:solidFill>
                  <a:schemeClr val="tx1"/>
                </a:solidFill>
              </a:rPr>
              <a:t>Comparison against baseline datasets.</a:t>
            </a:r>
          </a:p>
          <a:p>
            <a:r>
              <a:rPr lang="en-US" b="0" dirty="0">
                <a:solidFill>
                  <a:schemeClr val="tx1"/>
                </a:solidFill>
              </a:rPr>
              <a:t>Understand biases and errors.</a:t>
            </a:r>
          </a:p>
          <a:p>
            <a:r>
              <a:rPr lang="en-US" b="0" dirty="0">
                <a:solidFill>
                  <a:schemeClr val="tx1"/>
                </a:solidFill>
              </a:rPr>
              <a:t>Primary areas of testing.</a:t>
            </a:r>
          </a:p>
          <a:p>
            <a:r>
              <a:rPr lang="en-US" b="0" dirty="0">
                <a:solidFill>
                  <a:schemeClr val="tx1"/>
                </a:solidFill>
              </a:rPr>
              <a:t>Ongoing testing.</a:t>
            </a:r>
          </a:p>
          <a:p>
            <a:r>
              <a:rPr lang="en-US" b="0" dirty="0">
                <a:solidFill>
                  <a:schemeClr val="tx1"/>
                </a:solidFill>
              </a:rPr>
              <a:t>Previous experience.</a:t>
            </a: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8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Mobile Network Data, or Mobile Phone Origin Destination Data? Interchangeable to some extent, although MPOD is a more accurate definition of what the data contains. </a:t>
            </a:r>
          </a:p>
          <a:p>
            <a:endParaRPr lang="en-GB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0" dirty="0">
                <a:solidFill>
                  <a:schemeClr val="tx1"/>
                </a:solidFill>
              </a:rPr>
              <a:t>Specification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b="0" dirty="0">
                <a:solidFill>
                  <a:schemeClr val="tx1"/>
                </a:solidFill>
              </a:rPr>
              <a:t>Verification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solidFill>
                  <a:schemeClr val="tx1"/>
                </a:solidFill>
              </a:rPr>
              <a:t>Adjustment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solidFill>
                  <a:schemeClr val="tx1"/>
                </a:solidFill>
              </a:rPr>
              <a:t>Processing Methods</a:t>
            </a:r>
          </a:p>
          <a:p>
            <a:pPr marL="342900" indent="-342900">
              <a:buFont typeface="+mj-lt"/>
              <a:buAutoNum type="arabicPeriod"/>
            </a:pP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Matrices should be considered alongside the network and not as a separate exercise.</a:t>
            </a:r>
          </a:p>
          <a:p>
            <a:pPr marL="342900" indent="-342900">
              <a:buFont typeface="+mj-lt"/>
              <a:buAutoNum type="arabicPeriod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6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  <a:hlinkClick r:id="rId2"/>
              </a:rPr>
              <a:t>https://assets.publishing.service.gov.uk/government/uploads/system/uploads/attachment_data/file/938859/tag-m2-2-base-year-matrix.pdf</a:t>
            </a:r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Section 6 (Matrix Verification and Refinement)</a:t>
            </a:r>
          </a:p>
          <a:p>
            <a:r>
              <a:rPr lang="en-US" b="0" dirty="0">
                <a:solidFill>
                  <a:schemeClr val="tx1"/>
                </a:solidFill>
              </a:rPr>
              <a:t>Table 2</a:t>
            </a: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Guidance - </a:t>
            </a:r>
            <a:r>
              <a:rPr lang="en-GB" dirty="0" err="1"/>
              <a:t>WebTAG</a:t>
            </a:r>
            <a:r>
              <a:rPr lang="en-GB" dirty="0"/>
              <a:t> Unit M2.2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5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National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NTEM: Freely available through </a:t>
            </a:r>
            <a:r>
              <a:rPr lang="en-US" b="0" dirty="0" err="1">
                <a:solidFill>
                  <a:schemeClr val="tx1"/>
                </a:solidFill>
              </a:rPr>
              <a:t>TEMPro</a:t>
            </a:r>
            <a:r>
              <a:rPr lang="en-US" b="0" dirty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Census: Freely available online;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NTS: Aggregated available online, record-based available through UK Data Service although only with license agreement. Processed data in MTG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Local datasets (where available)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Flow data (e.g. screenlines, total proportion of modes over sample of count sites, ANPR);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/>
                </a:solidFill>
              </a:rPr>
              <a:t>TrafficMaster</a:t>
            </a:r>
            <a:r>
              <a:rPr lang="en-US" b="0" dirty="0">
                <a:solidFill>
                  <a:schemeClr val="tx1"/>
                </a:solidFill>
              </a:rPr>
              <a:t> / Teletrac OD data;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Ticket data;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Interview data (PT Intercept, RSI, Household interviews).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Baseline Datasets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1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Be aware of limitations of every dataset</a:t>
            </a:r>
          </a:p>
          <a:p>
            <a:r>
              <a:rPr lang="en-US" b="0" dirty="0">
                <a:solidFill>
                  <a:schemeClr val="tx1"/>
                </a:solidFill>
              </a:rPr>
              <a:t>Refer to M2.2 if necessary</a:t>
            </a:r>
          </a:p>
          <a:p>
            <a:r>
              <a:rPr lang="en-US" b="0" dirty="0">
                <a:solidFill>
                  <a:schemeClr val="tx1"/>
                </a:solidFill>
              </a:rPr>
              <a:t>Understand ‘skew’ that each error or bias introduces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Don’t need to correct for it, but just be aware in reporting</a:t>
            </a:r>
          </a:p>
          <a:p>
            <a:r>
              <a:rPr lang="en-US" b="0" dirty="0">
                <a:solidFill>
                  <a:schemeClr val="tx1"/>
                </a:solidFill>
              </a:rPr>
              <a:t>There is no perfect dataset in what we have available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Errors and Biases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Table 2 of M2.2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Primary areas of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BBC61F-5905-40CD-80FA-524F4EF05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807" y="846929"/>
            <a:ext cx="5010194" cy="540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4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Continue to test during matrix development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When implementing a change, compare back against the original dataset again and see how the new data performs.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MTG - Matrix Inspection Tool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Ongoing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Not hard and fast rules, but just what I’ve found in general.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Telefonica datasets: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Lack short trips;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Lack HGV trips;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Require some matrix-wide scaling towards the end (normally increases) even after fixing the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Previous Experience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5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Adjustment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Mobile Network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4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Understanding the data we have been given.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What do we need to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Segmentation (Time, Mode, Purpose);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Conversion (Person Trips);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Fix problems (short distance trips, anything else Verification has told us);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4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What has already been done before we receive the data?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Raw data: Pings from phones to masts.</a:t>
            </a:r>
          </a:p>
          <a:p>
            <a:r>
              <a:rPr lang="en-US" b="0" dirty="0">
                <a:solidFill>
                  <a:schemeClr val="tx1"/>
                </a:solidFill>
              </a:rPr>
              <a:t>Inherency vs Inference.</a:t>
            </a:r>
          </a:p>
          <a:p>
            <a:r>
              <a:rPr lang="en-US" b="0" dirty="0">
                <a:solidFill>
                  <a:schemeClr val="tx1"/>
                </a:solidFill>
              </a:rPr>
              <a:t>What rules have been applied?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Trip stop determination (time staying still) – typically 30 minutes;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Purpose allocation – home and work identification;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Mode allocation – algorithms;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Spatial determination for Ext-Ext trips.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Understanding the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5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Not a lot we can do about time segmentation other than talk to operator.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Be aware of how time has been determined and how that might skew things.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Make sure time period definitions and therefore factors are correct. e.g. is your model representing the peak hour or average hour?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Segmentation -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5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0" dirty="0">
                <a:solidFill>
                  <a:schemeClr val="tx1"/>
                </a:solidFill>
              </a:rPr>
              <a:t>Many decision points in the process.</a:t>
            </a:r>
          </a:p>
          <a:p>
            <a:r>
              <a:rPr lang="en-GB" b="0" dirty="0">
                <a:solidFill>
                  <a:schemeClr val="tx1"/>
                </a:solidFill>
              </a:rPr>
              <a:t>Consider: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tx1"/>
                </a:solidFill>
              </a:rPr>
              <a:t>Programme implications;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tx1"/>
                </a:solidFill>
              </a:rPr>
              <a:t>Cost;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tx1"/>
                </a:solidFill>
              </a:rPr>
              <a:t>Accuracy of output;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tx1"/>
                </a:solidFill>
              </a:rPr>
              <a:t>Downstream effects (e.g. forecasting).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solidFill>
                <a:schemeClr val="tx1"/>
              </a:solidFill>
            </a:endParaRPr>
          </a:p>
          <a:p>
            <a:r>
              <a:rPr lang="en-GB" b="0" dirty="0">
                <a:solidFill>
                  <a:schemeClr val="tx1"/>
                </a:solidFill>
              </a:rPr>
              <a:t>Very easy to lose sight of these!</a:t>
            </a:r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Be aware of likelihood of things not going to plan &amp; talk to PMs about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3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How have modes been filtered by the operator?</a:t>
            </a:r>
          </a:p>
          <a:p>
            <a:r>
              <a:rPr lang="en-US" b="0" dirty="0">
                <a:solidFill>
                  <a:schemeClr val="tx1"/>
                </a:solidFill>
              </a:rPr>
              <a:t>What additional modes do we need to filter? 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E.g. ‘</a:t>
            </a:r>
            <a:r>
              <a:rPr lang="en-US" b="0" dirty="0" err="1">
                <a:solidFill>
                  <a:schemeClr val="tx1"/>
                </a:solidFill>
              </a:rPr>
              <a:t>Motorised</a:t>
            </a:r>
            <a:r>
              <a:rPr lang="en-US" b="0" dirty="0">
                <a:solidFill>
                  <a:schemeClr val="tx1"/>
                </a:solidFill>
              </a:rPr>
              <a:t> Road’ to Car, Bus, LGV.</a:t>
            </a:r>
          </a:p>
          <a:p>
            <a:r>
              <a:rPr lang="en-US" b="0" dirty="0">
                <a:solidFill>
                  <a:schemeClr val="tx1"/>
                </a:solidFill>
              </a:rPr>
              <a:t>What modes will have the most effect on the model / scheme?</a:t>
            </a:r>
          </a:p>
          <a:p>
            <a:r>
              <a:rPr lang="en-US" b="0" dirty="0">
                <a:solidFill>
                  <a:schemeClr val="tx1"/>
                </a:solidFill>
              </a:rPr>
              <a:t>Can we construct a synthetic version that might be more accurate? This depends on what data we have.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If you get stuck, consider working backwards from something else:</a:t>
            </a:r>
          </a:p>
          <a:p>
            <a:r>
              <a:rPr lang="en-US" b="0" dirty="0">
                <a:solidFill>
                  <a:schemeClr val="tx1"/>
                </a:solidFill>
              </a:rPr>
              <a:t>e.g. when splitting </a:t>
            </a:r>
            <a:r>
              <a:rPr lang="en-US" b="0" dirty="0" err="1">
                <a:solidFill>
                  <a:schemeClr val="tx1"/>
                </a:solidFill>
              </a:rPr>
              <a:t>Car+LGV</a:t>
            </a:r>
            <a:r>
              <a:rPr lang="en-US" b="0" dirty="0">
                <a:solidFill>
                  <a:schemeClr val="tx1"/>
                </a:solidFill>
              </a:rPr>
              <a:t> into Car / LGV, can you control to something car-based instead of trying to find LGV specific datasets? NTEM contains Car estimates but no LGV estimates.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Segmentation - Mode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5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What purposes are required?</a:t>
            </a:r>
          </a:p>
          <a:p>
            <a:r>
              <a:rPr lang="en-US" b="0" dirty="0">
                <a:solidFill>
                  <a:schemeClr val="tx1"/>
                </a:solidFill>
              </a:rPr>
              <a:t>What are the characteristics of the origin and destination, and therefore why might there be errors and how might these manifest? E.g. education destination vs workplace destination.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Segmentation - Purpose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9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 err="1">
                <a:solidFill>
                  <a:schemeClr val="tx1"/>
                </a:solidFill>
              </a:rPr>
              <a:t>WebTAG</a:t>
            </a:r>
            <a:r>
              <a:rPr lang="en-US" b="0" dirty="0">
                <a:solidFill>
                  <a:schemeClr val="tx1"/>
                </a:solidFill>
              </a:rPr>
              <a:t> Databook Vehicle Occupancy values</a:t>
            </a:r>
          </a:p>
          <a:p>
            <a:r>
              <a:rPr lang="en-US" b="0" dirty="0">
                <a:solidFill>
                  <a:schemeClr val="tx1"/>
                </a:solidFill>
              </a:rPr>
              <a:t>Consider Car / LGV elements and what order these adjustments should be done in.</a:t>
            </a:r>
          </a:p>
          <a:p>
            <a:r>
              <a:rPr lang="en-US" b="0" dirty="0">
                <a:solidFill>
                  <a:schemeClr val="tx1"/>
                </a:solidFill>
              </a:rPr>
              <a:t>PCU values based on model parameters.</a:t>
            </a:r>
          </a:p>
          <a:p>
            <a:r>
              <a:rPr lang="en-US" b="0" dirty="0">
                <a:solidFill>
                  <a:schemeClr val="tx1"/>
                </a:solidFill>
              </a:rPr>
              <a:t>Typically public transport segments don’t need adjustment.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Conversion – Person Trips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Rail trips are origin – destination, not station – station.</a:t>
            </a:r>
          </a:p>
          <a:p>
            <a:r>
              <a:rPr lang="en-US" b="0" dirty="0">
                <a:solidFill>
                  <a:schemeClr val="tx1"/>
                </a:solidFill>
              </a:rPr>
              <a:t>Consider access and egress trips from stations</a:t>
            </a:r>
          </a:p>
          <a:p>
            <a:r>
              <a:rPr lang="en-US" b="0" dirty="0">
                <a:solidFill>
                  <a:schemeClr val="tx1"/>
                </a:solidFill>
              </a:rPr>
              <a:t>Gravity model or similar to determine movements to stations.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Rail Redistribution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9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Generate a synthetic matrix and ‘fuse’ this to the observed matrix to infill short distance trips.</a:t>
            </a:r>
          </a:p>
          <a:p>
            <a:r>
              <a:rPr lang="en-US" b="0" dirty="0">
                <a:solidFill>
                  <a:schemeClr val="tx1"/>
                </a:solidFill>
              </a:rPr>
              <a:t>What should we use to generate a synthetic matrix?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/>
                </a:solidFill>
              </a:rPr>
              <a:t>CTripEnd</a:t>
            </a:r>
            <a:r>
              <a:rPr lang="en-US" b="0" dirty="0">
                <a:solidFill>
                  <a:schemeClr val="tx1"/>
                </a:solidFill>
              </a:rPr>
              <a:t> (NTEM database);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NTS for trip lengths;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Local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Typical fusion 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Determine appropriate distance for join (8km / 5 miles is typical);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‘Hard’ boundary between the two parts of the matrix, based on crow-flies distance between trip pairs.</a:t>
            </a: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Fixing Problems – Short Trips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Determine from verification what the likely problems are</a:t>
            </a:r>
          </a:p>
          <a:p>
            <a:r>
              <a:rPr lang="en-US" b="0" dirty="0">
                <a:solidFill>
                  <a:schemeClr val="tx1"/>
                </a:solidFill>
              </a:rPr>
              <a:t>Judgement – not obvious</a:t>
            </a:r>
          </a:p>
          <a:p>
            <a:r>
              <a:rPr lang="en-US" b="0" dirty="0">
                <a:solidFill>
                  <a:schemeClr val="tx1"/>
                </a:solidFill>
              </a:rPr>
              <a:t>May required further testing</a:t>
            </a:r>
          </a:p>
          <a:p>
            <a:r>
              <a:rPr lang="en-US" b="0" dirty="0">
                <a:solidFill>
                  <a:schemeClr val="tx1"/>
                </a:solidFill>
              </a:rPr>
              <a:t>Review tools such as Matrix Estimation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Fixing Problems – Verification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5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Lots of steps to the process</a:t>
            </a:r>
          </a:p>
          <a:p>
            <a:r>
              <a:rPr lang="en-US" b="0" dirty="0">
                <a:solidFill>
                  <a:schemeClr val="tx1"/>
                </a:solidFill>
              </a:rPr>
              <a:t>Lots of scope for adjustment to any individual process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Programming suited to this e.g. Python</a:t>
            </a:r>
          </a:p>
          <a:p>
            <a:r>
              <a:rPr lang="en-US" b="0" dirty="0">
                <a:solidFill>
                  <a:schemeClr val="tx1"/>
                </a:solidFill>
              </a:rPr>
              <a:t>Could use programming interface such as CUBE or similar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Preferably stay away from Excel: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Becomes unwieldy quickly with large datasets;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Very error prone &amp; hard to check.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Processing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D43E1A-712E-4935-BF19-47FA32F62A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23102" y="1844675"/>
            <a:ext cx="7452473" cy="4140200"/>
          </a:xfrm>
        </p:spPr>
        <p:txBody>
          <a:bodyPr>
            <a:normAutofit/>
          </a:bodyPr>
          <a:lstStyle/>
          <a:p>
            <a:pPr algn="ctr"/>
            <a:r>
              <a:rPr lang="en-GB" sz="7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99F8C8-E497-4CBC-B0ED-39762BFC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&amp; Discussion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3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0" dirty="0">
                <a:solidFill>
                  <a:schemeClr val="tx1"/>
                </a:solidFill>
              </a:rPr>
              <a:t>Suffolk County Model – Michael Johns;</a:t>
            </a:r>
          </a:p>
          <a:p>
            <a:r>
              <a:rPr lang="en-GB" b="0" dirty="0">
                <a:solidFill>
                  <a:schemeClr val="tx1"/>
                </a:solidFill>
              </a:rPr>
              <a:t>King’s Lynn Transport Study – Michael Johns?;</a:t>
            </a:r>
          </a:p>
          <a:p>
            <a:r>
              <a:rPr lang="en-GB" b="0" dirty="0">
                <a:solidFill>
                  <a:schemeClr val="tx1"/>
                </a:solidFill>
              </a:rPr>
              <a:t>Norwich Western Link – Craig Drennan;</a:t>
            </a:r>
          </a:p>
          <a:p>
            <a:r>
              <a:rPr lang="en-GB" b="0" dirty="0" err="1">
                <a:solidFill>
                  <a:schemeClr val="tx1"/>
                </a:solidFill>
              </a:rPr>
              <a:t>Wisley</a:t>
            </a:r>
            <a:r>
              <a:rPr lang="en-GB" b="0" dirty="0">
                <a:solidFill>
                  <a:schemeClr val="tx1"/>
                </a:solidFill>
              </a:rPr>
              <a:t> Airfield – Nicola Tedoldi;</a:t>
            </a:r>
          </a:p>
          <a:p>
            <a:r>
              <a:rPr lang="en-GB" b="0" dirty="0">
                <a:solidFill>
                  <a:schemeClr val="tx1"/>
                </a:solidFill>
              </a:rPr>
              <a:t>A259 Bognor Regis to Littlehampton – Alex Georgeson / Dan Hyde;</a:t>
            </a:r>
          </a:p>
          <a:p>
            <a:r>
              <a:rPr lang="en-GB" b="0" dirty="0">
                <a:solidFill>
                  <a:schemeClr val="tx1"/>
                </a:solidFill>
              </a:rPr>
              <a:t>WECA Model (WERTM) – Chris Sanders.</a:t>
            </a:r>
          </a:p>
          <a:p>
            <a:endParaRPr lang="en-GB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Project List &amp; Contacts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  <a:hlinkClick r:id="rId2"/>
              </a:rPr>
              <a:t>https://assets.publishing.service.gov.uk/government/uploads/system/uploads/attachment_data/file/938859/tag-m2-2-base-year-matrix.pdf</a:t>
            </a:r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How </a:t>
            </a:r>
            <a:r>
              <a:rPr lang="en-US" b="0" dirty="0" err="1">
                <a:solidFill>
                  <a:schemeClr val="tx1"/>
                </a:solidFill>
              </a:rPr>
              <a:t>DfT</a:t>
            </a:r>
            <a:r>
              <a:rPr lang="en-US" b="0" dirty="0">
                <a:solidFill>
                  <a:schemeClr val="tx1"/>
                </a:solidFill>
              </a:rPr>
              <a:t> expect us to build matrices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Appendix B.5 – Considerations for Specific Data Sources, MND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Guidance - </a:t>
            </a:r>
            <a:r>
              <a:rPr lang="en-GB" dirty="0" err="1"/>
              <a:t>WebTAG</a:t>
            </a:r>
            <a:r>
              <a:rPr lang="en-GB" dirty="0"/>
              <a:t> Unit M2.2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Specification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Mobile Network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Network Providers</a:t>
            </a:r>
          </a:p>
          <a:p>
            <a:r>
              <a:rPr lang="en-US" b="0" dirty="0">
                <a:solidFill>
                  <a:schemeClr val="tx1"/>
                </a:solidFill>
              </a:rPr>
              <a:t>Inherency</a:t>
            </a:r>
          </a:p>
          <a:p>
            <a:r>
              <a:rPr lang="en-US" b="0" dirty="0">
                <a:solidFill>
                  <a:schemeClr val="tx1"/>
                </a:solidFill>
              </a:rPr>
              <a:t>Model Structure</a:t>
            </a:r>
          </a:p>
          <a:p>
            <a:r>
              <a:rPr lang="en-US" b="0" dirty="0">
                <a:solidFill>
                  <a:schemeClr val="tx1"/>
                </a:solidFill>
              </a:rPr>
              <a:t>Specification 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Spatial Coverage &amp; Movements;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Spatial Resolution;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Temporal Coverage;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Mode of Travel;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Purpose of Travel;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Deliverables.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3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Be aware of what network each provider uses: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BT (EE);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/>
                </a:solidFill>
              </a:rPr>
              <a:t>Teralytics</a:t>
            </a:r>
            <a:r>
              <a:rPr lang="en-US" b="0" dirty="0">
                <a:solidFill>
                  <a:schemeClr val="tx1"/>
                </a:solidFill>
              </a:rPr>
              <a:t> (Three);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Telefonica (O2);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Citi </a:t>
            </a:r>
            <a:r>
              <a:rPr lang="en-US" b="0" dirty="0" err="1">
                <a:solidFill>
                  <a:schemeClr val="tx1"/>
                </a:solidFill>
              </a:rPr>
              <a:t>Logik</a:t>
            </a:r>
            <a:r>
              <a:rPr lang="en-US" b="0" dirty="0">
                <a:solidFill>
                  <a:schemeClr val="tx1"/>
                </a:solidFill>
              </a:rPr>
              <a:t> (Vodaphone).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Differences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Sample sizes;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Cost;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Transparency;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Anonymity filtering;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Duration queries can be raised.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Choice of Provider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8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Be aware of the difference between what is part of the data vs what has to be determined via an algorithm.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Spatial properties: Typically Inherent, except for resolution at a finer granularity.</a:t>
            </a:r>
          </a:p>
          <a:p>
            <a:r>
              <a:rPr lang="en-US" b="0" dirty="0">
                <a:solidFill>
                  <a:schemeClr val="tx1"/>
                </a:solidFill>
              </a:rPr>
              <a:t>Mode and Purpose: Entirely Inferred.</a:t>
            </a:r>
          </a:p>
          <a:p>
            <a:r>
              <a:rPr lang="en-US" b="0" dirty="0">
                <a:solidFill>
                  <a:schemeClr val="tx1"/>
                </a:solidFill>
              </a:rPr>
              <a:t>Time: Inherent with an element of inferred.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Inherent vs Inferred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82A-2FAD-41F5-84A6-08E6FF7F87A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1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SP Template">
  <a:themeElements>
    <a:clrScheme name="Custom 19">
      <a:dk1>
        <a:srgbClr val="1E252B"/>
      </a:dk1>
      <a:lt1>
        <a:sysClr val="window" lastClr="FFFFFF"/>
      </a:lt1>
      <a:dk2>
        <a:srgbClr val="D9D9D6"/>
      </a:dk2>
      <a:lt2>
        <a:srgbClr val="EFECEA"/>
      </a:lt2>
      <a:accent1>
        <a:srgbClr val="B3D6EC"/>
      </a:accent1>
      <a:accent2>
        <a:srgbClr val="F9423A"/>
      </a:accent2>
      <a:accent3>
        <a:srgbClr val="333E48"/>
      </a:accent3>
      <a:accent4>
        <a:srgbClr val="D8E6F0"/>
      </a:accent4>
      <a:accent5>
        <a:srgbClr val="D9D9D6"/>
      </a:accent5>
      <a:accent6>
        <a:srgbClr val="1E252B"/>
      </a:accent6>
      <a:hlink>
        <a:srgbClr val="1E252B"/>
      </a:hlink>
      <a:folHlink>
        <a:srgbClr val="1E252B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1405</TotalTime>
  <Words>1760</Words>
  <Application>Microsoft Office PowerPoint</Application>
  <PresentationFormat>On-screen Show (4:3)</PresentationFormat>
  <Paragraphs>327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Wingdings</vt:lpstr>
      <vt:lpstr>WSP Template</vt:lpstr>
      <vt:lpstr>Matrix building with Mobile Network Data</vt:lpstr>
      <vt:lpstr>Introduction</vt:lpstr>
      <vt:lpstr>Introduction</vt:lpstr>
      <vt:lpstr>Introduction</vt:lpstr>
      <vt:lpstr>Introduction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Verification</vt:lpstr>
      <vt:lpstr>Verification</vt:lpstr>
      <vt:lpstr>Verification</vt:lpstr>
      <vt:lpstr>Verification</vt:lpstr>
      <vt:lpstr>Verification</vt:lpstr>
      <vt:lpstr>Verification</vt:lpstr>
      <vt:lpstr>Verification</vt:lpstr>
      <vt:lpstr>Verification</vt:lpstr>
      <vt:lpstr>Adjustment</vt:lpstr>
      <vt:lpstr>Adjustment</vt:lpstr>
      <vt:lpstr>Adjustment</vt:lpstr>
      <vt:lpstr>Adjustment</vt:lpstr>
      <vt:lpstr>Adjustment</vt:lpstr>
      <vt:lpstr>Adjustment</vt:lpstr>
      <vt:lpstr>Adjustment</vt:lpstr>
      <vt:lpstr>Adjustment</vt:lpstr>
      <vt:lpstr>Adjustment</vt:lpstr>
      <vt:lpstr>Adjustment</vt:lpstr>
      <vt:lpstr>Adjustment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Osborn</dc:creator>
  <cp:lastModifiedBy>Duke, Dominic</cp:lastModifiedBy>
  <cp:revision>110</cp:revision>
  <dcterms:created xsi:type="dcterms:W3CDTF">2018-01-08T10:30:41Z</dcterms:created>
  <dcterms:modified xsi:type="dcterms:W3CDTF">2021-07-07T14:22:34Z</dcterms:modified>
</cp:coreProperties>
</file>