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0" r:id="rId2"/>
    <p:sldId id="297" r:id="rId3"/>
    <p:sldId id="301" r:id="rId4"/>
    <p:sldId id="306" r:id="rId5"/>
    <p:sldId id="304" r:id="rId6"/>
    <p:sldId id="311" r:id="rId7"/>
    <p:sldId id="307" r:id="rId8"/>
    <p:sldId id="305" r:id="rId9"/>
    <p:sldId id="314" r:id="rId10"/>
    <p:sldId id="309" r:id="rId11"/>
    <p:sldId id="310" r:id="rId12"/>
    <p:sldId id="308" r:id="rId13"/>
    <p:sldId id="302" r:id="rId14"/>
    <p:sldId id="313" r:id="rId15"/>
    <p:sldId id="312" r:id="rId16"/>
    <p:sldId id="303" r:id="rId17"/>
    <p:sldId id="315" r:id="rId18"/>
    <p:sldId id="38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61" d="100"/>
          <a:sy n="161" d="100"/>
        </p:scale>
        <p:origin x="15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57DCCB-828F-4214-A5C0-4B0F176319A0}" type="doc">
      <dgm:prSet loTypeId="urn:microsoft.com/office/officeart/2008/layout/TitlePictureLineup" loCatId="picture" qsTypeId="urn:microsoft.com/office/officeart/2005/8/quickstyle/simple1" qsCatId="simple" csTypeId="urn:microsoft.com/office/officeart/2005/8/colors/accent1_2" csCatId="accent1" phldr="1"/>
      <dgm:spPr/>
    </dgm:pt>
    <dgm:pt modelId="{B7770D61-D7B2-4A9A-A841-0C942E47021D}">
      <dgm:prSet phldrT="[Text]"/>
      <dgm:spPr>
        <a:solidFill>
          <a:schemeClr val="tx1"/>
        </a:solidFill>
      </dgm:spPr>
      <dgm:t>
        <a:bodyPr/>
        <a:lstStyle/>
        <a:p>
          <a:r>
            <a:rPr lang="en-US" dirty="0"/>
            <a:t>Time Drift</a:t>
          </a:r>
        </a:p>
      </dgm:t>
    </dgm:pt>
    <dgm:pt modelId="{EBBDE87D-640B-4113-87B6-DD09D0E33DF3}" type="parTrans" cxnId="{D9F9541E-85B2-4B60-A47B-51A29DAB3D77}">
      <dgm:prSet/>
      <dgm:spPr/>
      <dgm:t>
        <a:bodyPr/>
        <a:lstStyle/>
        <a:p>
          <a:endParaRPr lang="en-US"/>
        </a:p>
      </dgm:t>
    </dgm:pt>
    <dgm:pt modelId="{A15DE200-6844-4618-87AE-E12738A37374}" type="sibTrans" cxnId="{D9F9541E-85B2-4B60-A47B-51A29DAB3D77}">
      <dgm:prSet/>
      <dgm:spPr/>
      <dgm:t>
        <a:bodyPr/>
        <a:lstStyle/>
        <a:p>
          <a:endParaRPr lang="en-US"/>
        </a:p>
      </dgm:t>
    </dgm:pt>
    <dgm:pt modelId="{92AD7EDF-8381-46E3-A1FE-7533606F28C3}" type="pres">
      <dgm:prSet presAssocID="{3957DCCB-828F-4214-A5C0-4B0F176319A0}" presName="Name0" presStyleCnt="0">
        <dgm:presLayoutVars>
          <dgm:dir/>
        </dgm:presLayoutVars>
      </dgm:prSet>
      <dgm:spPr/>
    </dgm:pt>
    <dgm:pt modelId="{F3252C16-88CF-4DBC-8806-0053368C6B9C}" type="pres">
      <dgm:prSet presAssocID="{B7770D61-D7B2-4A9A-A841-0C942E47021D}" presName="composite" presStyleCnt="0"/>
      <dgm:spPr/>
    </dgm:pt>
    <dgm:pt modelId="{4B083692-EDAA-4E01-8D2C-7C360B33BD53}" type="pres">
      <dgm:prSet presAssocID="{B7770D61-D7B2-4A9A-A841-0C942E47021D}" presName="Accent" presStyleLbl="alignAcc1" presStyleIdx="0" presStyleCnt="1" custFlipHor="1" custSzX="1429426" custScaleY="68418"/>
      <dgm:spPr>
        <a:ln>
          <a:solidFill>
            <a:schemeClr val="tx1"/>
          </a:solidFill>
        </a:ln>
      </dgm:spPr>
    </dgm:pt>
    <dgm:pt modelId="{F4D505E1-F412-4E3F-AF66-F901E051BE63}" type="pres">
      <dgm:prSet presAssocID="{B7770D61-D7B2-4A9A-A841-0C942E47021D}" presName="Image" presStyleLbl="node1" presStyleIdx="0" presStyleCnt="1"/>
      <dgm:spPr>
        <a:blipFill>
          <a:blip xmlns:r="http://schemas.openxmlformats.org/officeDocument/2006/relationships" r:embed="rId1"/>
          <a:srcRect/>
          <a:stretch>
            <a:fillRect l="-3000" r="-3000"/>
          </a:stretch>
        </a:blipFill>
      </dgm:spPr>
    </dgm:pt>
    <dgm:pt modelId="{755DF965-A5EB-4A78-B06B-CE2FF87EB418}" type="pres">
      <dgm:prSet presAssocID="{B7770D61-D7B2-4A9A-A841-0C942E47021D}" presName="Child" presStyleLbl="revTx" presStyleIdx="0" presStyleCnt="1">
        <dgm:presLayoutVars>
          <dgm:bulletEnabled val="1"/>
        </dgm:presLayoutVars>
      </dgm:prSet>
      <dgm:spPr/>
    </dgm:pt>
    <dgm:pt modelId="{14FD0AF4-BD13-4B80-A3FE-239D76109B98}" type="pres">
      <dgm:prSet presAssocID="{B7770D61-D7B2-4A9A-A841-0C942E47021D}" presName="Parent" presStyleLbl="alignNode1" presStyleIdx="0" presStyleCnt="1">
        <dgm:presLayoutVars>
          <dgm:bulletEnabled val="1"/>
        </dgm:presLayoutVars>
      </dgm:prSet>
      <dgm:spPr/>
    </dgm:pt>
  </dgm:ptLst>
  <dgm:cxnLst>
    <dgm:cxn modelId="{8963A80D-CE83-43D3-A331-97AE6D278770}" type="presOf" srcId="{B7770D61-D7B2-4A9A-A841-0C942E47021D}" destId="{14FD0AF4-BD13-4B80-A3FE-239D76109B98}" srcOrd="0" destOrd="0" presId="urn:microsoft.com/office/officeart/2008/layout/TitlePictureLineup"/>
    <dgm:cxn modelId="{D9F9541E-85B2-4B60-A47B-51A29DAB3D77}" srcId="{3957DCCB-828F-4214-A5C0-4B0F176319A0}" destId="{B7770D61-D7B2-4A9A-A841-0C942E47021D}" srcOrd="0" destOrd="0" parTransId="{EBBDE87D-640B-4113-87B6-DD09D0E33DF3}" sibTransId="{A15DE200-6844-4618-87AE-E12738A37374}"/>
    <dgm:cxn modelId="{D3DD9C8C-0B01-4CC3-84A2-927C6A401ADD}" type="presOf" srcId="{3957DCCB-828F-4214-A5C0-4B0F176319A0}" destId="{92AD7EDF-8381-46E3-A1FE-7533606F28C3}" srcOrd="0" destOrd="0" presId="urn:microsoft.com/office/officeart/2008/layout/TitlePictureLineup"/>
    <dgm:cxn modelId="{75431AC5-9622-4D86-9500-AED807568068}" type="presParOf" srcId="{92AD7EDF-8381-46E3-A1FE-7533606F28C3}" destId="{F3252C16-88CF-4DBC-8806-0053368C6B9C}" srcOrd="0" destOrd="0" presId="urn:microsoft.com/office/officeart/2008/layout/TitlePictureLineup"/>
    <dgm:cxn modelId="{7CC754D4-5D14-44CB-A50A-0C20A3CC5640}" type="presParOf" srcId="{F3252C16-88CF-4DBC-8806-0053368C6B9C}" destId="{4B083692-EDAA-4E01-8D2C-7C360B33BD53}" srcOrd="0" destOrd="0" presId="urn:microsoft.com/office/officeart/2008/layout/TitlePictureLineup"/>
    <dgm:cxn modelId="{49D6986B-EEB6-4021-9630-046A78139F1F}" type="presParOf" srcId="{F3252C16-88CF-4DBC-8806-0053368C6B9C}" destId="{F4D505E1-F412-4E3F-AF66-F901E051BE63}" srcOrd="1" destOrd="0" presId="urn:microsoft.com/office/officeart/2008/layout/TitlePictureLineup"/>
    <dgm:cxn modelId="{8F85D819-A126-4EF0-B116-200DDA363154}" type="presParOf" srcId="{F3252C16-88CF-4DBC-8806-0053368C6B9C}" destId="{755DF965-A5EB-4A78-B06B-CE2FF87EB418}" srcOrd="2" destOrd="0" presId="urn:microsoft.com/office/officeart/2008/layout/TitlePictureLineup"/>
    <dgm:cxn modelId="{A9BB1C03-D7C3-440A-B4C7-A377AE08E689}" type="presParOf" srcId="{F3252C16-88CF-4DBC-8806-0053368C6B9C}" destId="{14FD0AF4-BD13-4B80-A3FE-239D76109B98}" srcOrd="3" destOrd="0" presId="urn:microsoft.com/office/officeart/2008/layout/TitlePictureLineup"/>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083692-EDAA-4E01-8D2C-7C360B33BD53}">
      <dsp:nvSpPr>
        <dsp:cNvPr id="0" name=""/>
        <dsp:cNvSpPr/>
      </dsp:nvSpPr>
      <dsp:spPr>
        <a:xfrm flipH="1">
          <a:off x="722156" y="487729"/>
          <a:ext cx="1429426" cy="1240402"/>
        </a:xfrm>
        <a:prstGeom prst="line">
          <a:avLst/>
        </a:prstGeom>
        <a:solidFill>
          <a:schemeClr val="lt1">
            <a:alpha val="90000"/>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F4D505E1-F412-4E3F-AF66-F901E051BE63}">
      <dsp:nvSpPr>
        <dsp:cNvPr id="0" name=""/>
        <dsp:cNvSpPr/>
      </dsp:nvSpPr>
      <dsp:spPr>
        <a:xfrm>
          <a:off x="1487230" y="261874"/>
          <a:ext cx="953525" cy="815839"/>
        </a:xfrm>
        <a:prstGeom prst="rect">
          <a:avLst/>
        </a:prstGeom>
        <a:blipFill>
          <a:blip xmlns:r="http://schemas.openxmlformats.org/officeDocument/2006/relationships" r:embed="rId1"/>
          <a:srcRect/>
          <a:stretch>
            <a:fillRect l="-3000" r="-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5DF965-A5EB-4A78-B06B-CE2FF87EB418}">
      <dsp:nvSpPr>
        <dsp:cNvPr id="0" name=""/>
        <dsp:cNvSpPr/>
      </dsp:nvSpPr>
      <dsp:spPr>
        <a:xfrm>
          <a:off x="1487230" y="1077714"/>
          <a:ext cx="953525" cy="936704"/>
        </a:xfrm>
        <a:prstGeom prst="rect">
          <a:avLst/>
        </a:prstGeom>
        <a:noFill/>
        <a:ln>
          <a:noFill/>
        </a:ln>
        <a:effectLst/>
      </dsp:spPr>
      <dsp:style>
        <a:lnRef idx="0">
          <a:scrgbClr r="0" g="0" b="0"/>
        </a:lnRef>
        <a:fillRef idx="0">
          <a:scrgbClr r="0" g="0" b="0"/>
        </a:fillRef>
        <a:effectRef idx="0">
          <a:scrgbClr r="0" g="0" b="0"/>
        </a:effectRef>
        <a:fontRef idx="minor"/>
      </dsp:style>
    </dsp:sp>
    <dsp:sp modelId="{14FD0AF4-BD13-4B80-A3FE-239D76109B98}">
      <dsp:nvSpPr>
        <dsp:cNvPr id="0" name=""/>
        <dsp:cNvSpPr/>
      </dsp:nvSpPr>
      <dsp:spPr>
        <a:xfrm>
          <a:off x="1436869" y="0"/>
          <a:ext cx="1007209" cy="201441"/>
        </a:xfrm>
        <a:prstGeom prst="rect">
          <a:avLst/>
        </a:prstGeom>
        <a:solidFill>
          <a:schemeClr val="tx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sz="1100" kern="1200" dirty="0"/>
            <a:t>Time Drift</a:t>
          </a:r>
        </a:p>
      </dsp:txBody>
      <dsp:txXfrm>
        <a:off x="1436869" y="0"/>
        <a:ext cx="1007209" cy="201441"/>
      </dsp:txXfrm>
    </dsp:sp>
  </dsp:spTree>
</dsp:drawing>
</file>

<file path=ppt/diagrams/layout1.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8" Type="http://schemas.openxmlformats.org/officeDocument/2006/relationships/hyperlink" Target="https://nio365.sharepoint.com/sites/BrandCreative/Shared%20Documents/Forms/AllItems.aspx?RootFolder=%2Fsites%2FBrandCreative%2FShared%20Documents%2FBrand%20Elements%2FIcon%20Library&amp;FolderCTID=0x012000353A97EB3A23D34F9213D6EC34228E1D" TargetMode="External"/><Relationship Id="rId3" Type="http://schemas.openxmlformats.org/officeDocument/2006/relationships/image" Target="../media/image4.jpeg"/><Relationship Id="rId7" Type="http://schemas.openxmlformats.org/officeDocument/2006/relationships/hyperlink" Target="https://nibrand.frontify.com/hub/173817" TargetMode="External"/><Relationship Id="rId2" Type="http://schemas.openxmlformats.org/officeDocument/2006/relationships/image" Target="../media/image5.emf"/><Relationship Id="rId1" Type="http://schemas.openxmlformats.org/officeDocument/2006/relationships/slideMaster" Target="../slideMasters/slideMaster1.xml"/><Relationship Id="rId6" Type="http://schemas.openxmlformats.org/officeDocument/2006/relationships/hyperlink" Target="https://nio365.sharepoint.com/sites/BrandCreative/SitePages/Imagery-and-Photography.aspx" TargetMode="Externa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pic>
        <p:nvPicPr>
          <p:cNvPr id="8" name="Image">
            <a:extLst>
              <a:ext uri="{FF2B5EF4-FFF2-40B4-BE49-F238E27FC236}">
                <a16:creationId xmlns:a16="http://schemas.microsoft.com/office/drawing/2014/main" id="{3FA5E2FE-F552-8E44-8CAA-11AF2ECB65A4}"/>
              </a:ext>
            </a:extLst>
          </p:cNvPr>
          <p:cNvPicPr>
            <a:picLocks noChangeAspect="1"/>
          </p:cNvPicPr>
          <p:nvPr userDrawn="1"/>
        </p:nvPicPr>
        <p:blipFill>
          <a:blip r:embed="rId2"/>
          <a:srcRect/>
          <a:stretch/>
        </p:blipFill>
        <p:spPr>
          <a:xfrm>
            <a:off x="329321" y="325438"/>
            <a:ext cx="654929" cy="438262"/>
          </a:xfrm>
          <a:prstGeom prst="rect">
            <a:avLst/>
          </a:prstGeom>
          <a:ln w="12700">
            <a:miter lim="400000"/>
          </a:ln>
        </p:spPr>
      </p:pic>
      <p:cxnSp>
        <p:nvCxnSpPr>
          <p:cNvPr id="9" name="Straight Connector 8">
            <a:extLst>
              <a:ext uri="{FF2B5EF4-FFF2-40B4-BE49-F238E27FC236}">
                <a16:creationId xmlns:a16="http://schemas.microsoft.com/office/drawing/2014/main" id="{49E0A4BD-6E70-7348-AA5D-2B102D728129}"/>
              </a:ext>
            </a:extLst>
          </p:cNvPr>
          <p:cNvCxnSpPr/>
          <p:nvPr userDrawn="1"/>
        </p:nvCxnSpPr>
        <p:spPr>
          <a:xfrm flipV="1">
            <a:off x="11539538" y="0"/>
            <a:ext cx="0" cy="6858000"/>
          </a:xfrm>
          <a:prstGeom prst="line">
            <a:avLst/>
          </a:prstGeom>
          <a:ln w="19050">
            <a:solidFill>
              <a:schemeClr val="bg2">
                <a:lumMod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8C211B0-1939-C14E-871D-470AA6FB6D00}"/>
              </a:ext>
            </a:extLst>
          </p:cNvPr>
          <p:cNvCxnSpPr/>
          <p:nvPr userDrawn="1"/>
        </p:nvCxnSpPr>
        <p:spPr>
          <a:xfrm flipV="1">
            <a:off x="1307285" y="0"/>
            <a:ext cx="0" cy="6858000"/>
          </a:xfrm>
          <a:prstGeom prst="line">
            <a:avLst/>
          </a:prstGeom>
          <a:ln w="19050">
            <a:solidFill>
              <a:schemeClr val="bg2">
                <a:lumMod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 name="Title 11">
            <a:extLst>
              <a:ext uri="{FF2B5EF4-FFF2-40B4-BE49-F238E27FC236}">
                <a16:creationId xmlns:a16="http://schemas.microsoft.com/office/drawing/2014/main" id="{8E5425ED-BA0E-BA45-B359-8F0B1EAF4896}"/>
              </a:ext>
            </a:extLst>
          </p:cNvPr>
          <p:cNvSpPr>
            <a:spLocks noGrp="1"/>
          </p:cNvSpPr>
          <p:nvPr>
            <p:ph type="title" hasCustomPrompt="1"/>
          </p:nvPr>
        </p:nvSpPr>
        <p:spPr>
          <a:xfrm>
            <a:off x="1639100" y="1493540"/>
            <a:ext cx="9568671" cy="1421928"/>
          </a:xfrm>
        </p:spPr>
        <p:txBody>
          <a:bodyPr/>
          <a:lstStyle>
            <a:lvl1pPr>
              <a:defRPr sz="4800">
                <a:solidFill>
                  <a:schemeClr val="tx1"/>
                </a:solidFill>
              </a:defRPr>
            </a:lvl1pPr>
          </a:lstStyle>
          <a:p>
            <a:r>
              <a:rPr lang="en-US" dirty="0"/>
              <a:t>Presentation Title Here</a:t>
            </a:r>
            <a:br>
              <a:rPr lang="en-US" dirty="0"/>
            </a:br>
            <a:r>
              <a:rPr lang="en-US" dirty="0"/>
              <a:t>Presentation Title Here</a:t>
            </a:r>
          </a:p>
        </p:txBody>
      </p:sp>
      <p:sp>
        <p:nvSpPr>
          <p:cNvPr id="22" name="Text Placeholder 21">
            <a:extLst>
              <a:ext uri="{FF2B5EF4-FFF2-40B4-BE49-F238E27FC236}">
                <a16:creationId xmlns:a16="http://schemas.microsoft.com/office/drawing/2014/main" id="{AC7FC915-1962-DA49-9050-5A5223A48E27}"/>
              </a:ext>
            </a:extLst>
          </p:cNvPr>
          <p:cNvSpPr>
            <a:spLocks noGrp="1"/>
          </p:cNvSpPr>
          <p:nvPr>
            <p:ph type="body" sz="quarter" idx="10" hasCustomPrompt="1"/>
          </p:nvPr>
        </p:nvSpPr>
        <p:spPr>
          <a:xfrm>
            <a:off x="1639079" y="3252724"/>
            <a:ext cx="9568671" cy="424732"/>
          </a:xfrm>
        </p:spPr>
        <p:txBody>
          <a:bodyPr wrap="square">
            <a:spAutoFit/>
          </a:bodyPr>
          <a:lstStyle>
            <a:lvl1pPr marL="0" indent="0">
              <a:buNone/>
              <a:defRPr sz="24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Subhead</a:t>
            </a:r>
          </a:p>
        </p:txBody>
      </p:sp>
      <p:sp>
        <p:nvSpPr>
          <p:cNvPr id="26" name="Text Placeholder 25">
            <a:extLst>
              <a:ext uri="{FF2B5EF4-FFF2-40B4-BE49-F238E27FC236}">
                <a16:creationId xmlns:a16="http://schemas.microsoft.com/office/drawing/2014/main" id="{A1EA0B09-CDD3-0E41-BC40-747E5884DF59}"/>
              </a:ext>
            </a:extLst>
          </p:cNvPr>
          <p:cNvSpPr>
            <a:spLocks noGrp="1"/>
          </p:cNvSpPr>
          <p:nvPr>
            <p:ph type="body" sz="quarter" idx="13" hasCustomPrompt="1"/>
          </p:nvPr>
        </p:nvSpPr>
        <p:spPr>
          <a:xfrm>
            <a:off x="1630322" y="4686301"/>
            <a:ext cx="4628425" cy="341632"/>
          </a:xfrm>
        </p:spPr>
        <p:txBody>
          <a:bodyPr wrap="square">
            <a:spAutoFit/>
          </a:bodyPr>
          <a:lstStyle>
            <a:lvl1pPr marL="0" indent="0">
              <a:buNone/>
              <a:defRPr sz="1800">
                <a:solidFill>
                  <a:schemeClr val="tx1"/>
                </a:solidFill>
                <a:latin typeface="Consolas" panose="020B0609020204030204" pitchFamily="49" charset="0"/>
                <a:cs typeface="Consolas" panose="020B0609020204030204" pitchFamily="49" charset="0"/>
              </a:defRPr>
            </a:lvl1pPr>
          </a:lstStyle>
          <a:p>
            <a:pPr lvl="0"/>
            <a:r>
              <a:rPr lang="en-US" dirty="0"/>
              <a:t>Speaker Name</a:t>
            </a:r>
          </a:p>
        </p:txBody>
      </p:sp>
      <p:sp>
        <p:nvSpPr>
          <p:cNvPr id="27" name="Text Placeholder 25">
            <a:extLst>
              <a:ext uri="{FF2B5EF4-FFF2-40B4-BE49-F238E27FC236}">
                <a16:creationId xmlns:a16="http://schemas.microsoft.com/office/drawing/2014/main" id="{F85459DA-31C7-824B-9301-287ACA2CDAFA}"/>
              </a:ext>
            </a:extLst>
          </p:cNvPr>
          <p:cNvSpPr>
            <a:spLocks noGrp="1"/>
          </p:cNvSpPr>
          <p:nvPr>
            <p:ph type="body" sz="quarter" idx="14" hasCustomPrompt="1"/>
          </p:nvPr>
        </p:nvSpPr>
        <p:spPr>
          <a:xfrm>
            <a:off x="1630322" y="5050528"/>
            <a:ext cx="4628425" cy="313932"/>
          </a:xfrm>
        </p:spPr>
        <p:txBody>
          <a:bodyPr wrap="square">
            <a:spAutoFit/>
          </a:bodyPr>
          <a:lstStyle>
            <a:lvl1pPr marL="0" indent="0">
              <a:buNone/>
              <a:defRPr sz="1600">
                <a:solidFill>
                  <a:schemeClr val="tx1"/>
                </a:solidFill>
                <a:latin typeface="Consolas" panose="020B0609020204030204" pitchFamily="49" charset="0"/>
                <a:cs typeface="Consolas" panose="020B0609020204030204" pitchFamily="49" charset="0"/>
              </a:defRPr>
            </a:lvl1pPr>
          </a:lstStyle>
          <a:p>
            <a:pPr lvl="0"/>
            <a:r>
              <a:rPr lang="en-US" dirty="0"/>
              <a:t>Title/Occupation</a:t>
            </a:r>
          </a:p>
        </p:txBody>
      </p:sp>
      <p:sp>
        <p:nvSpPr>
          <p:cNvPr id="28" name="Text Placeholder 25">
            <a:extLst>
              <a:ext uri="{FF2B5EF4-FFF2-40B4-BE49-F238E27FC236}">
                <a16:creationId xmlns:a16="http://schemas.microsoft.com/office/drawing/2014/main" id="{08A27863-A97F-7D4A-A6F5-AC0DFD14141A}"/>
              </a:ext>
            </a:extLst>
          </p:cNvPr>
          <p:cNvSpPr>
            <a:spLocks noGrp="1"/>
          </p:cNvSpPr>
          <p:nvPr>
            <p:ph type="body" sz="quarter" idx="15" hasCustomPrompt="1"/>
          </p:nvPr>
        </p:nvSpPr>
        <p:spPr>
          <a:xfrm>
            <a:off x="6588075" y="4686301"/>
            <a:ext cx="4619670" cy="341632"/>
          </a:xfrm>
        </p:spPr>
        <p:txBody>
          <a:bodyPr wrap="square">
            <a:spAutoFit/>
          </a:bodyPr>
          <a:lstStyle>
            <a:lvl1pPr marL="0" indent="0">
              <a:buNone/>
              <a:defRPr sz="1800">
                <a:solidFill>
                  <a:schemeClr val="tx1"/>
                </a:solidFill>
                <a:latin typeface="Consolas" panose="020B0609020204030204" pitchFamily="49" charset="0"/>
                <a:cs typeface="Consolas" panose="020B0609020204030204" pitchFamily="49" charset="0"/>
              </a:defRPr>
            </a:lvl1pPr>
          </a:lstStyle>
          <a:p>
            <a:pPr lvl="0"/>
            <a:r>
              <a:rPr lang="en-US" dirty="0"/>
              <a:t>Speaker Name</a:t>
            </a:r>
          </a:p>
        </p:txBody>
      </p:sp>
      <p:sp>
        <p:nvSpPr>
          <p:cNvPr id="29" name="Text Placeholder 25">
            <a:extLst>
              <a:ext uri="{FF2B5EF4-FFF2-40B4-BE49-F238E27FC236}">
                <a16:creationId xmlns:a16="http://schemas.microsoft.com/office/drawing/2014/main" id="{099DDB18-B4D0-684E-A8EC-C326C4EF296F}"/>
              </a:ext>
            </a:extLst>
          </p:cNvPr>
          <p:cNvSpPr>
            <a:spLocks noGrp="1"/>
          </p:cNvSpPr>
          <p:nvPr>
            <p:ph type="body" sz="quarter" idx="16" hasCustomPrompt="1"/>
          </p:nvPr>
        </p:nvSpPr>
        <p:spPr>
          <a:xfrm>
            <a:off x="6588075" y="5050528"/>
            <a:ext cx="4619670" cy="313932"/>
          </a:xfrm>
        </p:spPr>
        <p:txBody>
          <a:bodyPr wrap="square">
            <a:spAutoFit/>
          </a:bodyPr>
          <a:lstStyle>
            <a:lvl1pPr marL="0" indent="0">
              <a:buNone/>
              <a:defRPr sz="1600">
                <a:solidFill>
                  <a:schemeClr val="tx1"/>
                </a:solidFill>
                <a:latin typeface="Consolas" panose="020B0609020204030204" pitchFamily="49" charset="0"/>
                <a:cs typeface="Consolas" panose="020B0609020204030204" pitchFamily="49" charset="0"/>
              </a:defRPr>
            </a:lvl1pPr>
          </a:lstStyle>
          <a:p>
            <a:pPr lvl="0"/>
            <a:r>
              <a:rPr lang="en-US" dirty="0"/>
              <a:t>Title/Occupation</a:t>
            </a:r>
          </a:p>
        </p:txBody>
      </p:sp>
      <p:sp>
        <p:nvSpPr>
          <p:cNvPr id="11" name="Rectangle 10">
            <a:extLst>
              <a:ext uri="{FF2B5EF4-FFF2-40B4-BE49-F238E27FC236}">
                <a16:creationId xmlns:a16="http://schemas.microsoft.com/office/drawing/2014/main" id="{3930D7EC-0A0E-2F46-9A34-0700B56C70E0}"/>
              </a:ext>
            </a:extLst>
          </p:cNvPr>
          <p:cNvSpPr/>
          <p:nvPr userDrawn="1"/>
        </p:nvSpPr>
        <p:spPr>
          <a:xfrm>
            <a:off x="436825"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Tree>
    <p:extLst>
      <p:ext uri="{BB962C8B-B14F-4D97-AF65-F5344CB8AC3E}">
        <p14:creationId xmlns:p14="http://schemas.microsoft.com/office/powerpoint/2010/main" val="2160373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1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8F585-5101-8C47-BBE7-82D71209AF6B}"/>
              </a:ext>
            </a:extLst>
          </p:cNvPr>
          <p:cNvSpPr>
            <a:spLocks noGrp="1"/>
          </p:cNvSpPr>
          <p:nvPr>
            <p:ph type="title" hasCustomPrompt="1"/>
          </p:nvPr>
        </p:nvSpPr>
        <p:spPr>
          <a:xfrm>
            <a:off x="985838" y="695225"/>
            <a:ext cx="10877970" cy="590931"/>
          </a:xfrm>
        </p:spPr>
        <p:txBody>
          <a:bodyPr lIns="0" rIns="0"/>
          <a:lstStyle/>
          <a:p>
            <a:r>
              <a:rPr lang="en-US" dirty="0"/>
              <a:t>Slide Title</a:t>
            </a:r>
          </a:p>
        </p:txBody>
      </p:sp>
      <p:pic>
        <p:nvPicPr>
          <p:cNvPr id="4" name="Image">
            <a:extLst>
              <a:ext uri="{FF2B5EF4-FFF2-40B4-BE49-F238E27FC236}">
                <a16:creationId xmlns:a16="http://schemas.microsoft.com/office/drawing/2014/main" id="{30352262-1CDD-1243-9F07-434709A2FAC7}"/>
              </a:ext>
            </a:extLst>
          </p:cNvPr>
          <p:cNvPicPr>
            <a:picLocks noChangeAspect="1"/>
          </p:cNvPicPr>
          <p:nvPr userDrawn="1"/>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0" name="Content Placeholder 9">
            <a:extLst>
              <a:ext uri="{FF2B5EF4-FFF2-40B4-BE49-F238E27FC236}">
                <a16:creationId xmlns:a16="http://schemas.microsoft.com/office/drawing/2014/main" id="{32347679-7AB8-114A-AB6E-C761C8D41B95}"/>
              </a:ext>
            </a:extLst>
          </p:cNvPr>
          <p:cNvSpPr>
            <a:spLocks noGrp="1"/>
          </p:cNvSpPr>
          <p:nvPr>
            <p:ph sz="quarter" idx="10"/>
          </p:nvPr>
        </p:nvSpPr>
        <p:spPr>
          <a:xfrm>
            <a:off x="985837" y="1395694"/>
            <a:ext cx="10877549" cy="5135151"/>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a:extLst>
              <a:ext uri="{FF2B5EF4-FFF2-40B4-BE49-F238E27FC236}">
                <a16:creationId xmlns:a16="http://schemas.microsoft.com/office/drawing/2014/main" id="{97606D22-175E-BF40-8DFD-DEA5AE8FA4D8}"/>
              </a:ext>
            </a:extLst>
          </p:cNvPr>
          <p:cNvSpPr/>
          <p:nvPr userDrawn="1"/>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tx1"/>
                </a:solidFill>
              </a:rPr>
              <a:t>ni.com</a:t>
            </a:r>
          </a:p>
        </p:txBody>
      </p:sp>
      <p:pic>
        <p:nvPicPr>
          <p:cNvPr id="8" name="Picture 7">
            <a:extLst>
              <a:ext uri="{FF2B5EF4-FFF2-40B4-BE49-F238E27FC236}">
                <a16:creationId xmlns:a16="http://schemas.microsoft.com/office/drawing/2014/main" id="{41238CCC-8785-8C45-9A10-C1E3943853AC}"/>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l="84653" t="1098"/>
          <a:stretch/>
        </p:blipFill>
        <p:spPr>
          <a:xfrm rot="10800000">
            <a:off x="-2" y="0"/>
            <a:ext cx="152401" cy="6857992"/>
          </a:xfrm>
          <a:prstGeom prst="rect">
            <a:avLst/>
          </a:prstGeom>
        </p:spPr>
      </p:pic>
    </p:spTree>
    <p:extLst>
      <p:ext uri="{BB962C8B-B14F-4D97-AF65-F5344CB8AC3E}">
        <p14:creationId xmlns:p14="http://schemas.microsoft.com/office/powerpoint/2010/main" val="1127585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1 box with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8F585-5101-8C47-BBE7-82D71209AF6B}"/>
              </a:ext>
            </a:extLst>
          </p:cNvPr>
          <p:cNvSpPr>
            <a:spLocks noGrp="1"/>
          </p:cNvSpPr>
          <p:nvPr>
            <p:ph type="title" hasCustomPrompt="1"/>
          </p:nvPr>
        </p:nvSpPr>
        <p:spPr>
          <a:xfrm>
            <a:off x="985838" y="695225"/>
            <a:ext cx="10877970" cy="590931"/>
          </a:xfrm>
        </p:spPr>
        <p:txBody>
          <a:bodyPr lIns="0" rIns="0"/>
          <a:lstStyle/>
          <a:p>
            <a:r>
              <a:rPr lang="en-US" dirty="0"/>
              <a:t>Slide Title</a:t>
            </a:r>
          </a:p>
        </p:txBody>
      </p:sp>
      <p:pic>
        <p:nvPicPr>
          <p:cNvPr id="4" name="Image">
            <a:extLst>
              <a:ext uri="{FF2B5EF4-FFF2-40B4-BE49-F238E27FC236}">
                <a16:creationId xmlns:a16="http://schemas.microsoft.com/office/drawing/2014/main" id="{30352262-1CDD-1243-9F07-434709A2FAC7}"/>
              </a:ext>
            </a:extLst>
          </p:cNvPr>
          <p:cNvPicPr>
            <a:picLocks noChangeAspect="1"/>
          </p:cNvPicPr>
          <p:nvPr userDrawn="1"/>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0" name="Content Placeholder 9">
            <a:extLst>
              <a:ext uri="{FF2B5EF4-FFF2-40B4-BE49-F238E27FC236}">
                <a16:creationId xmlns:a16="http://schemas.microsoft.com/office/drawing/2014/main" id="{32347679-7AB8-114A-AB6E-C761C8D41B95}"/>
              </a:ext>
            </a:extLst>
          </p:cNvPr>
          <p:cNvSpPr>
            <a:spLocks noGrp="1"/>
          </p:cNvSpPr>
          <p:nvPr>
            <p:ph sz="quarter" idx="10"/>
          </p:nvPr>
        </p:nvSpPr>
        <p:spPr>
          <a:xfrm>
            <a:off x="985837" y="1874564"/>
            <a:ext cx="10877549" cy="4656281"/>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5">
            <a:extLst>
              <a:ext uri="{FF2B5EF4-FFF2-40B4-BE49-F238E27FC236}">
                <a16:creationId xmlns:a16="http://schemas.microsoft.com/office/drawing/2014/main" id="{41946BE3-7934-4148-B041-ED9BE26FA357}"/>
              </a:ext>
            </a:extLst>
          </p:cNvPr>
          <p:cNvSpPr>
            <a:spLocks noGrp="1"/>
          </p:cNvSpPr>
          <p:nvPr>
            <p:ph type="body" sz="quarter" idx="12" hasCustomPrompt="1"/>
          </p:nvPr>
        </p:nvSpPr>
        <p:spPr>
          <a:xfrm>
            <a:off x="985443" y="327155"/>
            <a:ext cx="10877969" cy="258532"/>
          </a:xfrm>
        </p:spPr>
        <p:txBody>
          <a:bodyPr wrap="square" anchor="ctr">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3" name="Text Placeholder 31">
            <a:extLst>
              <a:ext uri="{FF2B5EF4-FFF2-40B4-BE49-F238E27FC236}">
                <a16:creationId xmlns:a16="http://schemas.microsoft.com/office/drawing/2014/main" id="{97D601DB-15C4-CC45-AD1F-1AAB58322904}"/>
              </a:ext>
            </a:extLst>
          </p:cNvPr>
          <p:cNvSpPr>
            <a:spLocks noGrp="1"/>
          </p:cNvSpPr>
          <p:nvPr>
            <p:ph type="body" sz="quarter" idx="13" hasCustomPrompt="1"/>
          </p:nvPr>
        </p:nvSpPr>
        <p:spPr>
          <a:xfrm>
            <a:off x="985706" y="1395694"/>
            <a:ext cx="10877970" cy="369332"/>
          </a:xfrm>
        </p:spPr>
        <p:txBody>
          <a:bodyPr wrap="square">
            <a:spAutoFit/>
          </a:bodyPr>
          <a:lstStyle>
            <a:lvl1pPr marL="0" indent="0">
              <a:buNone/>
              <a:defRPr>
                <a:solidFill>
                  <a:schemeClr val="tx1"/>
                </a:solidFill>
              </a:defRPr>
            </a:lvl1pPr>
          </a:lstStyle>
          <a:p>
            <a:pPr lvl="0"/>
            <a:r>
              <a:rPr lang="en-US" dirty="0"/>
              <a:t>Subhead</a:t>
            </a:r>
          </a:p>
        </p:txBody>
      </p:sp>
      <p:sp>
        <p:nvSpPr>
          <p:cNvPr id="9" name="Rectangle 8">
            <a:extLst>
              <a:ext uri="{FF2B5EF4-FFF2-40B4-BE49-F238E27FC236}">
                <a16:creationId xmlns:a16="http://schemas.microsoft.com/office/drawing/2014/main" id="{97606D22-175E-BF40-8DFD-DEA5AE8FA4D8}"/>
              </a:ext>
            </a:extLst>
          </p:cNvPr>
          <p:cNvSpPr/>
          <p:nvPr userDrawn="1"/>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tx1"/>
                </a:solidFill>
              </a:rPr>
              <a:t>ni.com</a:t>
            </a:r>
          </a:p>
        </p:txBody>
      </p:sp>
      <p:pic>
        <p:nvPicPr>
          <p:cNvPr id="8" name="Picture 7">
            <a:extLst>
              <a:ext uri="{FF2B5EF4-FFF2-40B4-BE49-F238E27FC236}">
                <a16:creationId xmlns:a16="http://schemas.microsoft.com/office/drawing/2014/main" id="{41238CCC-8785-8C45-9A10-C1E3943853AC}"/>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l="84653" t="1098"/>
          <a:stretch/>
        </p:blipFill>
        <p:spPr>
          <a:xfrm rot="10800000">
            <a:off x="-2" y="0"/>
            <a:ext cx="152401" cy="6857992"/>
          </a:xfrm>
          <a:prstGeom prst="rect">
            <a:avLst/>
          </a:prstGeom>
        </p:spPr>
      </p:pic>
    </p:spTree>
    <p:extLst>
      <p:ext uri="{BB962C8B-B14F-4D97-AF65-F5344CB8AC3E}">
        <p14:creationId xmlns:p14="http://schemas.microsoft.com/office/powerpoint/2010/main" val="2853530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1 box with left strip">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2699ECA7-B3B5-8D4E-B208-AF0291053877}"/>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t="1098"/>
          <a:stretch/>
        </p:blipFill>
        <p:spPr>
          <a:xfrm rot="10800000">
            <a:off x="-1" y="0"/>
            <a:ext cx="993045" cy="6857992"/>
          </a:xfrm>
          <a:prstGeom prst="rect">
            <a:avLst/>
          </a:prstGeom>
        </p:spPr>
      </p:pic>
      <p:pic>
        <p:nvPicPr>
          <p:cNvPr id="31" name="Image">
            <a:extLst>
              <a:ext uri="{FF2B5EF4-FFF2-40B4-BE49-F238E27FC236}">
                <a16:creationId xmlns:a16="http://schemas.microsoft.com/office/drawing/2014/main" id="{9A615E0E-DE69-A645-902E-023559915EE8}"/>
              </a:ext>
            </a:extLst>
          </p:cNvPr>
          <p:cNvPicPr>
            <a:picLocks noChangeAspect="1"/>
          </p:cNvPicPr>
          <p:nvPr userDrawn="1"/>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9" name="Title 1">
            <a:extLst>
              <a:ext uri="{FF2B5EF4-FFF2-40B4-BE49-F238E27FC236}">
                <a16:creationId xmlns:a16="http://schemas.microsoft.com/office/drawing/2014/main" id="{A6BD6219-57F7-8446-9CFB-54D629232DE8}"/>
              </a:ext>
            </a:extLst>
          </p:cNvPr>
          <p:cNvSpPr>
            <a:spLocks noGrp="1"/>
          </p:cNvSpPr>
          <p:nvPr>
            <p:ph type="title" hasCustomPrompt="1"/>
          </p:nvPr>
        </p:nvSpPr>
        <p:spPr>
          <a:xfrm>
            <a:off x="1321677" y="695225"/>
            <a:ext cx="10542130" cy="590931"/>
          </a:xfrm>
        </p:spPr>
        <p:txBody>
          <a:bodyPr lIns="0" rIns="0"/>
          <a:lstStyle/>
          <a:p>
            <a:r>
              <a:rPr lang="en-US" dirty="0"/>
              <a:t>Slide Title</a:t>
            </a:r>
          </a:p>
        </p:txBody>
      </p:sp>
      <p:sp>
        <p:nvSpPr>
          <p:cNvPr id="20" name="Content Placeholder 9">
            <a:extLst>
              <a:ext uri="{FF2B5EF4-FFF2-40B4-BE49-F238E27FC236}">
                <a16:creationId xmlns:a16="http://schemas.microsoft.com/office/drawing/2014/main" id="{90243BB2-13CD-484A-B8E3-12B95AC6201C}"/>
              </a:ext>
            </a:extLst>
          </p:cNvPr>
          <p:cNvSpPr>
            <a:spLocks noGrp="1"/>
          </p:cNvSpPr>
          <p:nvPr>
            <p:ph sz="quarter" idx="10"/>
          </p:nvPr>
        </p:nvSpPr>
        <p:spPr>
          <a:xfrm>
            <a:off x="1321663" y="1395694"/>
            <a:ext cx="10541723" cy="5136515"/>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a:extLst>
              <a:ext uri="{FF2B5EF4-FFF2-40B4-BE49-F238E27FC236}">
                <a16:creationId xmlns:a16="http://schemas.microsoft.com/office/drawing/2014/main" id="{95C23197-CDCD-7B41-A4DF-E6E6F729FF4B}"/>
              </a:ext>
            </a:extLst>
          </p:cNvPr>
          <p:cNvSpPr/>
          <p:nvPr userDrawn="1"/>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Tree>
    <p:extLst>
      <p:ext uri="{BB962C8B-B14F-4D97-AF65-F5344CB8AC3E}">
        <p14:creationId xmlns:p14="http://schemas.microsoft.com/office/powerpoint/2010/main" val="455983432"/>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1 box with left strip and subhea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2699ECA7-B3B5-8D4E-B208-AF0291053877}"/>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t="1098"/>
          <a:stretch/>
        </p:blipFill>
        <p:spPr>
          <a:xfrm rot="10800000">
            <a:off x="-1" y="0"/>
            <a:ext cx="993045" cy="6857992"/>
          </a:xfrm>
          <a:prstGeom prst="rect">
            <a:avLst/>
          </a:prstGeom>
        </p:spPr>
      </p:pic>
      <p:pic>
        <p:nvPicPr>
          <p:cNvPr id="31" name="Image">
            <a:extLst>
              <a:ext uri="{FF2B5EF4-FFF2-40B4-BE49-F238E27FC236}">
                <a16:creationId xmlns:a16="http://schemas.microsoft.com/office/drawing/2014/main" id="{9A615E0E-DE69-A645-902E-023559915EE8}"/>
              </a:ext>
            </a:extLst>
          </p:cNvPr>
          <p:cNvPicPr>
            <a:picLocks noChangeAspect="1"/>
          </p:cNvPicPr>
          <p:nvPr userDrawn="1"/>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9" name="Title 1">
            <a:extLst>
              <a:ext uri="{FF2B5EF4-FFF2-40B4-BE49-F238E27FC236}">
                <a16:creationId xmlns:a16="http://schemas.microsoft.com/office/drawing/2014/main" id="{A6BD6219-57F7-8446-9CFB-54D629232DE8}"/>
              </a:ext>
            </a:extLst>
          </p:cNvPr>
          <p:cNvSpPr>
            <a:spLocks noGrp="1"/>
          </p:cNvSpPr>
          <p:nvPr>
            <p:ph type="title" hasCustomPrompt="1"/>
          </p:nvPr>
        </p:nvSpPr>
        <p:spPr>
          <a:xfrm>
            <a:off x="1321677" y="695225"/>
            <a:ext cx="10542130" cy="590931"/>
          </a:xfrm>
        </p:spPr>
        <p:txBody>
          <a:bodyPr lIns="0" rIns="0"/>
          <a:lstStyle/>
          <a:p>
            <a:r>
              <a:rPr lang="en-US" dirty="0"/>
              <a:t>Slide Title</a:t>
            </a:r>
          </a:p>
        </p:txBody>
      </p:sp>
      <p:sp>
        <p:nvSpPr>
          <p:cNvPr id="20" name="Content Placeholder 9">
            <a:extLst>
              <a:ext uri="{FF2B5EF4-FFF2-40B4-BE49-F238E27FC236}">
                <a16:creationId xmlns:a16="http://schemas.microsoft.com/office/drawing/2014/main" id="{90243BB2-13CD-484A-B8E3-12B95AC6201C}"/>
              </a:ext>
            </a:extLst>
          </p:cNvPr>
          <p:cNvSpPr>
            <a:spLocks noGrp="1"/>
          </p:cNvSpPr>
          <p:nvPr>
            <p:ph sz="quarter" idx="10"/>
          </p:nvPr>
        </p:nvSpPr>
        <p:spPr>
          <a:xfrm>
            <a:off x="1321663" y="1874564"/>
            <a:ext cx="10541723" cy="4657645"/>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5">
            <a:extLst>
              <a:ext uri="{FF2B5EF4-FFF2-40B4-BE49-F238E27FC236}">
                <a16:creationId xmlns:a16="http://schemas.microsoft.com/office/drawing/2014/main" id="{17E6C8D9-8AA3-4B4E-BFD6-648DDCA1BAF9}"/>
              </a:ext>
            </a:extLst>
          </p:cNvPr>
          <p:cNvSpPr>
            <a:spLocks noGrp="1"/>
          </p:cNvSpPr>
          <p:nvPr>
            <p:ph type="body" sz="quarter" idx="13" hasCustomPrompt="1"/>
          </p:nvPr>
        </p:nvSpPr>
        <p:spPr>
          <a:xfrm>
            <a:off x="1321282" y="327155"/>
            <a:ext cx="10542129" cy="258532"/>
          </a:xfrm>
        </p:spPr>
        <p:txBody>
          <a:bodyPr wrap="square" anchor="ctr">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23" name="Text Placeholder 31">
            <a:extLst>
              <a:ext uri="{FF2B5EF4-FFF2-40B4-BE49-F238E27FC236}">
                <a16:creationId xmlns:a16="http://schemas.microsoft.com/office/drawing/2014/main" id="{F872888C-4E0A-DB41-9C82-85BD369F0806}"/>
              </a:ext>
            </a:extLst>
          </p:cNvPr>
          <p:cNvSpPr>
            <a:spLocks noGrp="1"/>
          </p:cNvSpPr>
          <p:nvPr>
            <p:ph type="body" sz="quarter" idx="14" hasCustomPrompt="1"/>
          </p:nvPr>
        </p:nvSpPr>
        <p:spPr>
          <a:xfrm>
            <a:off x="1321545" y="1395694"/>
            <a:ext cx="10542130" cy="369332"/>
          </a:xfrm>
        </p:spPr>
        <p:txBody>
          <a:bodyPr wrap="square">
            <a:spAutoFit/>
          </a:bodyPr>
          <a:lstStyle>
            <a:lvl1pPr marL="0" indent="0">
              <a:buNone/>
              <a:defRPr>
                <a:solidFill>
                  <a:schemeClr val="tx1"/>
                </a:solidFill>
              </a:defRPr>
            </a:lvl1pPr>
          </a:lstStyle>
          <a:p>
            <a:pPr lvl="0"/>
            <a:r>
              <a:rPr lang="en-US" dirty="0"/>
              <a:t>Subhead</a:t>
            </a:r>
          </a:p>
        </p:txBody>
      </p:sp>
      <p:sp>
        <p:nvSpPr>
          <p:cNvPr id="9" name="Rectangle 8">
            <a:extLst>
              <a:ext uri="{FF2B5EF4-FFF2-40B4-BE49-F238E27FC236}">
                <a16:creationId xmlns:a16="http://schemas.microsoft.com/office/drawing/2014/main" id="{95C23197-CDCD-7B41-A4DF-E6E6F729FF4B}"/>
              </a:ext>
            </a:extLst>
          </p:cNvPr>
          <p:cNvSpPr/>
          <p:nvPr userDrawn="1"/>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Tree>
    <p:extLst>
      <p:ext uri="{BB962C8B-B14F-4D97-AF65-F5344CB8AC3E}">
        <p14:creationId xmlns:p14="http://schemas.microsoft.com/office/powerpoint/2010/main" val="28024928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2 boxes with left strip">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892CE2E4-1190-3D41-A038-70523F5D89B9}"/>
              </a:ext>
            </a:extLst>
          </p:cNvPr>
          <p:cNvSpPr>
            <a:spLocks noGrp="1"/>
          </p:cNvSpPr>
          <p:nvPr>
            <p:ph type="title" hasCustomPrompt="1"/>
          </p:nvPr>
        </p:nvSpPr>
        <p:spPr>
          <a:xfrm>
            <a:off x="1321677" y="695225"/>
            <a:ext cx="10542130" cy="590931"/>
          </a:xfrm>
        </p:spPr>
        <p:txBody>
          <a:bodyPr lIns="0" rIns="0"/>
          <a:lstStyle/>
          <a:p>
            <a:r>
              <a:rPr lang="en-US" dirty="0"/>
              <a:t>Slide Title</a:t>
            </a:r>
          </a:p>
        </p:txBody>
      </p:sp>
      <p:sp>
        <p:nvSpPr>
          <p:cNvPr id="14" name="Content Placeholder 9">
            <a:extLst>
              <a:ext uri="{FF2B5EF4-FFF2-40B4-BE49-F238E27FC236}">
                <a16:creationId xmlns:a16="http://schemas.microsoft.com/office/drawing/2014/main" id="{39561789-3D10-7E4C-8B97-3512A5BC8A0C}"/>
              </a:ext>
            </a:extLst>
          </p:cNvPr>
          <p:cNvSpPr>
            <a:spLocks noGrp="1"/>
          </p:cNvSpPr>
          <p:nvPr>
            <p:ph sz="quarter" idx="10"/>
          </p:nvPr>
        </p:nvSpPr>
        <p:spPr>
          <a:xfrm>
            <a:off x="1321663" y="1395694"/>
            <a:ext cx="5106641" cy="5136515"/>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9">
            <a:extLst>
              <a:ext uri="{FF2B5EF4-FFF2-40B4-BE49-F238E27FC236}">
                <a16:creationId xmlns:a16="http://schemas.microsoft.com/office/drawing/2014/main" id="{7030E2FF-6A19-7E41-93B4-9312F8F11B15}"/>
              </a:ext>
            </a:extLst>
          </p:cNvPr>
          <p:cNvSpPr>
            <a:spLocks noGrp="1"/>
          </p:cNvSpPr>
          <p:nvPr>
            <p:ph sz="quarter" idx="15"/>
          </p:nvPr>
        </p:nvSpPr>
        <p:spPr>
          <a:xfrm>
            <a:off x="6755159" y="1395694"/>
            <a:ext cx="5106641" cy="5136515"/>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9" name="Picture 18">
            <a:extLst>
              <a:ext uri="{FF2B5EF4-FFF2-40B4-BE49-F238E27FC236}">
                <a16:creationId xmlns:a16="http://schemas.microsoft.com/office/drawing/2014/main" id="{1CE2C554-EAB4-FD44-852B-68B4F9CC8E76}"/>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t="1098"/>
          <a:stretch/>
        </p:blipFill>
        <p:spPr>
          <a:xfrm rot="10800000">
            <a:off x="-1" y="0"/>
            <a:ext cx="993045" cy="6857992"/>
          </a:xfrm>
          <a:prstGeom prst="rect">
            <a:avLst/>
          </a:prstGeom>
        </p:spPr>
      </p:pic>
      <p:pic>
        <p:nvPicPr>
          <p:cNvPr id="20" name="Image">
            <a:extLst>
              <a:ext uri="{FF2B5EF4-FFF2-40B4-BE49-F238E27FC236}">
                <a16:creationId xmlns:a16="http://schemas.microsoft.com/office/drawing/2014/main" id="{8129F967-DDD4-834A-96A5-29BEC8B9DF2F}"/>
              </a:ext>
            </a:extLst>
          </p:cNvPr>
          <p:cNvPicPr>
            <a:picLocks noChangeAspect="1"/>
          </p:cNvPicPr>
          <p:nvPr userDrawn="1"/>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0" name="Rectangle 9">
            <a:extLst>
              <a:ext uri="{FF2B5EF4-FFF2-40B4-BE49-F238E27FC236}">
                <a16:creationId xmlns:a16="http://schemas.microsoft.com/office/drawing/2014/main" id="{3172593A-DFBE-724E-93F7-783654C7B9E3}"/>
              </a:ext>
            </a:extLst>
          </p:cNvPr>
          <p:cNvSpPr/>
          <p:nvPr userDrawn="1"/>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Tree>
    <p:extLst>
      <p:ext uri="{BB962C8B-B14F-4D97-AF65-F5344CB8AC3E}">
        <p14:creationId xmlns:p14="http://schemas.microsoft.com/office/powerpoint/2010/main" val="3474444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2 boxes with left strip and subhea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892CE2E4-1190-3D41-A038-70523F5D89B9}"/>
              </a:ext>
            </a:extLst>
          </p:cNvPr>
          <p:cNvSpPr>
            <a:spLocks noGrp="1"/>
          </p:cNvSpPr>
          <p:nvPr>
            <p:ph type="title" hasCustomPrompt="1"/>
          </p:nvPr>
        </p:nvSpPr>
        <p:spPr>
          <a:xfrm>
            <a:off x="1321677" y="695225"/>
            <a:ext cx="10542130" cy="590931"/>
          </a:xfrm>
        </p:spPr>
        <p:txBody>
          <a:bodyPr lIns="0" rIns="0"/>
          <a:lstStyle/>
          <a:p>
            <a:r>
              <a:rPr lang="en-US" dirty="0"/>
              <a:t>Slide Title</a:t>
            </a:r>
          </a:p>
        </p:txBody>
      </p:sp>
      <p:sp>
        <p:nvSpPr>
          <p:cNvPr id="14" name="Content Placeholder 9">
            <a:extLst>
              <a:ext uri="{FF2B5EF4-FFF2-40B4-BE49-F238E27FC236}">
                <a16:creationId xmlns:a16="http://schemas.microsoft.com/office/drawing/2014/main" id="{39561789-3D10-7E4C-8B97-3512A5BC8A0C}"/>
              </a:ext>
            </a:extLst>
          </p:cNvPr>
          <p:cNvSpPr>
            <a:spLocks noGrp="1"/>
          </p:cNvSpPr>
          <p:nvPr>
            <p:ph sz="quarter" idx="10"/>
          </p:nvPr>
        </p:nvSpPr>
        <p:spPr>
          <a:xfrm>
            <a:off x="1321663" y="1874564"/>
            <a:ext cx="5106641" cy="4657645"/>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15">
            <a:extLst>
              <a:ext uri="{FF2B5EF4-FFF2-40B4-BE49-F238E27FC236}">
                <a16:creationId xmlns:a16="http://schemas.microsoft.com/office/drawing/2014/main" id="{52B52F83-9A5C-8B4A-95B4-2975C6FFD629}"/>
              </a:ext>
            </a:extLst>
          </p:cNvPr>
          <p:cNvSpPr>
            <a:spLocks noGrp="1"/>
          </p:cNvSpPr>
          <p:nvPr>
            <p:ph type="body" sz="quarter" idx="13" hasCustomPrompt="1"/>
          </p:nvPr>
        </p:nvSpPr>
        <p:spPr>
          <a:xfrm>
            <a:off x="1321282" y="327155"/>
            <a:ext cx="10542129" cy="258532"/>
          </a:xfrm>
        </p:spPr>
        <p:txBody>
          <a:bodyPr wrap="square" anchor="ctr">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6" name="Text Placeholder 31">
            <a:extLst>
              <a:ext uri="{FF2B5EF4-FFF2-40B4-BE49-F238E27FC236}">
                <a16:creationId xmlns:a16="http://schemas.microsoft.com/office/drawing/2014/main" id="{A1CDB61C-80C3-3443-93C9-A59248671360}"/>
              </a:ext>
            </a:extLst>
          </p:cNvPr>
          <p:cNvSpPr>
            <a:spLocks noGrp="1"/>
          </p:cNvSpPr>
          <p:nvPr>
            <p:ph type="body" sz="quarter" idx="14" hasCustomPrompt="1"/>
          </p:nvPr>
        </p:nvSpPr>
        <p:spPr>
          <a:xfrm>
            <a:off x="1321545" y="1395694"/>
            <a:ext cx="10542130" cy="369332"/>
          </a:xfrm>
        </p:spPr>
        <p:txBody>
          <a:bodyPr wrap="square">
            <a:spAutoFit/>
          </a:bodyPr>
          <a:lstStyle>
            <a:lvl1pPr marL="0" indent="0">
              <a:buNone/>
              <a:defRPr>
                <a:solidFill>
                  <a:schemeClr val="tx1"/>
                </a:solidFill>
              </a:defRPr>
            </a:lvl1pPr>
          </a:lstStyle>
          <a:p>
            <a:pPr lvl="0"/>
            <a:r>
              <a:rPr lang="en-US" dirty="0"/>
              <a:t>Subhead</a:t>
            </a:r>
          </a:p>
        </p:txBody>
      </p:sp>
      <p:sp>
        <p:nvSpPr>
          <p:cNvPr id="18" name="Content Placeholder 9">
            <a:extLst>
              <a:ext uri="{FF2B5EF4-FFF2-40B4-BE49-F238E27FC236}">
                <a16:creationId xmlns:a16="http://schemas.microsoft.com/office/drawing/2014/main" id="{7030E2FF-6A19-7E41-93B4-9312F8F11B15}"/>
              </a:ext>
            </a:extLst>
          </p:cNvPr>
          <p:cNvSpPr>
            <a:spLocks noGrp="1"/>
          </p:cNvSpPr>
          <p:nvPr>
            <p:ph sz="quarter" idx="15"/>
          </p:nvPr>
        </p:nvSpPr>
        <p:spPr>
          <a:xfrm>
            <a:off x="6755159" y="1874564"/>
            <a:ext cx="5106641" cy="4657645"/>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9" name="Picture 18">
            <a:extLst>
              <a:ext uri="{FF2B5EF4-FFF2-40B4-BE49-F238E27FC236}">
                <a16:creationId xmlns:a16="http://schemas.microsoft.com/office/drawing/2014/main" id="{1CE2C554-EAB4-FD44-852B-68B4F9CC8E76}"/>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t="1098"/>
          <a:stretch/>
        </p:blipFill>
        <p:spPr>
          <a:xfrm rot="10800000">
            <a:off x="-1" y="0"/>
            <a:ext cx="993045" cy="6857992"/>
          </a:xfrm>
          <a:prstGeom prst="rect">
            <a:avLst/>
          </a:prstGeom>
        </p:spPr>
      </p:pic>
      <p:pic>
        <p:nvPicPr>
          <p:cNvPr id="20" name="Image">
            <a:extLst>
              <a:ext uri="{FF2B5EF4-FFF2-40B4-BE49-F238E27FC236}">
                <a16:creationId xmlns:a16="http://schemas.microsoft.com/office/drawing/2014/main" id="{8129F967-DDD4-834A-96A5-29BEC8B9DF2F}"/>
              </a:ext>
            </a:extLst>
          </p:cNvPr>
          <p:cNvPicPr>
            <a:picLocks noChangeAspect="1"/>
          </p:cNvPicPr>
          <p:nvPr userDrawn="1"/>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0" name="Rectangle 9">
            <a:extLst>
              <a:ext uri="{FF2B5EF4-FFF2-40B4-BE49-F238E27FC236}">
                <a16:creationId xmlns:a16="http://schemas.microsoft.com/office/drawing/2014/main" id="{3172593A-DFBE-724E-93F7-783654C7B9E3}"/>
              </a:ext>
            </a:extLst>
          </p:cNvPr>
          <p:cNvSpPr/>
          <p:nvPr userDrawn="1"/>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Tree>
    <p:extLst>
      <p:ext uri="{BB962C8B-B14F-4D97-AF65-F5344CB8AC3E}">
        <p14:creationId xmlns:p14="http://schemas.microsoft.com/office/powerpoint/2010/main" val="18363343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1 box with small left image">
    <p:spTree>
      <p:nvGrpSpPr>
        <p:cNvPr id="1" name=""/>
        <p:cNvGrpSpPr/>
        <p:nvPr/>
      </p:nvGrpSpPr>
      <p:grpSpPr>
        <a:xfrm>
          <a:off x="0" y="0"/>
          <a:ext cx="0" cy="0"/>
          <a:chOff x="0" y="0"/>
          <a:chExt cx="0" cy="0"/>
        </a:xfrm>
      </p:grpSpPr>
      <p:sp>
        <p:nvSpPr>
          <p:cNvPr id="21" name="Picture Placeholder 9">
            <a:extLst>
              <a:ext uri="{FF2B5EF4-FFF2-40B4-BE49-F238E27FC236}">
                <a16:creationId xmlns:a16="http://schemas.microsoft.com/office/drawing/2014/main" id="{447B4AA6-5104-9744-8E92-70D7A403B52E}"/>
              </a:ext>
            </a:extLst>
          </p:cNvPr>
          <p:cNvSpPr>
            <a:spLocks noGrp="1"/>
          </p:cNvSpPr>
          <p:nvPr>
            <p:ph type="pic" sz="quarter" idx="16" hasCustomPrompt="1"/>
          </p:nvPr>
        </p:nvSpPr>
        <p:spPr>
          <a:xfrm>
            <a:off x="1002597" y="-11"/>
            <a:ext cx="2341103"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25" name="Title 1">
            <a:extLst>
              <a:ext uri="{FF2B5EF4-FFF2-40B4-BE49-F238E27FC236}">
                <a16:creationId xmlns:a16="http://schemas.microsoft.com/office/drawing/2014/main" id="{CA9BD1BC-C5EF-4648-A5CB-AF3CD1174CAB}"/>
              </a:ext>
            </a:extLst>
          </p:cNvPr>
          <p:cNvSpPr>
            <a:spLocks noGrp="1"/>
          </p:cNvSpPr>
          <p:nvPr>
            <p:ph type="title" hasCustomPrompt="1"/>
          </p:nvPr>
        </p:nvSpPr>
        <p:spPr>
          <a:xfrm>
            <a:off x="3733906" y="695225"/>
            <a:ext cx="8129900" cy="590931"/>
          </a:xfrm>
        </p:spPr>
        <p:txBody>
          <a:bodyPr lIns="0" rIns="0"/>
          <a:lstStyle/>
          <a:p>
            <a:r>
              <a:rPr lang="en-US" dirty="0"/>
              <a:t>Slide Title</a:t>
            </a:r>
          </a:p>
        </p:txBody>
      </p:sp>
      <p:sp>
        <p:nvSpPr>
          <p:cNvPr id="26" name="Content Placeholder 9">
            <a:extLst>
              <a:ext uri="{FF2B5EF4-FFF2-40B4-BE49-F238E27FC236}">
                <a16:creationId xmlns:a16="http://schemas.microsoft.com/office/drawing/2014/main" id="{C407C388-E6B8-E749-BCFB-7E576788EFE4}"/>
              </a:ext>
            </a:extLst>
          </p:cNvPr>
          <p:cNvSpPr>
            <a:spLocks noGrp="1"/>
          </p:cNvSpPr>
          <p:nvPr>
            <p:ph sz="quarter" idx="10"/>
          </p:nvPr>
        </p:nvSpPr>
        <p:spPr>
          <a:xfrm>
            <a:off x="3733800" y="1874564"/>
            <a:ext cx="8129586" cy="4657645"/>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15">
            <a:extLst>
              <a:ext uri="{FF2B5EF4-FFF2-40B4-BE49-F238E27FC236}">
                <a16:creationId xmlns:a16="http://schemas.microsoft.com/office/drawing/2014/main" id="{282544D4-C803-484E-9A85-5C85653E66F4}"/>
              </a:ext>
            </a:extLst>
          </p:cNvPr>
          <p:cNvSpPr>
            <a:spLocks noGrp="1"/>
          </p:cNvSpPr>
          <p:nvPr>
            <p:ph type="body" sz="quarter" idx="18" hasCustomPrompt="1"/>
          </p:nvPr>
        </p:nvSpPr>
        <p:spPr>
          <a:xfrm>
            <a:off x="3733511" y="327155"/>
            <a:ext cx="8129899" cy="258532"/>
          </a:xfrm>
        </p:spPr>
        <p:txBody>
          <a:bodyPr wrap="square" anchor="ctr">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30" name="Text Placeholder 31">
            <a:extLst>
              <a:ext uri="{FF2B5EF4-FFF2-40B4-BE49-F238E27FC236}">
                <a16:creationId xmlns:a16="http://schemas.microsoft.com/office/drawing/2014/main" id="{1E9D40B9-0028-DA4B-8E95-DA397F305A19}"/>
              </a:ext>
            </a:extLst>
          </p:cNvPr>
          <p:cNvSpPr>
            <a:spLocks noGrp="1"/>
          </p:cNvSpPr>
          <p:nvPr>
            <p:ph type="body" sz="quarter" idx="19" hasCustomPrompt="1"/>
          </p:nvPr>
        </p:nvSpPr>
        <p:spPr>
          <a:xfrm>
            <a:off x="3733774" y="1395694"/>
            <a:ext cx="8129900" cy="369332"/>
          </a:xfrm>
        </p:spPr>
        <p:txBody>
          <a:bodyPr wrap="square">
            <a:spAutoFit/>
          </a:bodyPr>
          <a:lstStyle>
            <a:lvl1pPr marL="0" indent="0">
              <a:buNone/>
              <a:defRPr>
                <a:solidFill>
                  <a:schemeClr val="tx1"/>
                </a:solidFill>
              </a:defRPr>
            </a:lvl1pPr>
          </a:lstStyle>
          <a:p>
            <a:pPr lvl="0"/>
            <a:r>
              <a:rPr lang="en-US" dirty="0"/>
              <a:t>Subhead</a:t>
            </a:r>
          </a:p>
        </p:txBody>
      </p:sp>
      <p:pic>
        <p:nvPicPr>
          <p:cNvPr id="17" name="Picture 16">
            <a:extLst>
              <a:ext uri="{FF2B5EF4-FFF2-40B4-BE49-F238E27FC236}">
                <a16:creationId xmlns:a16="http://schemas.microsoft.com/office/drawing/2014/main" id="{5B879D87-6CB0-9047-81FD-DD35D2509DA0}"/>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t="1098"/>
          <a:stretch/>
        </p:blipFill>
        <p:spPr>
          <a:xfrm rot="10800000">
            <a:off x="-1" y="0"/>
            <a:ext cx="993045" cy="6857992"/>
          </a:xfrm>
          <a:prstGeom prst="rect">
            <a:avLst/>
          </a:prstGeom>
        </p:spPr>
      </p:pic>
      <p:pic>
        <p:nvPicPr>
          <p:cNvPr id="18" name="Image">
            <a:extLst>
              <a:ext uri="{FF2B5EF4-FFF2-40B4-BE49-F238E27FC236}">
                <a16:creationId xmlns:a16="http://schemas.microsoft.com/office/drawing/2014/main" id="{F6C8BD1F-F220-3341-821A-D9F82E670DFA}"/>
              </a:ext>
            </a:extLst>
          </p:cNvPr>
          <p:cNvPicPr>
            <a:picLocks noChangeAspect="1"/>
          </p:cNvPicPr>
          <p:nvPr userDrawn="1"/>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20" name="Rectangle 19">
            <a:extLst>
              <a:ext uri="{FF2B5EF4-FFF2-40B4-BE49-F238E27FC236}">
                <a16:creationId xmlns:a16="http://schemas.microsoft.com/office/drawing/2014/main" id="{4176C418-668A-F445-AE50-B5D32A8B8355}"/>
              </a:ext>
            </a:extLst>
          </p:cNvPr>
          <p:cNvSpPr/>
          <p:nvPr userDrawn="1"/>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Tree>
    <p:extLst>
      <p:ext uri="{BB962C8B-B14F-4D97-AF65-F5344CB8AC3E}">
        <p14:creationId xmlns:p14="http://schemas.microsoft.com/office/powerpoint/2010/main" val="35508156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1 box with medium left im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CF0B041-1592-7A40-91DF-DE8C37719D61}"/>
              </a:ext>
            </a:extLst>
          </p:cNvPr>
          <p:cNvSpPr>
            <a:spLocks noGrp="1"/>
          </p:cNvSpPr>
          <p:nvPr>
            <p:ph type="pic" sz="quarter" idx="16" hasCustomPrompt="1"/>
          </p:nvPr>
        </p:nvSpPr>
        <p:spPr>
          <a:xfrm>
            <a:off x="990600" y="-11"/>
            <a:ext cx="4191001"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14" name="Title 1">
            <a:extLst>
              <a:ext uri="{FF2B5EF4-FFF2-40B4-BE49-F238E27FC236}">
                <a16:creationId xmlns:a16="http://schemas.microsoft.com/office/drawing/2014/main" id="{B467EB33-ED08-654E-AE8C-27D2D4873D38}"/>
              </a:ext>
            </a:extLst>
          </p:cNvPr>
          <p:cNvSpPr>
            <a:spLocks noGrp="1"/>
          </p:cNvSpPr>
          <p:nvPr>
            <p:ph type="title" hasCustomPrompt="1"/>
          </p:nvPr>
        </p:nvSpPr>
        <p:spPr>
          <a:xfrm>
            <a:off x="5515151" y="695225"/>
            <a:ext cx="6348655" cy="590931"/>
          </a:xfrm>
        </p:spPr>
        <p:txBody>
          <a:bodyPr lIns="0" rIns="0"/>
          <a:lstStyle/>
          <a:p>
            <a:r>
              <a:rPr lang="en-US" dirty="0"/>
              <a:t>Slide Title</a:t>
            </a:r>
          </a:p>
        </p:txBody>
      </p:sp>
      <p:sp>
        <p:nvSpPr>
          <p:cNvPr id="15" name="Content Placeholder 9">
            <a:extLst>
              <a:ext uri="{FF2B5EF4-FFF2-40B4-BE49-F238E27FC236}">
                <a16:creationId xmlns:a16="http://schemas.microsoft.com/office/drawing/2014/main" id="{556016BF-4ADB-0746-9895-E4E327AD35C0}"/>
              </a:ext>
            </a:extLst>
          </p:cNvPr>
          <p:cNvSpPr>
            <a:spLocks noGrp="1"/>
          </p:cNvSpPr>
          <p:nvPr>
            <p:ph sz="quarter" idx="10"/>
          </p:nvPr>
        </p:nvSpPr>
        <p:spPr>
          <a:xfrm>
            <a:off x="5514976" y="1874564"/>
            <a:ext cx="6348410" cy="4657645"/>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a:extLst>
              <a:ext uri="{FF2B5EF4-FFF2-40B4-BE49-F238E27FC236}">
                <a16:creationId xmlns:a16="http://schemas.microsoft.com/office/drawing/2014/main" id="{738D4813-1039-4942-940D-15CFA040AFE9}"/>
              </a:ext>
            </a:extLst>
          </p:cNvPr>
          <p:cNvSpPr>
            <a:spLocks noGrp="1"/>
          </p:cNvSpPr>
          <p:nvPr>
            <p:ph type="body" sz="quarter" idx="17" hasCustomPrompt="1"/>
          </p:nvPr>
        </p:nvSpPr>
        <p:spPr>
          <a:xfrm>
            <a:off x="5514755" y="327155"/>
            <a:ext cx="6348655" cy="258532"/>
          </a:xfrm>
        </p:spPr>
        <p:txBody>
          <a:bodyPr wrap="square" anchor="ctr">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7" name="Text Placeholder 31">
            <a:extLst>
              <a:ext uri="{FF2B5EF4-FFF2-40B4-BE49-F238E27FC236}">
                <a16:creationId xmlns:a16="http://schemas.microsoft.com/office/drawing/2014/main" id="{87D8B10B-1A27-1E40-A964-277CF49DB7A8}"/>
              </a:ext>
            </a:extLst>
          </p:cNvPr>
          <p:cNvSpPr>
            <a:spLocks noGrp="1"/>
          </p:cNvSpPr>
          <p:nvPr>
            <p:ph type="body" sz="quarter" idx="14" hasCustomPrompt="1"/>
          </p:nvPr>
        </p:nvSpPr>
        <p:spPr>
          <a:xfrm>
            <a:off x="5515019" y="1395694"/>
            <a:ext cx="6348655" cy="369332"/>
          </a:xfrm>
        </p:spPr>
        <p:txBody>
          <a:bodyPr wrap="square">
            <a:spAutoFit/>
          </a:bodyPr>
          <a:lstStyle>
            <a:lvl1pPr marL="0" indent="0">
              <a:buNone/>
              <a:defRPr>
                <a:solidFill>
                  <a:schemeClr val="tx1"/>
                </a:solidFill>
              </a:defRPr>
            </a:lvl1pPr>
          </a:lstStyle>
          <a:p>
            <a:pPr lvl="0"/>
            <a:r>
              <a:rPr lang="en-US" dirty="0"/>
              <a:t>Subhead</a:t>
            </a:r>
          </a:p>
        </p:txBody>
      </p:sp>
      <p:pic>
        <p:nvPicPr>
          <p:cNvPr id="11" name="Picture 10">
            <a:extLst>
              <a:ext uri="{FF2B5EF4-FFF2-40B4-BE49-F238E27FC236}">
                <a16:creationId xmlns:a16="http://schemas.microsoft.com/office/drawing/2014/main" id="{1824D136-441F-F44B-9766-1FEFC192A8F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t="1098"/>
          <a:stretch/>
        </p:blipFill>
        <p:spPr>
          <a:xfrm rot="10800000">
            <a:off x="-1" y="0"/>
            <a:ext cx="993045" cy="6857992"/>
          </a:xfrm>
          <a:prstGeom prst="rect">
            <a:avLst/>
          </a:prstGeom>
        </p:spPr>
      </p:pic>
      <p:pic>
        <p:nvPicPr>
          <p:cNvPr id="19" name="Image">
            <a:extLst>
              <a:ext uri="{FF2B5EF4-FFF2-40B4-BE49-F238E27FC236}">
                <a16:creationId xmlns:a16="http://schemas.microsoft.com/office/drawing/2014/main" id="{93F0BB9D-E93E-D643-A45B-B51F1C4D32C9}"/>
              </a:ext>
            </a:extLst>
          </p:cNvPr>
          <p:cNvPicPr>
            <a:picLocks noChangeAspect="1"/>
          </p:cNvPicPr>
          <p:nvPr userDrawn="1"/>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20" name="Rectangle 19">
            <a:extLst>
              <a:ext uri="{FF2B5EF4-FFF2-40B4-BE49-F238E27FC236}">
                <a16:creationId xmlns:a16="http://schemas.microsoft.com/office/drawing/2014/main" id="{B5ADFA87-621A-0A46-9821-0318F489E9B0}"/>
              </a:ext>
            </a:extLst>
          </p:cNvPr>
          <p:cNvSpPr/>
          <p:nvPr userDrawn="1"/>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Tree>
    <p:extLst>
      <p:ext uri="{BB962C8B-B14F-4D97-AF65-F5344CB8AC3E}">
        <p14:creationId xmlns:p14="http://schemas.microsoft.com/office/powerpoint/2010/main" val="36667915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1 box with large left im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CF0B041-1592-7A40-91DF-DE8C37719D61}"/>
              </a:ext>
            </a:extLst>
          </p:cNvPr>
          <p:cNvSpPr>
            <a:spLocks noGrp="1"/>
          </p:cNvSpPr>
          <p:nvPr>
            <p:ph type="pic" sz="quarter" idx="16" hasCustomPrompt="1"/>
          </p:nvPr>
        </p:nvSpPr>
        <p:spPr>
          <a:xfrm>
            <a:off x="977900" y="0"/>
            <a:ext cx="6696073" cy="6858000"/>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15" name="Title 1">
            <a:extLst>
              <a:ext uri="{FF2B5EF4-FFF2-40B4-BE49-F238E27FC236}">
                <a16:creationId xmlns:a16="http://schemas.microsoft.com/office/drawing/2014/main" id="{258FBB93-958F-D34A-A420-116A082A0AFF}"/>
              </a:ext>
            </a:extLst>
          </p:cNvPr>
          <p:cNvSpPr>
            <a:spLocks noGrp="1"/>
          </p:cNvSpPr>
          <p:nvPr>
            <p:ph type="title" hasCustomPrompt="1"/>
          </p:nvPr>
        </p:nvSpPr>
        <p:spPr>
          <a:xfrm>
            <a:off x="7997627" y="695225"/>
            <a:ext cx="3866179" cy="590931"/>
          </a:xfrm>
        </p:spPr>
        <p:txBody>
          <a:bodyPr lIns="0" rIns="0"/>
          <a:lstStyle/>
          <a:p>
            <a:r>
              <a:rPr lang="en-US" dirty="0"/>
              <a:t>Slide Title</a:t>
            </a:r>
          </a:p>
        </p:txBody>
      </p:sp>
      <p:sp>
        <p:nvSpPr>
          <p:cNvPr id="16" name="Content Placeholder 9">
            <a:extLst>
              <a:ext uri="{FF2B5EF4-FFF2-40B4-BE49-F238E27FC236}">
                <a16:creationId xmlns:a16="http://schemas.microsoft.com/office/drawing/2014/main" id="{BD4C9327-19F2-2D46-9BB3-4B822562E339}"/>
              </a:ext>
            </a:extLst>
          </p:cNvPr>
          <p:cNvSpPr>
            <a:spLocks noGrp="1"/>
          </p:cNvSpPr>
          <p:nvPr>
            <p:ph sz="quarter" idx="10"/>
          </p:nvPr>
        </p:nvSpPr>
        <p:spPr>
          <a:xfrm>
            <a:off x="7997355" y="1874564"/>
            <a:ext cx="3866030" cy="4657645"/>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5">
            <a:extLst>
              <a:ext uri="{FF2B5EF4-FFF2-40B4-BE49-F238E27FC236}">
                <a16:creationId xmlns:a16="http://schemas.microsoft.com/office/drawing/2014/main" id="{D31D11FC-86A0-F74B-BDBF-C78F26DD19D1}"/>
              </a:ext>
            </a:extLst>
          </p:cNvPr>
          <p:cNvSpPr>
            <a:spLocks noGrp="1"/>
          </p:cNvSpPr>
          <p:nvPr>
            <p:ph type="body" sz="quarter" idx="17" hasCustomPrompt="1"/>
          </p:nvPr>
        </p:nvSpPr>
        <p:spPr>
          <a:xfrm>
            <a:off x="7997231" y="327155"/>
            <a:ext cx="3866179" cy="258532"/>
          </a:xfrm>
        </p:spPr>
        <p:txBody>
          <a:bodyPr wrap="square" anchor="ctr">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8" name="Text Placeholder 31">
            <a:extLst>
              <a:ext uri="{FF2B5EF4-FFF2-40B4-BE49-F238E27FC236}">
                <a16:creationId xmlns:a16="http://schemas.microsoft.com/office/drawing/2014/main" id="{DF531D75-CC58-5E44-BC0D-A13051768C1D}"/>
              </a:ext>
            </a:extLst>
          </p:cNvPr>
          <p:cNvSpPr>
            <a:spLocks noGrp="1"/>
          </p:cNvSpPr>
          <p:nvPr>
            <p:ph type="body" sz="quarter" idx="14" hasCustomPrompt="1"/>
          </p:nvPr>
        </p:nvSpPr>
        <p:spPr>
          <a:xfrm>
            <a:off x="7997495" y="1395694"/>
            <a:ext cx="3866179" cy="369332"/>
          </a:xfrm>
        </p:spPr>
        <p:txBody>
          <a:bodyPr wrap="square">
            <a:spAutoFit/>
          </a:bodyPr>
          <a:lstStyle>
            <a:lvl1pPr marL="0" indent="0">
              <a:buNone/>
              <a:defRPr>
                <a:solidFill>
                  <a:schemeClr val="tx1"/>
                </a:solidFill>
              </a:defRPr>
            </a:lvl1pPr>
          </a:lstStyle>
          <a:p>
            <a:pPr lvl="0"/>
            <a:r>
              <a:rPr lang="en-US" dirty="0"/>
              <a:t>Subhead</a:t>
            </a:r>
          </a:p>
        </p:txBody>
      </p:sp>
      <p:pic>
        <p:nvPicPr>
          <p:cNvPr id="13" name="Picture 12">
            <a:extLst>
              <a:ext uri="{FF2B5EF4-FFF2-40B4-BE49-F238E27FC236}">
                <a16:creationId xmlns:a16="http://schemas.microsoft.com/office/drawing/2014/main" id="{1A857455-079E-A745-AA73-D90A3B95D2AE}"/>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t="1098"/>
          <a:stretch/>
        </p:blipFill>
        <p:spPr>
          <a:xfrm rot="10800000">
            <a:off x="-1" y="0"/>
            <a:ext cx="993045" cy="6857992"/>
          </a:xfrm>
          <a:prstGeom prst="rect">
            <a:avLst/>
          </a:prstGeom>
        </p:spPr>
      </p:pic>
      <p:pic>
        <p:nvPicPr>
          <p:cNvPr id="19" name="Image">
            <a:extLst>
              <a:ext uri="{FF2B5EF4-FFF2-40B4-BE49-F238E27FC236}">
                <a16:creationId xmlns:a16="http://schemas.microsoft.com/office/drawing/2014/main" id="{DB341820-7372-484C-885D-86F1C93B53FD}"/>
              </a:ext>
            </a:extLst>
          </p:cNvPr>
          <p:cNvPicPr>
            <a:picLocks noChangeAspect="1"/>
          </p:cNvPicPr>
          <p:nvPr userDrawn="1"/>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20" name="Rectangle 19">
            <a:extLst>
              <a:ext uri="{FF2B5EF4-FFF2-40B4-BE49-F238E27FC236}">
                <a16:creationId xmlns:a16="http://schemas.microsoft.com/office/drawing/2014/main" id="{BB5A385A-BAB9-B042-8917-604DEEE42E03}"/>
              </a:ext>
            </a:extLst>
          </p:cNvPr>
          <p:cNvSpPr/>
          <p:nvPr userDrawn="1"/>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Tree>
    <p:extLst>
      <p:ext uri="{BB962C8B-B14F-4D97-AF65-F5344CB8AC3E}">
        <p14:creationId xmlns:p14="http://schemas.microsoft.com/office/powerpoint/2010/main" val="5237576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1 box with small right im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CF0B041-1592-7A40-91DF-DE8C37719D61}"/>
              </a:ext>
            </a:extLst>
          </p:cNvPr>
          <p:cNvSpPr>
            <a:spLocks noGrp="1"/>
          </p:cNvSpPr>
          <p:nvPr>
            <p:ph type="pic" sz="quarter" idx="16" hasCustomPrompt="1"/>
          </p:nvPr>
        </p:nvSpPr>
        <p:spPr>
          <a:xfrm>
            <a:off x="9850897" y="-11"/>
            <a:ext cx="2341103"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14" name="Title 1">
            <a:extLst>
              <a:ext uri="{FF2B5EF4-FFF2-40B4-BE49-F238E27FC236}">
                <a16:creationId xmlns:a16="http://schemas.microsoft.com/office/drawing/2014/main" id="{4DEF5A3F-CA78-1F42-9D15-B305FF77441F}"/>
              </a:ext>
            </a:extLst>
          </p:cNvPr>
          <p:cNvSpPr>
            <a:spLocks noGrp="1"/>
          </p:cNvSpPr>
          <p:nvPr>
            <p:ph type="title" hasCustomPrompt="1"/>
          </p:nvPr>
        </p:nvSpPr>
        <p:spPr>
          <a:xfrm>
            <a:off x="1375916" y="695225"/>
            <a:ext cx="8149084" cy="590931"/>
          </a:xfrm>
        </p:spPr>
        <p:txBody>
          <a:bodyPr lIns="0" rIns="0"/>
          <a:lstStyle/>
          <a:p>
            <a:r>
              <a:rPr lang="en-US" dirty="0"/>
              <a:t>Slide Title</a:t>
            </a:r>
          </a:p>
        </p:txBody>
      </p:sp>
      <p:sp>
        <p:nvSpPr>
          <p:cNvPr id="15" name="Content Placeholder 9">
            <a:extLst>
              <a:ext uri="{FF2B5EF4-FFF2-40B4-BE49-F238E27FC236}">
                <a16:creationId xmlns:a16="http://schemas.microsoft.com/office/drawing/2014/main" id="{C7CA72B4-0F4E-504F-B330-9D1729DDC24D}"/>
              </a:ext>
            </a:extLst>
          </p:cNvPr>
          <p:cNvSpPr>
            <a:spLocks noGrp="1"/>
          </p:cNvSpPr>
          <p:nvPr>
            <p:ph sz="quarter" idx="10"/>
          </p:nvPr>
        </p:nvSpPr>
        <p:spPr>
          <a:xfrm>
            <a:off x="1375810" y="1874564"/>
            <a:ext cx="8148769" cy="4657645"/>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a:extLst>
              <a:ext uri="{FF2B5EF4-FFF2-40B4-BE49-F238E27FC236}">
                <a16:creationId xmlns:a16="http://schemas.microsoft.com/office/drawing/2014/main" id="{384744F0-D62C-5143-917C-799886FE64A1}"/>
              </a:ext>
            </a:extLst>
          </p:cNvPr>
          <p:cNvSpPr>
            <a:spLocks noGrp="1"/>
          </p:cNvSpPr>
          <p:nvPr>
            <p:ph type="body" sz="quarter" idx="18" hasCustomPrompt="1"/>
          </p:nvPr>
        </p:nvSpPr>
        <p:spPr>
          <a:xfrm>
            <a:off x="1375521" y="327155"/>
            <a:ext cx="8149083" cy="258532"/>
          </a:xfrm>
        </p:spPr>
        <p:txBody>
          <a:bodyPr wrap="square" anchor="ctr">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7" name="Text Placeholder 31">
            <a:extLst>
              <a:ext uri="{FF2B5EF4-FFF2-40B4-BE49-F238E27FC236}">
                <a16:creationId xmlns:a16="http://schemas.microsoft.com/office/drawing/2014/main" id="{A6033F4B-F476-6043-BE5D-983F5FE7C36C}"/>
              </a:ext>
            </a:extLst>
          </p:cNvPr>
          <p:cNvSpPr>
            <a:spLocks noGrp="1"/>
          </p:cNvSpPr>
          <p:nvPr>
            <p:ph type="body" sz="quarter" idx="19" hasCustomPrompt="1"/>
          </p:nvPr>
        </p:nvSpPr>
        <p:spPr>
          <a:xfrm>
            <a:off x="1375784" y="1395694"/>
            <a:ext cx="8149084" cy="369332"/>
          </a:xfrm>
        </p:spPr>
        <p:txBody>
          <a:bodyPr wrap="square">
            <a:spAutoFit/>
          </a:bodyPr>
          <a:lstStyle>
            <a:lvl1pPr marL="0" indent="0">
              <a:buNone/>
              <a:defRPr>
                <a:solidFill>
                  <a:schemeClr val="tx1"/>
                </a:solidFill>
              </a:defRPr>
            </a:lvl1pPr>
          </a:lstStyle>
          <a:p>
            <a:pPr lvl="0"/>
            <a:r>
              <a:rPr lang="en-US" dirty="0"/>
              <a:t>Subhead</a:t>
            </a:r>
          </a:p>
        </p:txBody>
      </p:sp>
      <p:pic>
        <p:nvPicPr>
          <p:cNvPr id="12" name="Picture 11">
            <a:extLst>
              <a:ext uri="{FF2B5EF4-FFF2-40B4-BE49-F238E27FC236}">
                <a16:creationId xmlns:a16="http://schemas.microsoft.com/office/drawing/2014/main" id="{1ADEB42F-7E9B-3448-AB25-1C122CFCAD1C}"/>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t="1098"/>
          <a:stretch/>
        </p:blipFill>
        <p:spPr>
          <a:xfrm rot="10800000">
            <a:off x="-1" y="0"/>
            <a:ext cx="993045" cy="6857992"/>
          </a:xfrm>
          <a:prstGeom prst="rect">
            <a:avLst/>
          </a:prstGeom>
        </p:spPr>
      </p:pic>
      <p:pic>
        <p:nvPicPr>
          <p:cNvPr id="13" name="Image">
            <a:extLst>
              <a:ext uri="{FF2B5EF4-FFF2-40B4-BE49-F238E27FC236}">
                <a16:creationId xmlns:a16="http://schemas.microsoft.com/office/drawing/2014/main" id="{559593AB-08F6-AC49-BFC9-9708F6FD65CA}"/>
              </a:ext>
            </a:extLst>
          </p:cNvPr>
          <p:cNvPicPr>
            <a:picLocks noChangeAspect="1"/>
          </p:cNvPicPr>
          <p:nvPr userDrawn="1"/>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9" name="Rectangle 18">
            <a:extLst>
              <a:ext uri="{FF2B5EF4-FFF2-40B4-BE49-F238E27FC236}">
                <a16:creationId xmlns:a16="http://schemas.microsoft.com/office/drawing/2014/main" id="{E2EC2B17-1E57-0441-953D-FDDCE2BAAFDE}"/>
              </a:ext>
            </a:extLst>
          </p:cNvPr>
          <p:cNvSpPr/>
          <p:nvPr userDrawn="1"/>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Tree>
    <p:extLst>
      <p:ext uri="{BB962C8B-B14F-4D97-AF65-F5344CB8AC3E}">
        <p14:creationId xmlns:p14="http://schemas.microsoft.com/office/powerpoint/2010/main" val="1351741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F31E2F-0054-D243-8CFC-5F006801A2A4}"/>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r="30561"/>
          <a:stretch/>
        </p:blipFill>
        <p:spPr>
          <a:xfrm>
            <a:off x="1295402" y="0"/>
            <a:ext cx="2616208" cy="6858000"/>
          </a:xfrm>
          <a:prstGeom prst="rect">
            <a:avLst/>
          </a:prstGeom>
        </p:spPr>
      </p:pic>
      <p:pic>
        <p:nvPicPr>
          <p:cNvPr id="6" name="Image">
            <a:extLst>
              <a:ext uri="{FF2B5EF4-FFF2-40B4-BE49-F238E27FC236}">
                <a16:creationId xmlns:a16="http://schemas.microsoft.com/office/drawing/2014/main" id="{11366D77-CFDE-734F-8486-1371DD10EEDC}"/>
              </a:ext>
            </a:extLst>
          </p:cNvPr>
          <p:cNvPicPr>
            <a:picLocks noChangeAspect="1"/>
          </p:cNvPicPr>
          <p:nvPr userDrawn="1"/>
        </p:nvPicPr>
        <p:blipFill>
          <a:blip r:embed="rId3"/>
          <a:srcRect/>
          <a:stretch/>
        </p:blipFill>
        <p:spPr>
          <a:xfrm>
            <a:off x="329322" y="325438"/>
            <a:ext cx="652809" cy="436841"/>
          </a:xfrm>
          <a:prstGeom prst="rect">
            <a:avLst/>
          </a:prstGeom>
          <a:ln w="12700">
            <a:miter lim="400000"/>
          </a:ln>
        </p:spPr>
      </p:pic>
      <p:sp>
        <p:nvSpPr>
          <p:cNvPr id="7" name="Title 11">
            <a:extLst>
              <a:ext uri="{FF2B5EF4-FFF2-40B4-BE49-F238E27FC236}">
                <a16:creationId xmlns:a16="http://schemas.microsoft.com/office/drawing/2014/main" id="{73BB5EDF-441D-2B4A-8A2C-B80727091470}"/>
              </a:ext>
            </a:extLst>
          </p:cNvPr>
          <p:cNvSpPr>
            <a:spLocks noGrp="1"/>
          </p:cNvSpPr>
          <p:nvPr>
            <p:ph type="title" hasCustomPrompt="1"/>
          </p:nvPr>
        </p:nvSpPr>
        <p:spPr>
          <a:xfrm>
            <a:off x="4238656" y="1493540"/>
            <a:ext cx="7626339" cy="1421928"/>
          </a:xfrm>
        </p:spPr>
        <p:txBody>
          <a:bodyPr/>
          <a:lstStyle>
            <a:lvl1pPr>
              <a:defRPr sz="4800">
                <a:solidFill>
                  <a:schemeClr val="bg1"/>
                </a:solidFill>
              </a:defRPr>
            </a:lvl1pPr>
          </a:lstStyle>
          <a:p>
            <a:r>
              <a:rPr lang="en-US" dirty="0"/>
              <a:t>Presentation Title Here</a:t>
            </a:r>
            <a:br>
              <a:rPr lang="en-US" dirty="0"/>
            </a:br>
            <a:r>
              <a:rPr lang="en-US" dirty="0"/>
              <a:t>Presentation Title Here</a:t>
            </a:r>
          </a:p>
        </p:txBody>
      </p:sp>
      <p:sp>
        <p:nvSpPr>
          <p:cNvPr id="8" name="Text Placeholder 21">
            <a:extLst>
              <a:ext uri="{FF2B5EF4-FFF2-40B4-BE49-F238E27FC236}">
                <a16:creationId xmlns:a16="http://schemas.microsoft.com/office/drawing/2014/main" id="{147D771D-D6BE-4041-B115-21739AE1F914}"/>
              </a:ext>
            </a:extLst>
          </p:cNvPr>
          <p:cNvSpPr>
            <a:spLocks noGrp="1"/>
          </p:cNvSpPr>
          <p:nvPr>
            <p:ph type="body" sz="quarter" idx="10" hasCustomPrompt="1"/>
          </p:nvPr>
        </p:nvSpPr>
        <p:spPr>
          <a:xfrm>
            <a:off x="4238635" y="3252724"/>
            <a:ext cx="7626339" cy="424732"/>
          </a:xfrm>
        </p:spPr>
        <p:txBody>
          <a:bodyPr wrap="square">
            <a:spAutoFit/>
          </a:bodyPr>
          <a:lstStyle>
            <a:lvl1pPr marL="0" indent="0">
              <a:buNone/>
              <a:defRPr sz="2400">
                <a:solidFill>
                  <a:schemeClr val="bg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Subhead</a:t>
            </a:r>
          </a:p>
        </p:txBody>
      </p:sp>
      <p:sp>
        <p:nvSpPr>
          <p:cNvPr id="9" name="Text Placeholder 25">
            <a:extLst>
              <a:ext uri="{FF2B5EF4-FFF2-40B4-BE49-F238E27FC236}">
                <a16:creationId xmlns:a16="http://schemas.microsoft.com/office/drawing/2014/main" id="{DB9A32F9-8135-B240-A024-6C3C443B587D}"/>
              </a:ext>
            </a:extLst>
          </p:cNvPr>
          <p:cNvSpPr>
            <a:spLocks noGrp="1"/>
          </p:cNvSpPr>
          <p:nvPr>
            <p:ph type="body" sz="quarter" idx="13" hasCustomPrompt="1"/>
          </p:nvPr>
        </p:nvSpPr>
        <p:spPr>
          <a:xfrm>
            <a:off x="4238635" y="4686301"/>
            <a:ext cx="3649656" cy="341632"/>
          </a:xfrm>
        </p:spPr>
        <p:txBody>
          <a:bodyPr wrap="square">
            <a:spAutoFit/>
          </a:bodyPr>
          <a:lstStyle>
            <a:lvl1pPr marL="0" indent="0">
              <a:buNone/>
              <a:defRPr sz="1800">
                <a:solidFill>
                  <a:schemeClr val="bg1"/>
                </a:solidFill>
                <a:latin typeface="Consolas" panose="020B0609020204030204" pitchFamily="49" charset="0"/>
                <a:cs typeface="Consolas" panose="020B0609020204030204" pitchFamily="49" charset="0"/>
              </a:defRPr>
            </a:lvl1pPr>
          </a:lstStyle>
          <a:p>
            <a:pPr lvl="0"/>
            <a:r>
              <a:rPr lang="en-US" dirty="0"/>
              <a:t>Speaker Name</a:t>
            </a:r>
          </a:p>
        </p:txBody>
      </p:sp>
      <p:sp>
        <p:nvSpPr>
          <p:cNvPr id="10" name="Text Placeholder 25">
            <a:extLst>
              <a:ext uri="{FF2B5EF4-FFF2-40B4-BE49-F238E27FC236}">
                <a16:creationId xmlns:a16="http://schemas.microsoft.com/office/drawing/2014/main" id="{B4B2A201-48F5-9C4B-8A36-DAB3EE61EC16}"/>
              </a:ext>
            </a:extLst>
          </p:cNvPr>
          <p:cNvSpPr>
            <a:spLocks noGrp="1"/>
          </p:cNvSpPr>
          <p:nvPr>
            <p:ph type="body" sz="quarter" idx="14" hasCustomPrompt="1"/>
          </p:nvPr>
        </p:nvSpPr>
        <p:spPr>
          <a:xfrm>
            <a:off x="4238635" y="5050528"/>
            <a:ext cx="3649656" cy="313932"/>
          </a:xfrm>
        </p:spPr>
        <p:txBody>
          <a:bodyPr wrap="square">
            <a:spAutoFit/>
          </a:bodyPr>
          <a:lstStyle>
            <a:lvl1pPr marL="0" indent="0">
              <a:buNone/>
              <a:defRPr sz="1600">
                <a:solidFill>
                  <a:schemeClr val="bg1"/>
                </a:solidFill>
                <a:latin typeface="Consolas" panose="020B0609020204030204" pitchFamily="49" charset="0"/>
                <a:cs typeface="Consolas" panose="020B0609020204030204" pitchFamily="49" charset="0"/>
              </a:defRPr>
            </a:lvl1pPr>
          </a:lstStyle>
          <a:p>
            <a:pPr lvl="0"/>
            <a:r>
              <a:rPr lang="en-US" dirty="0"/>
              <a:t>Title/Occupation</a:t>
            </a:r>
          </a:p>
        </p:txBody>
      </p:sp>
      <p:sp>
        <p:nvSpPr>
          <p:cNvPr id="11" name="Text Placeholder 25">
            <a:extLst>
              <a:ext uri="{FF2B5EF4-FFF2-40B4-BE49-F238E27FC236}">
                <a16:creationId xmlns:a16="http://schemas.microsoft.com/office/drawing/2014/main" id="{997BE16F-70AB-364A-A602-D251A5B9B69C}"/>
              </a:ext>
            </a:extLst>
          </p:cNvPr>
          <p:cNvSpPr>
            <a:spLocks noGrp="1"/>
          </p:cNvSpPr>
          <p:nvPr>
            <p:ph type="body" sz="quarter" idx="15" hasCustomPrompt="1"/>
          </p:nvPr>
        </p:nvSpPr>
        <p:spPr>
          <a:xfrm>
            <a:off x="8215316" y="4686301"/>
            <a:ext cx="3649658" cy="341632"/>
          </a:xfrm>
        </p:spPr>
        <p:txBody>
          <a:bodyPr wrap="square">
            <a:spAutoFit/>
          </a:bodyPr>
          <a:lstStyle>
            <a:lvl1pPr marL="0" indent="0">
              <a:buNone/>
              <a:defRPr sz="1800">
                <a:solidFill>
                  <a:schemeClr val="bg1"/>
                </a:solidFill>
                <a:latin typeface="Consolas" panose="020B0609020204030204" pitchFamily="49" charset="0"/>
                <a:cs typeface="Consolas" panose="020B0609020204030204" pitchFamily="49" charset="0"/>
              </a:defRPr>
            </a:lvl1pPr>
          </a:lstStyle>
          <a:p>
            <a:pPr lvl="0"/>
            <a:r>
              <a:rPr lang="en-US" dirty="0"/>
              <a:t>Speaker Name</a:t>
            </a:r>
          </a:p>
        </p:txBody>
      </p:sp>
      <p:sp>
        <p:nvSpPr>
          <p:cNvPr id="12" name="Text Placeholder 25">
            <a:extLst>
              <a:ext uri="{FF2B5EF4-FFF2-40B4-BE49-F238E27FC236}">
                <a16:creationId xmlns:a16="http://schemas.microsoft.com/office/drawing/2014/main" id="{4EC2EC6F-01E7-A740-9F9D-98A57AAC6F29}"/>
              </a:ext>
            </a:extLst>
          </p:cNvPr>
          <p:cNvSpPr>
            <a:spLocks noGrp="1"/>
          </p:cNvSpPr>
          <p:nvPr>
            <p:ph type="body" sz="quarter" idx="16" hasCustomPrompt="1"/>
          </p:nvPr>
        </p:nvSpPr>
        <p:spPr>
          <a:xfrm>
            <a:off x="8215316" y="5050528"/>
            <a:ext cx="3649658" cy="313932"/>
          </a:xfrm>
        </p:spPr>
        <p:txBody>
          <a:bodyPr wrap="square">
            <a:spAutoFit/>
          </a:bodyPr>
          <a:lstStyle>
            <a:lvl1pPr marL="0" indent="0">
              <a:buNone/>
              <a:defRPr sz="1600">
                <a:solidFill>
                  <a:schemeClr val="bg1"/>
                </a:solidFill>
                <a:latin typeface="Consolas" panose="020B0609020204030204" pitchFamily="49" charset="0"/>
                <a:cs typeface="Consolas" panose="020B0609020204030204" pitchFamily="49" charset="0"/>
              </a:defRPr>
            </a:lvl1pPr>
          </a:lstStyle>
          <a:p>
            <a:pPr lvl="0"/>
            <a:r>
              <a:rPr lang="en-US" dirty="0"/>
              <a:t>Title/Occupation</a:t>
            </a:r>
          </a:p>
        </p:txBody>
      </p:sp>
      <p:sp>
        <p:nvSpPr>
          <p:cNvPr id="14" name="Rectangle 13">
            <a:extLst>
              <a:ext uri="{FF2B5EF4-FFF2-40B4-BE49-F238E27FC236}">
                <a16:creationId xmlns:a16="http://schemas.microsoft.com/office/drawing/2014/main" id="{57439D62-155D-5E4D-BF5F-32BC3F39D1A7}"/>
              </a:ext>
            </a:extLst>
          </p:cNvPr>
          <p:cNvSpPr/>
          <p:nvPr userDrawn="1"/>
        </p:nvSpPr>
        <p:spPr>
          <a:xfrm>
            <a:off x="436825"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Tree>
    <p:extLst>
      <p:ext uri="{BB962C8B-B14F-4D97-AF65-F5344CB8AC3E}">
        <p14:creationId xmlns:p14="http://schemas.microsoft.com/office/powerpoint/2010/main" val="38059102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1 box with medium right im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CF0B041-1592-7A40-91DF-DE8C37719D61}"/>
              </a:ext>
            </a:extLst>
          </p:cNvPr>
          <p:cNvSpPr>
            <a:spLocks noGrp="1"/>
          </p:cNvSpPr>
          <p:nvPr>
            <p:ph type="pic" sz="quarter" idx="16" hasCustomPrompt="1"/>
          </p:nvPr>
        </p:nvSpPr>
        <p:spPr>
          <a:xfrm>
            <a:off x="8000999" y="-11"/>
            <a:ext cx="4191001"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pic>
        <p:nvPicPr>
          <p:cNvPr id="11" name="Picture 10">
            <a:extLst>
              <a:ext uri="{FF2B5EF4-FFF2-40B4-BE49-F238E27FC236}">
                <a16:creationId xmlns:a16="http://schemas.microsoft.com/office/drawing/2014/main" id="{7134BEAE-1964-4A41-B73B-5DE55E90D563}"/>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t="1098"/>
          <a:stretch/>
        </p:blipFill>
        <p:spPr>
          <a:xfrm rot="10800000">
            <a:off x="-1" y="0"/>
            <a:ext cx="993045" cy="6857992"/>
          </a:xfrm>
          <a:prstGeom prst="rect">
            <a:avLst/>
          </a:prstGeom>
        </p:spPr>
      </p:pic>
      <p:pic>
        <p:nvPicPr>
          <p:cNvPr id="14" name="Image">
            <a:extLst>
              <a:ext uri="{FF2B5EF4-FFF2-40B4-BE49-F238E27FC236}">
                <a16:creationId xmlns:a16="http://schemas.microsoft.com/office/drawing/2014/main" id="{33F24DBE-264E-F94C-8FB3-FE8A3D977053}"/>
              </a:ext>
            </a:extLst>
          </p:cNvPr>
          <p:cNvPicPr>
            <a:picLocks noChangeAspect="1"/>
          </p:cNvPicPr>
          <p:nvPr userDrawn="1"/>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5" name="Rectangle 14">
            <a:extLst>
              <a:ext uri="{FF2B5EF4-FFF2-40B4-BE49-F238E27FC236}">
                <a16:creationId xmlns:a16="http://schemas.microsoft.com/office/drawing/2014/main" id="{7768705B-9EEA-6449-A887-E27409C55268}"/>
              </a:ext>
            </a:extLst>
          </p:cNvPr>
          <p:cNvSpPr/>
          <p:nvPr userDrawn="1"/>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16" name="Title 1">
            <a:extLst>
              <a:ext uri="{FF2B5EF4-FFF2-40B4-BE49-F238E27FC236}">
                <a16:creationId xmlns:a16="http://schemas.microsoft.com/office/drawing/2014/main" id="{BD49B707-3B8C-5A47-B177-422D52ECDD80}"/>
              </a:ext>
            </a:extLst>
          </p:cNvPr>
          <p:cNvSpPr>
            <a:spLocks noGrp="1"/>
          </p:cNvSpPr>
          <p:nvPr>
            <p:ph type="title" hasCustomPrompt="1"/>
          </p:nvPr>
        </p:nvSpPr>
        <p:spPr>
          <a:xfrm>
            <a:off x="1375916" y="695225"/>
            <a:ext cx="6244431" cy="590931"/>
          </a:xfrm>
        </p:spPr>
        <p:txBody>
          <a:bodyPr lIns="0" rIns="0"/>
          <a:lstStyle/>
          <a:p>
            <a:r>
              <a:rPr lang="en-US" dirty="0"/>
              <a:t>Slide Title</a:t>
            </a:r>
          </a:p>
        </p:txBody>
      </p:sp>
      <p:sp>
        <p:nvSpPr>
          <p:cNvPr id="17" name="Content Placeholder 9">
            <a:extLst>
              <a:ext uri="{FF2B5EF4-FFF2-40B4-BE49-F238E27FC236}">
                <a16:creationId xmlns:a16="http://schemas.microsoft.com/office/drawing/2014/main" id="{7800F843-E451-D646-80C8-4D5C0E5D38A5}"/>
              </a:ext>
            </a:extLst>
          </p:cNvPr>
          <p:cNvSpPr>
            <a:spLocks noGrp="1"/>
          </p:cNvSpPr>
          <p:nvPr>
            <p:ph sz="quarter" idx="10"/>
          </p:nvPr>
        </p:nvSpPr>
        <p:spPr>
          <a:xfrm>
            <a:off x="1375811" y="1874564"/>
            <a:ext cx="6244190" cy="4657645"/>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5">
            <a:extLst>
              <a:ext uri="{FF2B5EF4-FFF2-40B4-BE49-F238E27FC236}">
                <a16:creationId xmlns:a16="http://schemas.microsoft.com/office/drawing/2014/main" id="{BB6D5116-0889-E147-B422-DA7207EBE2C4}"/>
              </a:ext>
            </a:extLst>
          </p:cNvPr>
          <p:cNvSpPr>
            <a:spLocks noGrp="1"/>
          </p:cNvSpPr>
          <p:nvPr>
            <p:ph type="body" sz="quarter" idx="18" hasCustomPrompt="1"/>
          </p:nvPr>
        </p:nvSpPr>
        <p:spPr>
          <a:xfrm>
            <a:off x="1375521" y="327155"/>
            <a:ext cx="6244431" cy="258532"/>
          </a:xfrm>
        </p:spPr>
        <p:txBody>
          <a:bodyPr wrap="square" anchor="ctr">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24" name="Text Placeholder 31">
            <a:extLst>
              <a:ext uri="{FF2B5EF4-FFF2-40B4-BE49-F238E27FC236}">
                <a16:creationId xmlns:a16="http://schemas.microsoft.com/office/drawing/2014/main" id="{DE9F7FBB-6E03-D04B-96A6-17AB2E666364}"/>
              </a:ext>
            </a:extLst>
          </p:cNvPr>
          <p:cNvSpPr>
            <a:spLocks noGrp="1"/>
          </p:cNvSpPr>
          <p:nvPr>
            <p:ph type="body" sz="quarter" idx="19" hasCustomPrompt="1"/>
          </p:nvPr>
        </p:nvSpPr>
        <p:spPr>
          <a:xfrm>
            <a:off x="1375784" y="1395694"/>
            <a:ext cx="6244431" cy="369332"/>
          </a:xfrm>
        </p:spPr>
        <p:txBody>
          <a:bodyPr wrap="square">
            <a:spAutoFit/>
          </a:bodyPr>
          <a:lstStyle>
            <a:lvl1pPr marL="0" indent="0">
              <a:buNone/>
              <a:defRPr>
                <a:solidFill>
                  <a:schemeClr val="tx1"/>
                </a:solidFill>
              </a:defRPr>
            </a:lvl1pPr>
          </a:lstStyle>
          <a:p>
            <a:pPr lvl="0"/>
            <a:r>
              <a:rPr lang="en-US" dirty="0"/>
              <a:t>Subhead</a:t>
            </a:r>
          </a:p>
        </p:txBody>
      </p:sp>
    </p:spTree>
    <p:extLst>
      <p:ext uri="{BB962C8B-B14F-4D97-AF65-F5344CB8AC3E}">
        <p14:creationId xmlns:p14="http://schemas.microsoft.com/office/powerpoint/2010/main" val="38667410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1 box with large right im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CF0B041-1592-7A40-91DF-DE8C37719D61}"/>
              </a:ext>
            </a:extLst>
          </p:cNvPr>
          <p:cNvSpPr>
            <a:spLocks noGrp="1"/>
          </p:cNvSpPr>
          <p:nvPr>
            <p:ph type="pic" sz="quarter" idx="16" hasCustomPrompt="1"/>
          </p:nvPr>
        </p:nvSpPr>
        <p:spPr>
          <a:xfrm>
            <a:off x="5551232" y="-11"/>
            <a:ext cx="6640768"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pic>
        <p:nvPicPr>
          <p:cNvPr id="11" name="Picture 10">
            <a:extLst>
              <a:ext uri="{FF2B5EF4-FFF2-40B4-BE49-F238E27FC236}">
                <a16:creationId xmlns:a16="http://schemas.microsoft.com/office/drawing/2014/main" id="{B5E19747-583B-F049-9DE6-B7086C0EB5EF}"/>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t="1098"/>
          <a:stretch/>
        </p:blipFill>
        <p:spPr>
          <a:xfrm rot="10800000">
            <a:off x="-1" y="0"/>
            <a:ext cx="993045" cy="6857992"/>
          </a:xfrm>
          <a:prstGeom prst="rect">
            <a:avLst/>
          </a:prstGeom>
        </p:spPr>
      </p:pic>
      <p:pic>
        <p:nvPicPr>
          <p:cNvPr id="13" name="Image">
            <a:extLst>
              <a:ext uri="{FF2B5EF4-FFF2-40B4-BE49-F238E27FC236}">
                <a16:creationId xmlns:a16="http://schemas.microsoft.com/office/drawing/2014/main" id="{B2AE4B2D-A1A6-584D-8806-3A21F434A792}"/>
              </a:ext>
            </a:extLst>
          </p:cNvPr>
          <p:cNvPicPr>
            <a:picLocks noChangeAspect="1"/>
          </p:cNvPicPr>
          <p:nvPr userDrawn="1"/>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21" name="Rectangle 20">
            <a:extLst>
              <a:ext uri="{FF2B5EF4-FFF2-40B4-BE49-F238E27FC236}">
                <a16:creationId xmlns:a16="http://schemas.microsoft.com/office/drawing/2014/main" id="{4E58551F-15B1-174D-9B95-F7DBE290EDBA}"/>
              </a:ext>
            </a:extLst>
          </p:cNvPr>
          <p:cNvSpPr/>
          <p:nvPr userDrawn="1"/>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22" name="Title 1">
            <a:extLst>
              <a:ext uri="{FF2B5EF4-FFF2-40B4-BE49-F238E27FC236}">
                <a16:creationId xmlns:a16="http://schemas.microsoft.com/office/drawing/2014/main" id="{C5C7E12B-E8CB-9A41-92FA-1019F576E825}"/>
              </a:ext>
            </a:extLst>
          </p:cNvPr>
          <p:cNvSpPr>
            <a:spLocks noGrp="1"/>
          </p:cNvSpPr>
          <p:nvPr>
            <p:ph type="title" hasCustomPrompt="1"/>
          </p:nvPr>
        </p:nvSpPr>
        <p:spPr>
          <a:xfrm>
            <a:off x="1375916" y="695225"/>
            <a:ext cx="3793235" cy="590931"/>
          </a:xfrm>
        </p:spPr>
        <p:txBody>
          <a:bodyPr lIns="0" rIns="0"/>
          <a:lstStyle/>
          <a:p>
            <a:r>
              <a:rPr lang="en-US" dirty="0"/>
              <a:t>Slide Title</a:t>
            </a:r>
          </a:p>
        </p:txBody>
      </p:sp>
      <p:sp>
        <p:nvSpPr>
          <p:cNvPr id="23" name="Content Placeholder 9">
            <a:extLst>
              <a:ext uri="{FF2B5EF4-FFF2-40B4-BE49-F238E27FC236}">
                <a16:creationId xmlns:a16="http://schemas.microsoft.com/office/drawing/2014/main" id="{C57116F0-FAEB-E744-8C06-2DBCF13B0C9F}"/>
              </a:ext>
            </a:extLst>
          </p:cNvPr>
          <p:cNvSpPr>
            <a:spLocks noGrp="1"/>
          </p:cNvSpPr>
          <p:nvPr>
            <p:ph sz="quarter" idx="10"/>
          </p:nvPr>
        </p:nvSpPr>
        <p:spPr>
          <a:xfrm>
            <a:off x="1375811" y="1874564"/>
            <a:ext cx="3793089" cy="4657645"/>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5">
            <a:extLst>
              <a:ext uri="{FF2B5EF4-FFF2-40B4-BE49-F238E27FC236}">
                <a16:creationId xmlns:a16="http://schemas.microsoft.com/office/drawing/2014/main" id="{8D26AF67-EEEB-8D4D-9F26-42321F1054D8}"/>
              </a:ext>
            </a:extLst>
          </p:cNvPr>
          <p:cNvSpPr>
            <a:spLocks noGrp="1"/>
          </p:cNvSpPr>
          <p:nvPr>
            <p:ph type="body" sz="quarter" idx="18" hasCustomPrompt="1"/>
          </p:nvPr>
        </p:nvSpPr>
        <p:spPr>
          <a:xfrm>
            <a:off x="1375521" y="327155"/>
            <a:ext cx="3793235" cy="258532"/>
          </a:xfrm>
        </p:spPr>
        <p:txBody>
          <a:bodyPr wrap="square" anchor="ctr">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25" name="Text Placeholder 31">
            <a:extLst>
              <a:ext uri="{FF2B5EF4-FFF2-40B4-BE49-F238E27FC236}">
                <a16:creationId xmlns:a16="http://schemas.microsoft.com/office/drawing/2014/main" id="{30F0DC5A-7034-2E45-98B5-A664643CBE2C}"/>
              </a:ext>
            </a:extLst>
          </p:cNvPr>
          <p:cNvSpPr>
            <a:spLocks noGrp="1"/>
          </p:cNvSpPr>
          <p:nvPr>
            <p:ph type="body" sz="quarter" idx="19" hasCustomPrompt="1"/>
          </p:nvPr>
        </p:nvSpPr>
        <p:spPr>
          <a:xfrm>
            <a:off x="1375784" y="1395694"/>
            <a:ext cx="3793235" cy="369332"/>
          </a:xfrm>
        </p:spPr>
        <p:txBody>
          <a:bodyPr wrap="square">
            <a:spAutoFit/>
          </a:bodyPr>
          <a:lstStyle>
            <a:lvl1pPr marL="0" indent="0">
              <a:buNone/>
              <a:defRPr>
                <a:solidFill>
                  <a:schemeClr val="tx1"/>
                </a:solidFill>
              </a:defRPr>
            </a:lvl1pPr>
          </a:lstStyle>
          <a:p>
            <a:pPr lvl="0"/>
            <a:r>
              <a:rPr lang="en-US" dirty="0"/>
              <a:t>Subhead</a:t>
            </a:r>
          </a:p>
        </p:txBody>
      </p:sp>
    </p:spTree>
    <p:extLst>
      <p:ext uri="{BB962C8B-B14F-4D97-AF65-F5344CB8AC3E}">
        <p14:creationId xmlns:p14="http://schemas.microsoft.com/office/powerpoint/2010/main" val="32348828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ark Green Content 1 box with medium right image">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1512A22-4D06-E346-B502-9177F97B74D2}"/>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b="1567"/>
          <a:stretch/>
        </p:blipFill>
        <p:spPr>
          <a:xfrm>
            <a:off x="2" y="2"/>
            <a:ext cx="997775" cy="6857998"/>
          </a:xfrm>
          <a:prstGeom prst="rect">
            <a:avLst/>
          </a:prstGeom>
        </p:spPr>
      </p:pic>
      <p:pic>
        <p:nvPicPr>
          <p:cNvPr id="4" name="Image">
            <a:extLst>
              <a:ext uri="{FF2B5EF4-FFF2-40B4-BE49-F238E27FC236}">
                <a16:creationId xmlns:a16="http://schemas.microsoft.com/office/drawing/2014/main" id="{30352262-1CDD-1243-9F07-434709A2FAC7}"/>
              </a:ext>
            </a:extLst>
          </p:cNvPr>
          <p:cNvPicPr>
            <a:picLocks noChangeAspect="1"/>
          </p:cNvPicPr>
          <p:nvPr userDrawn="1"/>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22" name="Rectangle 21">
            <a:extLst>
              <a:ext uri="{FF2B5EF4-FFF2-40B4-BE49-F238E27FC236}">
                <a16:creationId xmlns:a16="http://schemas.microsoft.com/office/drawing/2014/main" id="{D5258AE5-4320-034C-B0C8-1E6759D3794A}"/>
              </a:ext>
            </a:extLst>
          </p:cNvPr>
          <p:cNvSpPr/>
          <p:nvPr userDrawn="1"/>
        </p:nvSpPr>
        <p:spPr>
          <a:xfrm>
            <a:off x="996544" y="-11"/>
            <a:ext cx="5177717" cy="6858001"/>
          </a:xfrm>
          <a:prstGeom prst="rect">
            <a:avLst/>
          </a:prstGeom>
          <a:solidFill>
            <a:schemeClr val="tx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sp>
        <p:nvSpPr>
          <p:cNvPr id="23" name="Rectangle 22">
            <a:extLst>
              <a:ext uri="{FF2B5EF4-FFF2-40B4-BE49-F238E27FC236}">
                <a16:creationId xmlns:a16="http://schemas.microsoft.com/office/drawing/2014/main" id="{2590F3C8-E13B-FB42-BE44-C140A028DEB0}"/>
              </a:ext>
            </a:extLst>
          </p:cNvPr>
          <p:cNvSpPr/>
          <p:nvPr userDrawn="1"/>
        </p:nvSpPr>
        <p:spPr>
          <a:xfrm>
            <a:off x="6165936" y="-11"/>
            <a:ext cx="328468" cy="6858001"/>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sp>
        <p:nvSpPr>
          <p:cNvPr id="24" name="Picture Placeholder 9">
            <a:extLst>
              <a:ext uri="{FF2B5EF4-FFF2-40B4-BE49-F238E27FC236}">
                <a16:creationId xmlns:a16="http://schemas.microsoft.com/office/drawing/2014/main" id="{8F18549F-BC91-B74F-B0B0-DECA6A5793B2}"/>
              </a:ext>
            </a:extLst>
          </p:cNvPr>
          <p:cNvSpPr>
            <a:spLocks noGrp="1"/>
          </p:cNvSpPr>
          <p:nvPr>
            <p:ph type="pic" sz="quarter" idx="16" hasCustomPrompt="1"/>
          </p:nvPr>
        </p:nvSpPr>
        <p:spPr>
          <a:xfrm>
            <a:off x="6504107" y="-11"/>
            <a:ext cx="5687893"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25" name="Title 1">
            <a:extLst>
              <a:ext uri="{FF2B5EF4-FFF2-40B4-BE49-F238E27FC236}">
                <a16:creationId xmlns:a16="http://schemas.microsoft.com/office/drawing/2014/main" id="{21C932D6-94B9-9C4B-AA8A-93F4265A9C2A}"/>
              </a:ext>
            </a:extLst>
          </p:cNvPr>
          <p:cNvSpPr>
            <a:spLocks noGrp="1"/>
          </p:cNvSpPr>
          <p:nvPr>
            <p:ph type="title" hasCustomPrompt="1"/>
          </p:nvPr>
        </p:nvSpPr>
        <p:spPr>
          <a:xfrm>
            <a:off x="1327015" y="695215"/>
            <a:ext cx="4516611" cy="590931"/>
          </a:xfrm>
        </p:spPr>
        <p:txBody>
          <a:bodyPr lIns="0" rIns="0"/>
          <a:lstStyle>
            <a:lvl1pPr>
              <a:defRPr>
                <a:solidFill>
                  <a:schemeClr val="bg1"/>
                </a:solidFill>
              </a:defRPr>
            </a:lvl1pPr>
          </a:lstStyle>
          <a:p>
            <a:r>
              <a:rPr lang="en-US" dirty="0"/>
              <a:t>Slide Title</a:t>
            </a:r>
          </a:p>
        </p:txBody>
      </p:sp>
      <p:sp>
        <p:nvSpPr>
          <p:cNvPr id="26" name="Content Placeholder 9">
            <a:extLst>
              <a:ext uri="{FF2B5EF4-FFF2-40B4-BE49-F238E27FC236}">
                <a16:creationId xmlns:a16="http://schemas.microsoft.com/office/drawing/2014/main" id="{F16526BB-4E10-3241-B335-C4A0505E3CBC}"/>
              </a:ext>
            </a:extLst>
          </p:cNvPr>
          <p:cNvSpPr>
            <a:spLocks noGrp="1"/>
          </p:cNvSpPr>
          <p:nvPr>
            <p:ph sz="quarter" idx="10"/>
          </p:nvPr>
        </p:nvSpPr>
        <p:spPr>
          <a:xfrm>
            <a:off x="1326744" y="1874554"/>
            <a:ext cx="4516437" cy="4657645"/>
          </a:xfrm>
        </p:spPr>
        <p:txBody>
          <a:bodyPr lIns="0" rIns="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15">
            <a:extLst>
              <a:ext uri="{FF2B5EF4-FFF2-40B4-BE49-F238E27FC236}">
                <a16:creationId xmlns:a16="http://schemas.microsoft.com/office/drawing/2014/main" id="{586F9B00-93D6-7446-BE76-CE8A1FA79564}"/>
              </a:ext>
            </a:extLst>
          </p:cNvPr>
          <p:cNvSpPr>
            <a:spLocks noGrp="1"/>
          </p:cNvSpPr>
          <p:nvPr>
            <p:ph type="body" sz="quarter" idx="17" hasCustomPrompt="1"/>
          </p:nvPr>
        </p:nvSpPr>
        <p:spPr>
          <a:xfrm>
            <a:off x="1326619" y="327145"/>
            <a:ext cx="4516611" cy="258532"/>
          </a:xfrm>
        </p:spPr>
        <p:txBody>
          <a:bodyPr wrap="square" anchor="ctr">
            <a:spAutoFit/>
          </a:bodyPr>
          <a:lstStyle>
            <a:lvl1pPr marL="0" indent="0">
              <a:buNone/>
              <a:defRPr sz="1200">
                <a:solidFill>
                  <a:schemeClr val="bg1"/>
                </a:solidFill>
                <a:latin typeface="Consolas" panose="020B0609020204030204" pitchFamily="49" charset="0"/>
                <a:cs typeface="Consolas" panose="020B0609020204030204" pitchFamily="49" charset="0"/>
              </a:defRPr>
            </a:lvl1pPr>
          </a:lstStyle>
          <a:p>
            <a:pPr lvl="0"/>
            <a:r>
              <a:rPr lang="en-US" dirty="0"/>
              <a:t>Section title</a:t>
            </a:r>
          </a:p>
        </p:txBody>
      </p:sp>
      <p:sp>
        <p:nvSpPr>
          <p:cNvPr id="30" name="Text Placeholder 31">
            <a:extLst>
              <a:ext uri="{FF2B5EF4-FFF2-40B4-BE49-F238E27FC236}">
                <a16:creationId xmlns:a16="http://schemas.microsoft.com/office/drawing/2014/main" id="{39CDCD6F-5CAF-1B4B-BEC1-8BC1ECDC145A}"/>
              </a:ext>
            </a:extLst>
          </p:cNvPr>
          <p:cNvSpPr>
            <a:spLocks noGrp="1"/>
          </p:cNvSpPr>
          <p:nvPr>
            <p:ph type="body" sz="quarter" idx="14" hasCustomPrompt="1"/>
          </p:nvPr>
        </p:nvSpPr>
        <p:spPr>
          <a:xfrm>
            <a:off x="1326883" y="1395684"/>
            <a:ext cx="4516611" cy="369332"/>
          </a:xfrm>
        </p:spPr>
        <p:txBody>
          <a:bodyPr wrap="square">
            <a:spAutoFit/>
          </a:bodyPr>
          <a:lstStyle>
            <a:lvl1pPr marL="0" indent="0">
              <a:buNone/>
              <a:defRPr>
                <a:solidFill>
                  <a:schemeClr val="bg1"/>
                </a:solidFill>
              </a:defRPr>
            </a:lvl1pPr>
          </a:lstStyle>
          <a:p>
            <a:pPr lvl="0"/>
            <a:r>
              <a:rPr lang="en-US" dirty="0"/>
              <a:t>Subhead</a:t>
            </a:r>
          </a:p>
        </p:txBody>
      </p:sp>
      <p:sp>
        <p:nvSpPr>
          <p:cNvPr id="12" name="Rectangle 11">
            <a:extLst>
              <a:ext uri="{FF2B5EF4-FFF2-40B4-BE49-F238E27FC236}">
                <a16:creationId xmlns:a16="http://schemas.microsoft.com/office/drawing/2014/main" id="{170C116B-952F-AC4C-9475-3ECAACADAA4C}"/>
              </a:ext>
            </a:extLst>
          </p:cNvPr>
          <p:cNvSpPr/>
          <p:nvPr userDrawn="1"/>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Tree>
    <p:extLst>
      <p:ext uri="{BB962C8B-B14F-4D97-AF65-F5344CB8AC3E}">
        <p14:creationId xmlns:p14="http://schemas.microsoft.com/office/powerpoint/2010/main" val="16768202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ark Green Content 1 box with medium left 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30F71-01AE-3B47-A421-55E08E098922}"/>
              </a:ext>
            </a:extLst>
          </p:cNvPr>
          <p:cNvSpPr/>
          <p:nvPr userDrawn="1"/>
        </p:nvSpPr>
        <p:spPr>
          <a:xfrm>
            <a:off x="7016750" y="-1"/>
            <a:ext cx="5177717" cy="6858001"/>
          </a:xfrm>
          <a:prstGeom prst="rect">
            <a:avLst/>
          </a:prstGeom>
          <a:solidFill>
            <a:schemeClr val="tx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sp>
        <p:nvSpPr>
          <p:cNvPr id="15" name="Rectangle 14">
            <a:extLst>
              <a:ext uri="{FF2B5EF4-FFF2-40B4-BE49-F238E27FC236}">
                <a16:creationId xmlns:a16="http://schemas.microsoft.com/office/drawing/2014/main" id="{D8D26DF4-FA5C-D84D-A8B6-16535A5C0EF5}"/>
              </a:ext>
            </a:extLst>
          </p:cNvPr>
          <p:cNvSpPr/>
          <p:nvPr userDrawn="1"/>
        </p:nvSpPr>
        <p:spPr>
          <a:xfrm>
            <a:off x="6688282" y="-1"/>
            <a:ext cx="328468" cy="6858001"/>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pic>
        <p:nvPicPr>
          <p:cNvPr id="18" name="Picture 17">
            <a:extLst>
              <a:ext uri="{FF2B5EF4-FFF2-40B4-BE49-F238E27FC236}">
                <a16:creationId xmlns:a16="http://schemas.microsoft.com/office/drawing/2014/main" id="{11512A22-4D06-E346-B502-9177F97B74D2}"/>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b="1567"/>
          <a:stretch/>
        </p:blipFill>
        <p:spPr>
          <a:xfrm>
            <a:off x="2" y="2"/>
            <a:ext cx="997775" cy="6857998"/>
          </a:xfrm>
          <a:prstGeom prst="rect">
            <a:avLst/>
          </a:prstGeom>
        </p:spPr>
      </p:pic>
      <p:pic>
        <p:nvPicPr>
          <p:cNvPr id="4" name="Image">
            <a:extLst>
              <a:ext uri="{FF2B5EF4-FFF2-40B4-BE49-F238E27FC236}">
                <a16:creationId xmlns:a16="http://schemas.microsoft.com/office/drawing/2014/main" id="{30352262-1CDD-1243-9F07-434709A2FAC7}"/>
              </a:ext>
            </a:extLst>
          </p:cNvPr>
          <p:cNvPicPr>
            <a:picLocks noChangeAspect="1"/>
          </p:cNvPicPr>
          <p:nvPr userDrawn="1"/>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20" name="Picture Placeholder 9">
            <a:extLst>
              <a:ext uri="{FF2B5EF4-FFF2-40B4-BE49-F238E27FC236}">
                <a16:creationId xmlns:a16="http://schemas.microsoft.com/office/drawing/2014/main" id="{B38DFCA8-F118-124C-B788-58C1E7B4EBE2}"/>
              </a:ext>
            </a:extLst>
          </p:cNvPr>
          <p:cNvSpPr>
            <a:spLocks noGrp="1"/>
          </p:cNvSpPr>
          <p:nvPr>
            <p:ph type="pic" sz="quarter" idx="16" hasCustomPrompt="1"/>
          </p:nvPr>
        </p:nvSpPr>
        <p:spPr>
          <a:xfrm>
            <a:off x="997776" y="-11"/>
            <a:ext cx="5687893"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13" name="Title 1">
            <a:extLst>
              <a:ext uri="{FF2B5EF4-FFF2-40B4-BE49-F238E27FC236}">
                <a16:creationId xmlns:a16="http://schemas.microsoft.com/office/drawing/2014/main" id="{F2236A33-E2CA-F843-BED1-BC17AB49A635}"/>
              </a:ext>
            </a:extLst>
          </p:cNvPr>
          <p:cNvSpPr>
            <a:spLocks noGrp="1"/>
          </p:cNvSpPr>
          <p:nvPr>
            <p:ph type="title" hasCustomPrompt="1"/>
          </p:nvPr>
        </p:nvSpPr>
        <p:spPr>
          <a:xfrm>
            <a:off x="7347221" y="695225"/>
            <a:ext cx="4516611" cy="590931"/>
          </a:xfrm>
        </p:spPr>
        <p:txBody>
          <a:bodyPr lIns="0" rIns="0"/>
          <a:lstStyle>
            <a:lvl1pPr>
              <a:defRPr>
                <a:solidFill>
                  <a:schemeClr val="bg1"/>
                </a:solidFill>
              </a:defRPr>
            </a:lvl1pPr>
          </a:lstStyle>
          <a:p>
            <a:r>
              <a:rPr lang="en-US" dirty="0"/>
              <a:t>Slide Title</a:t>
            </a:r>
          </a:p>
        </p:txBody>
      </p:sp>
      <p:sp>
        <p:nvSpPr>
          <p:cNvPr id="14" name="Content Placeholder 9">
            <a:extLst>
              <a:ext uri="{FF2B5EF4-FFF2-40B4-BE49-F238E27FC236}">
                <a16:creationId xmlns:a16="http://schemas.microsoft.com/office/drawing/2014/main" id="{EC336CC6-83BD-D048-8062-291E35963D76}"/>
              </a:ext>
            </a:extLst>
          </p:cNvPr>
          <p:cNvSpPr>
            <a:spLocks noGrp="1"/>
          </p:cNvSpPr>
          <p:nvPr>
            <p:ph sz="quarter" idx="10"/>
          </p:nvPr>
        </p:nvSpPr>
        <p:spPr>
          <a:xfrm>
            <a:off x="7346950" y="1874564"/>
            <a:ext cx="4516437" cy="4657645"/>
          </a:xfrm>
        </p:spPr>
        <p:txBody>
          <a:bodyPr lIns="0" rIns="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a:extLst>
              <a:ext uri="{FF2B5EF4-FFF2-40B4-BE49-F238E27FC236}">
                <a16:creationId xmlns:a16="http://schemas.microsoft.com/office/drawing/2014/main" id="{69C40703-70D8-4D45-B830-25CE5FEB93D8}"/>
              </a:ext>
            </a:extLst>
          </p:cNvPr>
          <p:cNvSpPr>
            <a:spLocks noGrp="1"/>
          </p:cNvSpPr>
          <p:nvPr>
            <p:ph type="body" sz="quarter" idx="17" hasCustomPrompt="1"/>
          </p:nvPr>
        </p:nvSpPr>
        <p:spPr>
          <a:xfrm>
            <a:off x="7346825" y="327155"/>
            <a:ext cx="4516611" cy="258532"/>
          </a:xfrm>
        </p:spPr>
        <p:txBody>
          <a:bodyPr wrap="square" anchor="ctr">
            <a:spAutoFit/>
          </a:bodyPr>
          <a:lstStyle>
            <a:lvl1pPr marL="0" indent="0">
              <a:buNone/>
              <a:defRPr sz="1200">
                <a:solidFill>
                  <a:schemeClr val="bg1"/>
                </a:solidFill>
                <a:latin typeface="Consolas" panose="020B0609020204030204" pitchFamily="49" charset="0"/>
                <a:cs typeface="Consolas" panose="020B0609020204030204" pitchFamily="49" charset="0"/>
              </a:defRPr>
            </a:lvl1pPr>
          </a:lstStyle>
          <a:p>
            <a:pPr lvl="0"/>
            <a:r>
              <a:rPr lang="en-US" dirty="0"/>
              <a:t>Section title</a:t>
            </a:r>
          </a:p>
        </p:txBody>
      </p:sp>
      <p:sp>
        <p:nvSpPr>
          <p:cNvPr id="17" name="Text Placeholder 31">
            <a:extLst>
              <a:ext uri="{FF2B5EF4-FFF2-40B4-BE49-F238E27FC236}">
                <a16:creationId xmlns:a16="http://schemas.microsoft.com/office/drawing/2014/main" id="{C28C767E-A76A-9646-BCF1-E61AD25F54ED}"/>
              </a:ext>
            </a:extLst>
          </p:cNvPr>
          <p:cNvSpPr>
            <a:spLocks noGrp="1"/>
          </p:cNvSpPr>
          <p:nvPr>
            <p:ph type="body" sz="quarter" idx="14" hasCustomPrompt="1"/>
          </p:nvPr>
        </p:nvSpPr>
        <p:spPr>
          <a:xfrm>
            <a:off x="7347089" y="1395694"/>
            <a:ext cx="4516611" cy="369332"/>
          </a:xfrm>
        </p:spPr>
        <p:txBody>
          <a:bodyPr wrap="square">
            <a:spAutoFit/>
          </a:bodyPr>
          <a:lstStyle>
            <a:lvl1pPr marL="0" indent="0">
              <a:buNone/>
              <a:defRPr>
                <a:solidFill>
                  <a:schemeClr val="bg1"/>
                </a:solidFill>
              </a:defRPr>
            </a:lvl1pPr>
          </a:lstStyle>
          <a:p>
            <a:pPr lvl="0"/>
            <a:r>
              <a:rPr lang="en-US" dirty="0"/>
              <a:t>Subhead</a:t>
            </a:r>
          </a:p>
        </p:txBody>
      </p:sp>
      <p:sp>
        <p:nvSpPr>
          <p:cNvPr id="19" name="Rectangle 18">
            <a:extLst>
              <a:ext uri="{FF2B5EF4-FFF2-40B4-BE49-F238E27FC236}">
                <a16:creationId xmlns:a16="http://schemas.microsoft.com/office/drawing/2014/main" id="{2785490F-0427-D844-A282-63C29905C7B8}"/>
              </a:ext>
            </a:extLst>
          </p:cNvPr>
          <p:cNvSpPr/>
          <p:nvPr userDrawn="1"/>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Tree>
    <p:extLst>
      <p:ext uri="{BB962C8B-B14F-4D97-AF65-F5344CB8AC3E}">
        <p14:creationId xmlns:p14="http://schemas.microsoft.com/office/powerpoint/2010/main" val="30180187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I Green bar Content 1 box with medium left imag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8D26DF4-FA5C-D84D-A8B6-16535A5C0EF5}"/>
              </a:ext>
            </a:extLst>
          </p:cNvPr>
          <p:cNvSpPr/>
          <p:nvPr userDrawn="1"/>
        </p:nvSpPr>
        <p:spPr>
          <a:xfrm>
            <a:off x="5187335" y="-1"/>
            <a:ext cx="328468" cy="6858001"/>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pic>
        <p:nvPicPr>
          <p:cNvPr id="18" name="Picture 17">
            <a:extLst>
              <a:ext uri="{FF2B5EF4-FFF2-40B4-BE49-F238E27FC236}">
                <a16:creationId xmlns:a16="http://schemas.microsoft.com/office/drawing/2014/main" id="{11512A22-4D06-E346-B502-9177F97B74D2}"/>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b="1567"/>
          <a:stretch/>
        </p:blipFill>
        <p:spPr>
          <a:xfrm>
            <a:off x="2" y="2"/>
            <a:ext cx="997775" cy="6857998"/>
          </a:xfrm>
          <a:prstGeom prst="rect">
            <a:avLst/>
          </a:prstGeom>
        </p:spPr>
      </p:pic>
      <p:pic>
        <p:nvPicPr>
          <p:cNvPr id="4" name="Image">
            <a:extLst>
              <a:ext uri="{FF2B5EF4-FFF2-40B4-BE49-F238E27FC236}">
                <a16:creationId xmlns:a16="http://schemas.microsoft.com/office/drawing/2014/main" id="{30352262-1CDD-1243-9F07-434709A2FAC7}"/>
              </a:ext>
            </a:extLst>
          </p:cNvPr>
          <p:cNvPicPr>
            <a:picLocks noChangeAspect="1"/>
          </p:cNvPicPr>
          <p:nvPr userDrawn="1"/>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20" name="Picture Placeholder 9">
            <a:extLst>
              <a:ext uri="{FF2B5EF4-FFF2-40B4-BE49-F238E27FC236}">
                <a16:creationId xmlns:a16="http://schemas.microsoft.com/office/drawing/2014/main" id="{B38DFCA8-F118-124C-B788-58C1E7B4EBE2}"/>
              </a:ext>
            </a:extLst>
          </p:cNvPr>
          <p:cNvSpPr>
            <a:spLocks noGrp="1"/>
          </p:cNvSpPr>
          <p:nvPr>
            <p:ph type="pic" sz="quarter" idx="16" hasCustomPrompt="1"/>
          </p:nvPr>
        </p:nvSpPr>
        <p:spPr>
          <a:xfrm>
            <a:off x="997777" y="-11"/>
            <a:ext cx="4177474"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13" name="Title 1">
            <a:extLst>
              <a:ext uri="{FF2B5EF4-FFF2-40B4-BE49-F238E27FC236}">
                <a16:creationId xmlns:a16="http://schemas.microsoft.com/office/drawing/2014/main" id="{F2236A33-E2CA-F843-BED1-BC17AB49A635}"/>
              </a:ext>
            </a:extLst>
          </p:cNvPr>
          <p:cNvSpPr>
            <a:spLocks noGrp="1"/>
          </p:cNvSpPr>
          <p:nvPr>
            <p:ph type="title" hasCustomPrompt="1"/>
          </p:nvPr>
        </p:nvSpPr>
        <p:spPr>
          <a:xfrm>
            <a:off x="5838763" y="695225"/>
            <a:ext cx="6025069" cy="590931"/>
          </a:xfrm>
        </p:spPr>
        <p:txBody>
          <a:bodyPr lIns="0" rIns="0"/>
          <a:lstStyle>
            <a:lvl1pPr>
              <a:defRPr>
                <a:solidFill>
                  <a:schemeClr val="tx1"/>
                </a:solidFill>
              </a:defRPr>
            </a:lvl1pPr>
          </a:lstStyle>
          <a:p>
            <a:r>
              <a:rPr lang="en-US" dirty="0"/>
              <a:t>Slide Title</a:t>
            </a:r>
          </a:p>
        </p:txBody>
      </p:sp>
      <p:sp>
        <p:nvSpPr>
          <p:cNvPr id="14" name="Content Placeholder 9">
            <a:extLst>
              <a:ext uri="{FF2B5EF4-FFF2-40B4-BE49-F238E27FC236}">
                <a16:creationId xmlns:a16="http://schemas.microsoft.com/office/drawing/2014/main" id="{EC336CC6-83BD-D048-8062-291E35963D76}"/>
              </a:ext>
            </a:extLst>
          </p:cNvPr>
          <p:cNvSpPr>
            <a:spLocks noGrp="1"/>
          </p:cNvSpPr>
          <p:nvPr>
            <p:ph sz="quarter" idx="10"/>
          </p:nvPr>
        </p:nvSpPr>
        <p:spPr>
          <a:xfrm>
            <a:off x="5838551" y="1874564"/>
            <a:ext cx="6024837" cy="4657645"/>
          </a:xfrm>
        </p:spPr>
        <p:txBody>
          <a:bodyPr lIns="0" rIns="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a:extLst>
              <a:ext uri="{FF2B5EF4-FFF2-40B4-BE49-F238E27FC236}">
                <a16:creationId xmlns:a16="http://schemas.microsoft.com/office/drawing/2014/main" id="{69C40703-70D8-4D45-B830-25CE5FEB93D8}"/>
              </a:ext>
            </a:extLst>
          </p:cNvPr>
          <p:cNvSpPr>
            <a:spLocks noGrp="1"/>
          </p:cNvSpPr>
          <p:nvPr>
            <p:ph type="body" sz="quarter" idx="17" hasCustomPrompt="1"/>
          </p:nvPr>
        </p:nvSpPr>
        <p:spPr>
          <a:xfrm>
            <a:off x="5838367" y="327155"/>
            <a:ext cx="6025069" cy="258532"/>
          </a:xfrm>
        </p:spPr>
        <p:txBody>
          <a:bodyPr wrap="square" anchor="ctr">
            <a:spAutoFit/>
          </a:bodyPr>
          <a:lstStyle>
            <a:lvl1pPr marL="0" indent="0">
              <a:buNone/>
              <a:defRPr sz="1200">
                <a:solidFill>
                  <a:schemeClr val="tx1"/>
                </a:solidFill>
                <a:latin typeface="Consolas" panose="020B0609020204030204" pitchFamily="49" charset="0"/>
                <a:cs typeface="Consolas" panose="020B0609020204030204" pitchFamily="49" charset="0"/>
              </a:defRPr>
            </a:lvl1pPr>
          </a:lstStyle>
          <a:p>
            <a:pPr lvl="0"/>
            <a:r>
              <a:rPr lang="en-US" dirty="0"/>
              <a:t>Section title</a:t>
            </a:r>
          </a:p>
        </p:txBody>
      </p:sp>
      <p:sp>
        <p:nvSpPr>
          <p:cNvPr id="17" name="Text Placeholder 31">
            <a:extLst>
              <a:ext uri="{FF2B5EF4-FFF2-40B4-BE49-F238E27FC236}">
                <a16:creationId xmlns:a16="http://schemas.microsoft.com/office/drawing/2014/main" id="{C28C767E-A76A-9646-BCF1-E61AD25F54ED}"/>
              </a:ext>
            </a:extLst>
          </p:cNvPr>
          <p:cNvSpPr>
            <a:spLocks noGrp="1"/>
          </p:cNvSpPr>
          <p:nvPr>
            <p:ph type="body" sz="quarter" idx="14" hasCustomPrompt="1"/>
          </p:nvPr>
        </p:nvSpPr>
        <p:spPr>
          <a:xfrm>
            <a:off x="5838631" y="1395694"/>
            <a:ext cx="6025069" cy="369332"/>
          </a:xfrm>
        </p:spPr>
        <p:txBody>
          <a:bodyPr wrap="square">
            <a:spAutoFit/>
          </a:bodyPr>
          <a:lstStyle>
            <a:lvl1pPr marL="0" indent="0">
              <a:buNone/>
              <a:defRPr>
                <a:solidFill>
                  <a:schemeClr val="tx1"/>
                </a:solidFill>
              </a:defRPr>
            </a:lvl1pPr>
          </a:lstStyle>
          <a:p>
            <a:pPr lvl="0"/>
            <a:r>
              <a:rPr lang="en-US" dirty="0"/>
              <a:t>Subhead</a:t>
            </a:r>
          </a:p>
        </p:txBody>
      </p:sp>
      <p:sp>
        <p:nvSpPr>
          <p:cNvPr id="11" name="Rectangle 10">
            <a:extLst>
              <a:ext uri="{FF2B5EF4-FFF2-40B4-BE49-F238E27FC236}">
                <a16:creationId xmlns:a16="http://schemas.microsoft.com/office/drawing/2014/main" id="{AFF98853-DF03-D049-ABDC-9F4A569E6381}"/>
              </a:ext>
            </a:extLst>
          </p:cNvPr>
          <p:cNvSpPr/>
          <p:nvPr userDrawn="1"/>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Tree>
    <p:extLst>
      <p:ext uri="{BB962C8B-B14F-4D97-AF65-F5344CB8AC3E}">
        <p14:creationId xmlns:p14="http://schemas.microsoft.com/office/powerpoint/2010/main" val="40561244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I Green bar Content 1 box with medium right imag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8D26DF4-FA5C-D84D-A8B6-16535A5C0EF5}"/>
              </a:ext>
            </a:extLst>
          </p:cNvPr>
          <p:cNvSpPr/>
          <p:nvPr userDrawn="1"/>
        </p:nvSpPr>
        <p:spPr>
          <a:xfrm>
            <a:off x="7683233" y="-1"/>
            <a:ext cx="328468" cy="6858001"/>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pic>
        <p:nvPicPr>
          <p:cNvPr id="18" name="Picture 17">
            <a:extLst>
              <a:ext uri="{FF2B5EF4-FFF2-40B4-BE49-F238E27FC236}">
                <a16:creationId xmlns:a16="http://schemas.microsoft.com/office/drawing/2014/main" id="{11512A22-4D06-E346-B502-9177F97B74D2}"/>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b="1567"/>
          <a:stretch/>
        </p:blipFill>
        <p:spPr>
          <a:xfrm>
            <a:off x="2" y="2"/>
            <a:ext cx="997775" cy="6857998"/>
          </a:xfrm>
          <a:prstGeom prst="rect">
            <a:avLst/>
          </a:prstGeom>
        </p:spPr>
      </p:pic>
      <p:pic>
        <p:nvPicPr>
          <p:cNvPr id="4" name="Image">
            <a:extLst>
              <a:ext uri="{FF2B5EF4-FFF2-40B4-BE49-F238E27FC236}">
                <a16:creationId xmlns:a16="http://schemas.microsoft.com/office/drawing/2014/main" id="{30352262-1CDD-1243-9F07-434709A2FAC7}"/>
              </a:ext>
            </a:extLst>
          </p:cNvPr>
          <p:cNvPicPr>
            <a:picLocks noChangeAspect="1"/>
          </p:cNvPicPr>
          <p:nvPr userDrawn="1"/>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20" name="Picture Placeholder 9">
            <a:extLst>
              <a:ext uri="{FF2B5EF4-FFF2-40B4-BE49-F238E27FC236}">
                <a16:creationId xmlns:a16="http://schemas.microsoft.com/office/drawing/2014/main" id="{B38DFCA8-F118-124C-B788-58C1E7B4EBE2}"/>
              </a:ext>
            </a:extLst>
          </p:cNvPr>
          <p:cNvSpPr>
            <a:spLocks noGrp="1"/>
          </p:cNvSpPr>
          <p:nvPr>
            <p:ph type="pic" sz="quarter" idx="16" hasCustomPrompt="1"/>
          </p:nvPr>
        </p:nvSpPr>
        <p:spPr>
          <a:xfrm>
            <a:off x="8014526" y="-11"/>
            <a:ext cx="4177474"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13" name="Title 1">
            <a:extLst>
              <a:ext uri="{FF2B5EF4-FFF2-40B4-BE49-F238E27FC236}">
                <a16:creationId xmlns:a16="http://schemas.microsoft.com/office/drawing/2014/main" id="{F2236A33-E2CA-F843-BED1-BC17AB49A635}"/>
              </a:ext>
            </a:extLst>
          </p:cNvPr>
          <p:cNvSpPr>
            <a:spLocks noGrp="1"/>
          </p:cNvSpPr>
          <p:nvPr>
            <p:ph type="title" hasCustomPrompt="1"/>
          </p:nvPr>
        </p:nvSpPr>
        <p:spPr>
          <a:xfrm>
            <a:off x="1321031" y="695225"/>
            <a:ext cx="6025069" cy="590931"/>
          </a:xfrm>
        </p:spPr>
        <p:txBody>
          <a:bodyPr lIns="0" rIns="0"/>
          <a:lstStyle>
            <a:lvl1pPr>
              <a:defRPr>
                <a:solidFill>
                  <a:schemeClr val="tx1"/>
                </a:solidFill>
              </a:defRPr>
            </a:lvl1pPr>
          </a:lstStyle>
          <a:p>
            <a:r>
              <a:rPr lang="en-US" dirty="0"/>
              <a:t>Slide Title</a:t>
            </a:r>
          </a:p>
        </p:txBody>
      </p:sp>
      <p:sp>
        <p:nvSpPr>
          <p:cNvPr id="14" name="Content Placeholder 9">
            <a:extLst>
              <a:ext uri="{FF2B5EF4-FFF2-40B4-BE49-F238E27FC236}">
                <a16:creationId xmlns:a16="http://schemas.microsoft.com/office/drawing/2014/main" id="{EC336CC6-83BD-D048-8062-291E35963D76}"/>
              </a:ext>
            </a:extLst>
          </p:cNvPr>
          <p:cNvSpPr>
            <a:spLocks noGrp="1"/>
          </p:cNvSpPr>
          <p:nvPr>
            <p:ph sz="quarter" idx="10"/>
          </p:nvPr>
        </p:nvSpPr>
        <p:spPr>
          <a:xfrm>
            <a:off x="1320819" y="1874564"/>
            <a:ext cx="6024837" cy="4657645"/>
          </a:xfrm>
        </p:spPr>
        <p:txBody>
          <a:bodyPr lIns="0" rIns="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a:extLst>
              <a:ext uri="{FF2B5EF4-FFF2-40B4-BE49-F238E27FC236}">
                <a16:creationId xmlns:a16="http://schemas.microsoft.com/office/drawing/2014/main" id="{69C40703-70D8-4D45-B830-25CE5FEB93D8}"/>
              </a:ext>
            </a:extLst>
          </p:cNvPr>
          <p:cNvSpPr>
            <a:spLocks noGrp="1"/>
          </p:cNvSpPr>
          <p:nvPr>
            <p:ph type="body" sz="quarter" idx="17" hasCustomPrompt="1"/>
          </p:nvPr>
        </p:nvSpPr>
        <p:spPr>
          <a:xfrm>
            <a:off x="1320635" y="327155"/>
            <a:ext cx="6025069" cy="258532"/>
          </a:xfrm>
        </p:spPr>
        <p:txBody>
          <a:bodyPr wrap="square" anchor="ctr">
            <a:spAutoFit/>
          </a:bodyPr>
          <a:lstStyle>
            <a:lvl1pPr marL="0" indent="0">
              <a:buNone/>
              <a:defRPr sz="1200">
                <a:solidFill>
                  <a:schemeClr val="tx1"/>
                </a:solidFill>
                <a:latin typeface="Consolas" panose="020B0609020204030204" pitchFamily="49" charset="0"/>
                <a:cs typeface="Consolas" panose="020B0609020204030204" pitchFamily="49" charset="0"/>
              </a:defRPr>
            </a:lvl1pPr>
          </a:lstStyle>
          <a:p>
            <a:pPr lvl="0"/>
            <a:r>
              <a:rPr lang="en-US" dirty="0"/>
              <a:t>Section title</a:t>
            </a:r>
          </a:p>
        </p:txBody>
      </p:sp>
      <p:sp>
        <p:nvSpPr>
          <p:cNvPr id="17" name="Text Placeholder 31">
            <a:extLst>
              <a:ext uri="{FF2B5EF4-FFF2-40B4-BE49-F238E27FC236}">
                <a16:creationId xmlns:a16="http://schemas.microsoft.com/office/drawing/2014/main" id="{C28C767E-A76A-9646-BCF1-E61AD25F54ED}"/>
              </a:ext>
            </a:extLst>
          </p:cNvPr>
          <p:cNvSpPr>
            <a:spLocks noGrp="1"/>
          </p:cNvSpPr>
          <p:nvPr>
            <p:ph type="body" sz="quarter" idx="14" hasCustomPrompt="1"/>
          </p:nvPr>
        </p:nvSpPr>
        <p:spPr>
          <a:xfrm>
            <a:off x="1320899" y="1395694"/>
            <a:ext cx="6025069" cy="369332"/>
          </a:xfrm>
        </p:spPr>
        <p:txBody>
          <a:bodyPr wrap="square">
            <a:spAutoFit/>
          </a:bodyPr>
          <a:lstStyle>
            <a:lvl1pPr marL="0" indent="0">
              <a:buNone/>
              <a:defRPr>
                <a:solidFill>
                  <a:schemeClr val="tx1"/>
                </a:solidFill>
              </a:defRPr>
            </a:lvl1pPr>
          </a:lstStyle>
          <a:p>
            <a:pPr lvl="0"/>
            <a:r>
              <a:rPr lang="en-US" dirty="0"/>
              <a:t>Subhead</a:t>
            </a:r>
          </a:p>
        </p:txBody>
      </p:sp>
      <p:sp>
        <p:nvSpPr>
          <p:cNvPr id="11" name="Rectangle 10">
            <a:extLst>
              <a:ext uri="{FF2B5EF4-FFF2-40B4-BE49-F238E27FC236}">
                <a16:creationId xmlns:a16="http://schemas.microsoft.com/office/drawing/2014/main" id="{42B4D76D-A8AC-044E-A337-15900E3D20AE}"/>
              </a:ext>
            </a:extLst>
          </p:cNvPr>
          <p:cNvSpPr/>
          <p:nvPr userDrawn="1"/>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Tree>
    <p:extLst>
      <p:ext uri="{BB962C8B-B14F-4D97-AF65-F5344CB8AC3E}">
        <p14:creationId xmlns:p14="http://schemas.microsoft.com/office/powerpoint/2010/main" val="27233532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roduct feature layout 1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B2D7834-12E4-5840-AF86-22CF03FEFF94}"/>
              </a:ext>
            </a:extLst>
          </p:cNvPr>
          <p:cNvSpPr/>
          <p:nvPr userDrawn="1"/>
        </p:nvSpPr>
        <p:spPr>
          <a:xfrm>
            <a:off x="993046" y="4022726"/>
            <a:ext cx="11198954" cy="2835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D501A12-A5D9-0846-82A2-CE9797720852}"/>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t="1098"/>
          <a:stretch/>
        </p:blipFill>
        <p:spPr>
          <a:xfrm rot="10800000">
            <a:off x="-1" y="0"/>
            <a:ext cx="993045" cy="6857992"/>
          </a:xfrm>
          <a:prstGeom prst="rect">
            <a:avLst/>
          </a:prstGeom>
        </p:spPr>
      </p:pic>
      <p:pic>
        <p:nvPicPr>
          <p:cNvPr id="4" name="Image">
            <a:extLst>
              <a:ext uri="{FF2B5EF4-FFF2-40B4-BE49-F238E27FC236}">
                <a16:creationId xmlns:a16="http://schemas.microsoft.com/office/drawing/2014/main" id="{6A3E4A46-72C4-CB4C-8F81-CDF21CB12CFC}"/>
              </a:ext>
            </a:extLst>
          </p:cNvPr>
          <p:cNvPicPr>
            <a:picLocks noChangeAspect="1"/>
          </p:cNvPicPr>
          <p:nvPr userDrawn="1"/>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1" name="Title 1">
            <a:extLst>
              <a:ext uri="{FF2B5EF4-FFF2-40B4-BE49-F238E27FC236}">
                <a16:creationId xmlns:a16="http://schemas.microsoft.com/office/drawing/2014/main" id="{D4C9E40F-392F-D048-B50A-4BEB18C07A69}"/>
              </a:ext>
            </a:extLst>
          </p:cNvPr>
          <p:cNvSpPr>
            <a:spLocks noGrp="1"/>
          </p:cNvSpPr>
          <p:nvPr>
            <p:ph type="title" hasCustomPrompt="1"/>
          </p:nvPr>
        </p:nvSpPr>
        <p:spPr>
          <a:xfrm>
            <a:off x="1324204" y="704620"/>
            <a:ext cx="5104370" cy="590931"/>
          </a:xfrm>
        </p:spPr>
        <p:txBody>
          <a:bodyPr lIns="0" rIns="0"/>
          <a:lstStyle/>
          <a:p>
            <a:r>
              <a:rPr lang="en-US" dirty="0"/>
              <a:t>Slide Title</a:t>
            </a:r>
          </a:p>
        </p:txBody>
      </p:sp>
      <p:sp>
        <p:nvSpPr>
          <p:cNvPr id="12" name="Content Placeholder 9">
            <a:extLst>
              <a:ext uri="{FF2B5EF4-FFF2-40B4-BE49-F238E27FC236}">
                <a16:creationId xmlns:a16="http://schemas.microsoft.com/office/drawing/2014/main" id="{A233752E-0206-9342-B552-B5F45B11D5DC}"/>
              </a:ext>
            </a:extLst>
          </p:cNvPr>
          <p:cNvSpPr>
            <a:spLocks noGrp="1"/>
          </p:cNvSpPr>
          <p:nvPr>
            <p:ph sz="quarter" idx="15"/>
          </p:nvPr>
        </p:nvSpPr>
        <p:spPr>
          <a:xfrm>
            <a:off x="1324041" y="1746721"/>
            <a:ext cx="5104173" cy="1948979"/>
          </a:xfrm>
        </p:spPr>
        <p:txBody>
          <a:bodyPr lIns="0" rIns="0"/>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1">
            <a:extLst>
              <a:ext uri="{FF2B5EF4-FFF2-40B4-BE49-F238E27FC236}">
                <a16:creationId xmlns:a16="http://schemas.microsoft.com/office/drawing/2014/main" id="{97CBF19E-4B15-3C4C-90F6-831FC674277E}"/>
              </a:ext>
            </a:extLst>
          </p:cNvPr>
          <p:cNvSpPr>
            <a:spLocks noGrp="1"/>
          </p:cNvSpPr>
          <p:nvPr>
            <p:ph type="body" sz="quarter" idx="16" hasCustomPrompt="1"/>
          </p:nvPr>
        </p:nvSpPr>
        <p:spPr>
          <a:xfrm>
            <a:off x="1324072" y="1405089"/>
            <a:ext cx="5104370" cy="341632"/>
          </a:xfrm>
        </p:spPr>
        <p:txBody>
          <a:bodyPr wrap="square">
            <a:spAutoFit/>
          </a:bodyPr>
          <a:lstStyle>
            <a:lvl1pPr marL="0" indent="0">
              <a:buNone/>
              <a:defRPr sz="1800" b="1">
                <a:solidFill>
                  <a:schemeClr val="tx1"/>
                </a:solidFill>
              </a:defRPr>
            </a:lvl1pPr>
          </a:lstStyle>
          <a:p>
            <a:pPr lvl="0"/>
            <a:r>
              <a:rPr lang="en-US" dirty="0"/>
              <a:t>Key Features</a:t>
            </a:r>
          </a:p>
        </p:txBody>
      </p:sp>
      <p:sp>
        <p:nvSpPr>
          <p:cNvPr id="14" name="Text Placeholder 15">
            <a:extLst>
              <a:ext uri="{FF2B5EF4-FFF2-40B4-BE49-F238E27FC236}">
                <a16:creationId xmlns:a16="http://schemas.microsoft.com/office/drawing/2014/main" id="{D29E6010-B2C9-3740-A109-EA3538472B22}"/>
              </a:ext>
            </a:extLst>
          </p:cNvPr>
          <p:cNvSpPr>
            <a:spLocks noGrp="1"/>
          </p:cNvSpPr>
          <p:nvPr>
            <p:ph type="body" sz="quarter" idx="17" hasCustomPrompt="1"/>
          </p:nvPr>
        </p:nvSpPr>
        <p:spPr>
          <a:xfrm>
            <a:off x="1320377" y="336550"/>
            <a:ext cx="5104370" cy="258532"/>
          </a:xfrm>
        </p:spPr>
        <p:txBody>
          <a:bodyPr wrap="square" anchor="ctr">
            <a:spAutoFit/>
          </a:bodyPr>
          <a:lstStyle>
            <a:lvl1pPr marL="0" indent="0">
              <a:buNone/>
              <a:defRPr sz="1200">
                <a:solidFill>
                  <a:schemeClr val="tx1"/>
                </a:solidFill>
                <a:latin typeface="Consolas" panose="020B0609020204030204" pitchFamily="49" charset="0"/>
                <a:cs typeface="Consolas" panose="020B0609020204030204" pitchFamily="49" charset="0"/>
              </a:defRPr>
            </a:lvl1pPr>
          </a:lstStyle>
          <a:p>
            <a:pPr lvl="0"/>
            <a:r>
              <a:rPr lang="en-US" dirty="0"/>
              <a:t>Section title</a:t>
            </a:r>
          </a:p>
        </p:txBody>
      </p:sp>
      <p:sp>
        <p:nvSpPr>
          <p:cNvPr id="26" name="Picture Placeholder 9">
            <a:extLst>
              <a:ext uri="{FF2B5EF4-FFF2-40B4-BE49-F238E27FC236}">
                <a16:creationId xmlns:a16="http://schemas.microsoft.com/office/drawing/2014/main" id="{B17FFFA9-BBD0-6B4B-891B-396550D27EAB}"/>
              </a:ext>
            </a:extLst>
          </p:cNvPr>
          <p:cNvSpPr>
            <a:spLocks noGrp="1"/>
          </p:cNvSpPr>
          <p:nvPr>
            <p:ph type="pic" sz="quarter" idx="18" hasCustomPrompt="1"/>
          </p:nvPr>
        </p:nvSpPr>
        <p:spPr>
          <a:xfrm>
            <a:off x="6759210" y="336550"/>
            <a:ext cx="5100705" cy="3359150"/>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27" name="Content Placeholder 9">
            <a:extLst>
              <a:ext uri="{FF2B5EF4-FFF2-40B4-BE49-F238E27FC236}">
                <a16:creationId xmlns:a16="http://schemas.microsoft.com/office/drawing/2014/main" id="{90427C61-AAE9-9047-99AC-2C0713D942BA}"/>
              </a:ext>
            </a:extLst>
          </p:cNvPr>
          <p:cNvSpPr>
            <a:spLocks noGrp="1"/>
          </p:cNvSpPr>
          <p:nvPr>
            <p:ph sz="quarter" idx="19"/>
          </p:nvPr>
        </p:nvSpPr>
        <p:spPr>
          <a:xfrm>
            <a:off x="1324041" y="4709274"/>
            <a:ext cx="5104173" cy="1812176"/>
          </a:xfrm>
        </p:spPr>
        <p:txBody>
          <a:bodyPr lIns="0" rIns="0"/>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31">
            <a:extLst>
              <a:ext uri="{FF2B5EF4-FFF2-40B4-BE49-F238E27FC236}">
                <a16:creationId xmlns:a16="http://schemas.microsoft.com/office/drawing/2014/main" id="{29762B76-3A33-0A4D-A044-81E06D2C5788}"/>
              </a:ext>
            </a:extLst>
          </p:cNvPr>
          <p:cNvSpPr>
            <a:spLocks noGrp="1"/>
          </p:cNvSpPr>
          <p:nvPr>
            <p:ph type="body" sz="quarter" idx="20" hasCustomPrompt="1"/>
          </p:nvPr>
        </p:nvSpPr>
        <p:spPr>
          <a:xfrm>
            <a:off x="1324072" y="4350177"/>
            <a:ext cx="5104370" cy="341632"/>
          </a:xfrm>
        </p:spPr>
        <p:txBody>
          <a:bodyPr wrap="square">
            <a:spAutoFit/>
          </a:bodyPr>
          <a:lstStyle>
            <a:lvl1pPr marL="0" indent="0">
              <a:buNone/>
              <a:defRPr sz="1800" b="1">
                <a:solidFill>
                  <a:schemeClr val="tx1"/>
                </a:solidFill>
              </a:defRPr>
            </a:lvl1pPr>
          </a:lstStyle>
          <a:p>
            <a:pPr lvl="0"/>
            <a:r>
              <a:rPr lang="en-US" dirty="0"/>
              <a:t>Key Applications</a:t>
            </a:r>
          </a:p>
        </p:txBody>
      </p:sp>
      <p:sp>
        <p:nvSpPr>
          <p:cNvPr id="30" name="Content Placeholder 9">
            <a:extLst>
              <a:ext uri="{FF2B5EF4-FFF2-40B4-BE49-F238E27FC236}">
                <a16:creationId xmlns:a16="http://schemas.microsoft.com/office/drawing/2014/main" id="{86F9005F-5AE7-964A-BD93-15A5FCAE1296}"/>
              </a:ext>
            </a:extLst>
          </p:cNvPr>
          <p:cNvSpPr>
            <a:spLocks noGrp="1"/>
          </p:cNvSpPr>
          <p:nvPr>
            <p:ph sz="quarter" idx="21"/>
          </p:nvPr>
        </p:nvSpPr>
        <p:spPr>
          <a:xfrm>
            <a:off x="6757761" y="4709274"/>
            <a:ext cx="5104173" cy="1812176"/>
          </a:xfrm>
        </p:spPr>
        <p:txBody>
          <a:bodyPr lIns="0" rIns="0"/>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1">
            <a:extLst>
              <a:ext uri="{FF2B5EF4-FFF2-40B4-BE49-F238E27FC236}">
                <a16:creationId xmlns:a16="http://schemas.microsoft.com/office/drawing/2014/main" id="{0517EF6E-4484-7D45-84D9-9F8EDBB0C71E}"/>
              </a:ext>
            </a:extLst>
          </p:cNvPr>
          <p:cNvSpPr>
            <a:spLocks noGrp="1"/>
          </p:cNvSpPr>
          <p:nvPr>
            <p:ph type="body" sz="quarter" idx="22" hasCustomPrompt="1"/>
          </p:nvPr>
        </p:nvSpPr>
        <p:spPr>
          <a:xfrm>
            <a:off x="6757792" y="4350177"/>
            <a:ext cx="5104370" cy="341632"/>
          </a:xfrm>
        </p:spPr>
        <p:txBody>
          <a:bodyPr wrap="square">
            <a:spAutoFit/>
          </a:bodyPr>
          <a:lstStyle>
            <a:lvl1pPr marL="0" indent="0">
              <a:buNone/>
              <a:defRPr sz="1800" b="1">
                <a:solidFill>
                  <a:schemeClr val="tx1"/>
                </a:solidFill>
              </a:defRPr>
            </a:lvl1pPr>
          </a:lstStyle>
          <a:p>
            <a:pPr lvl="0"/>
            <a:r>
              <a:rPr lang="en-US" dirty="0"/>
              <a:t>Other Features</a:t>
            </a:r>
          </a:p>
        </p:txBody>
      </p:sp>
      <p:sp>
        <p:nvSpPr>
          <p:cNvPr id="15" name="Rectangle 14">
            <a:extLst>
              <a:ext uri="{FF2B5EF4-FFF2-40B4-BE49-F238E27FC236}">
                <a16:creationId xmlns:a16="http://schemas.microsoft.com/office/drawing/2014/main" id="{1A21DC01-B2B2-8F4C-86C5-907C4C50C3B7}"/>
              </a:ext>
            </a:extLst>
          </p:cNvPr>
          <p:cNvSpPr/>
          <p:nvPr userDrawn="1"/>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Tree>
    <p:extLst>
      <p:ext uri="{BB962C8B-B14F-4D97-AF65-F5344CB8AC3E}">
        <p14:creationId xmlns:p14="http://schemas.microsoft.com/office/powerpoint/2010/main" val="3349264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1 box with 4 images">
    <p:spTree>
      <p:nvGrpSpPr>
        <p:cNvPr id="1" name=""/>
        <p:cNvGrpSpPr/>
        <p:nvPr/>
      </p:nvGrpSpPr>
      <p:grpSpPr>
        <a:xfrm>
          <a:off x="0" y="0"/>
          <a:ext cx="0" cy="0"/>
          <a:chOff x="0" y="0"/>
          <a:chExt cx="0" cy="0"/>
        </a:xfrm>
      </p:grpSpPr>
      <p:sp>
        <p:nvSpPr>
          <p:cNvPr id="36" name="Picture Placeholder 9">
            <a:extLst>
              <a:ext uri="{FF2B5EF4-FFF2-40B4-BE49-F238E27FC236}">
                <a16:creationId xmlns:a16="http://schemas.microsoft.com/office/drawing/2014/main" id="{587D4FCA-BEDE-6546-8F8C-D64C79BF660E}"/>
              </a:ext>
            </a:extLst>
          </p:cNvPr>
          <p:cNvSpPr>
            <a:spLocks noGrp="1"/>
          </p:cNvSpPr>
          <p:nvPr>
            <p:ph type="pic" sz="quarter" idx="20" hasCustomPrompt="1"/>
          </p:nvPr>
        </p:nvSpPr>
        <p:spPr>
          <a:xfrm>
            <a:off x="9804576" y="0"/>
            <a:ext cx="2394050" cy="3992246"/>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37" name="Picture Placeholder 9">
            <a:extLst>
              <a:ext uri="{FF2B5EF4-FFF2-40B4-BE49-F238E27FC236}">
                <a16:creationId xmlns:a16="http://schemas.microsoft.com/office/drawing/2014/main" id="{BFFF965F-3EF2-6B4D-8AD9-386A5DE7EA89}"/>
              </a:ext>
            </a:extLst>
          </p:cNvPr>
          <p:cNvSpPr>
            <a:spLocks noGrp="1"/>
          </p:cNvSpPr>
          <p:nvPr>
            <p:ph type="pic" sz="quarter" idx="21" hasCustomPrompt="1"/>
          </p:nvPr>
        </p:nvSpPr>
        <p:spPr>
          <a:xfrm>
            <a:off x="5168900" y="2836580"/>
            <a:ext cx="4305168" cy="4021420"/>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38" name="Picture Placeholder 9">
            <a:extLst>
              <a:ext uri="{FF2B5EF4-FFF2-40B4-BE49-F238E27FC236}">
                <a16:creationId xmlns:a16="http://schemas.microsoft.com/office/drawing/2014/main" id="{2F361653-C34F-DD42-A0A5-7E7AA652041D}"/>
              </a:ext>
            </a:extLst>
          </p:cNvPr>
          <p:cNvSpPr>
            <a:spLocks noGrp="1"/>
          </p:cNvSpPr>
          <p:nvPr>
            <p:ph type="pic" sz="quarter" idx="22" hasCustomPrompt="1"/>
          </p:nvPr>
        </p:nvSpPr>
        <p:spPr>
          <a:xfrm>
            <a:off x="9804572" y="4364564"/>
            <a:ext cx="2387428" cy="2493435"/>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35" name="Picture Placeholder 9">
            <a:extLst>
              <a:ext uri="{FF2B5EF4-FFF2-40B4-BE49-F238E27FC236}">
                <a16:creationId xmlns:a16="http://schemas.microsoft.com/office/drawing/2014/main" id="{2F66B114-E83F-3E44-B7BB-B1D721467657}"/>
              </a:ext>
            </a:extLst>
          </p:cNvPr>
          <p:cNvSpPr>
            <a:spLocks noGrp="1"/>
          </p:cNvSpPr>
          <p:nvPr>
            <p:ph type="pic" sz="quarter" idx="19" hasCustomPrompt="1"/>
          </p:nvPr>
        </p:nvSpPr>
        <p:spPr>
          <a:xfrm>
            <a:off x="5162077" y="0"/>
            <a:ext cx="4311992" cy="2508932"/>
          </a:xfrm>
          <a:solidFill>
            <a:schemeClr val="bg1">
              <a:lumMod val="95000"/>
            </a:schemeClr>
          </a:solidFill>
        </p:spPr>
        <p:txBody>
          <a:bodyPr anchor="ctr">
            <a:normAutofit/>
          </a:bodyPr>
          <a:lstStyle>
            <a:lvl1pPr marL="0" indent="0" algn="ctr">
              <a:buNone/>
              <a:defRPr sz="1500"/>
            </a:lvl1pPr>
          </a:lstStyle>
          <a:p>
            <a:r>
              <a:rPr lang="en-US" dirty="0"/>
              <a:t>Insert Image Here</a:t>
            </a:r>
          </a:p>
        </p:txBody>
      </p:sp>
      <p:cxnSp>
        <p:nvCxnSpPr>
          <p:cNvPr id="3" name="Straight Connector 2">
            <a:extLst>
              <a:ext uri="{FF2B5EF4-FFF2-40B4-BE49-F238E27FC236}">
                <a16:creationId xmlns:a16="http://schemas.microsoft.com/office/drawing/2014/main" id="{5D5D67F3-7E7B-0F45-9661-A4A573664AA0}"/>
              </a:ext>
            </a:extLst>
          </p:cNvPr>
          <p:cNvCxnSpPr>
            <a:cxnSpLocks/>
          </p:cNvCxnSpPr>
          <p:nvPr userDrawn="1"/>
        </p:nvCxnSpPr>
        <p:spPr>
          <a:xfrm>
            <a:off x="984250" y="325790"/>
            <a:ext cx="3102303" cy="0"/>
          </a:xfrm>
          <a:prstGeom prst="line">
            <a:avLst/>
          </a:prstGeom>
          <a:noFill/>
          <a:ln w="19050" cap="flat">
            <a:solidFill>
              <a:schemeClr val="tx1"/>
            </a:solidFill>
            <a:prstDash val="solid"/>
            <a:miter lim="400000"/>
          </a:ln>
          <a:effectLst/>
          <a:sp3d/>
        </p:spPr>
        <p:style>
          <a:lnRef idx="0">
            <a:scrgbClr r="0" g="0" b="0"/>
          </a:lnRef>
          <a:fillRef idx="0">
            <a:scrgbClr r="0" g="0" b="0"/>
          </a:fillRef>
          <a:effectRef idx="0">
            <a:scrgbClr r="0" g="0" b="0"/>
          </a:effectRef>
          <a:fontRef idx="none"/>
        </p:style>
      </p:cxnSp>
      <p:pic>
        <p:nvPicPr>
          <p:cNvPr id="4" name="Image">
            <a:extLst>
              <a:ext uri="{FF2B5EF4-FFF2-40B4-BE49-F238E27FC236}">
                <a16:creationId xmlns:a16="http://schemas.microsoft.com/office/drawing/2014/main" id="{30352262-1CDD-1243-9F07-434709A2FAC7}"/>
              </a:ext>
            </a:extLst>
          </p:cNvPr>
          <p:cNvPicPr>
            <a:picLocks noChangeAspect="1"/>
          </p:cNvPicPr>
          <p:nvPr userDrawn="1"/>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8" name="Rectangle 7">
            <a:extLst>
              <a:ext uri="{FF2B5EF4-FFF2-40B4-BE49-F238E27FC236}">
                <a16:creationId xmlns:a16="http://schemas.microsoft.com/office/drawing/2014/main" id="{48F34622-0D52-234B-9D25-F4180CCA668F}"/>
              </a:ext>
            </a:extLst>
          </p:cNvPr>
          <p:cNvSpPr/>
          <p:nvPr userDrawn="1"/>
        </p:nvSpPr>
        <p:spPr>
          <a:xfrm>
            <a:off x="4300316" y="233691"/>
            <a:ext cx="443462" cy="183494"/>
          </a:xfrm>
          <a:prstGeom prst="rect">
            <a:avLst/>
          </a:prstGeom>
        </p:spPr>
        <p:txBody>
          <a:bodyPr wrap="none" lIns="0" tIns="0" rIns="0" bIns="0" anchor="ctr">
            <a:noAutofit/>
          </a:bodyPr>
          <a:lstStyle/>
          <a:p>
            <a:pPr lvl="0" algn="r"/>
            <a:r>
              <a:rPr lang="en-US" sz="1200" spc="-20" baseline="0" dirty="0">
                <a:solidFill>
                  <a:schemeClr val="tx1"/>
                </a:solidFill>
              </a:rPr>
              <a:t>ni.com</a:t>
            </a:r>
          </a:p>
        </p:txBody>
      </p:sp>
      <p:sp>
        <p:nvSpPr>
          <p:cNvPr id="12" name="Text Placeholder 15">
            <a:extLst>
              <a:ext uri="{FF2B5EF4-FFF2-40B4-BE49-F238E27FC236}">
                <a16:creationId xmlns:a16="http://schemas.microsoft.com/office/drawing/2014/main" id="{41946BE3-7934-4148-B041-ED9BE26FA357}"/>
              </a:ext>
            </a:extLst>
          </p:cNvPr>
          <p:cNvSpPr>
            <a:spLocks noGrp="1"/>
          </p:cNvSpPr>
          <p:nvPr>
            <p:ph type="body" sz="quarter" idx="12" hasCustomPrompt="1"/>
          </p:nvPr>
        </p:nvSpPr>
        <p:spPr>
          <a:xfrm>
            <a:off x="985444" y="325438"/>
            <a:ext cx="3101109" cy="258532"/>
          </a:xfrm>
        </p:spPr>
        <p:txBody>
          <a:bodyPr wrap="square" anchor="t">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4" name="Title 1">
            <a:extLst>
              <a:ext uri="{FF2B5EF4-FFF2-40B4-BE49-F238E27FC236}">
                <a16:creationId xmlns:a16="http://schemas.microsoft.com/office/drawing/2014/main" id="{1A8DEC16-C7BA-DE41-A7BE-B809CE97330B}"/>
              </a:ext>
            </a:extLst>
          </p:cNvPr>
          <p:cNvSpPr>
            <a:spLocks noGrp="1"/>
          </p:cNvSpPr>
          <p:nvPr>
            <p:ph type="title" hasCustomPrompt="1"/>
          </p:nvPr>
        </p:nvSpPr>
        <p:spPr>
          <a:xfrm>
            <a:off x="357584" y="695225"/>
            <a:ext cx="4484570" cy="590931"/>
          </a:xfrm>
        </p:spPr>
        <p:txBody>
          <a:bodyPr lIns="0" rIns="0"/>
          <a:lstStyle/>
          <a:p>
            <a:r>
              <a:rPr lang="en-US" dirty="0"/>
              <a:t>Slide Title</a:t>
            </a:r>
          </a:p>
        </p:txBody>
      </p:sp>
      <p:sp>
        <p:nvSpPr>
          <p:cNvPr id="15" name="Content Placeholder 9">
            <a:extLst>
              <a:ext uri="{FF2B5EF4-FFF2-40B4-BE49-F238E27FC236}">
                <a16:creationId xmlns:a16="http://schemas.microsoft.com/office/drawing/2014/main" id="{E88A36F1-50F2-A544-8F53-A46031B366BC}"/>
              </a:ext>
            </a:extLst>
          </p:cNvPr>
          <p:cNvSpPr>
            <a:spLocks noGrp="1"/>
          </p:cNvSpPr>
          <p:nvPr>
            <p:ph sz="quarter" idx="10"/>
          </p:nvPr>
        </p:nvSpPr>
        <p:spPr>
          <a:xfrm>
            <a:off x="357478" y="1874564"/>
            <a:ext cx="4484397" cy="4657645"/>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1">
            <a:extLst>
              <a:ext uri="{FF2B5EF4-FFF2-40B4-BE49-F238E27FC236}">
                <a16:creationId xmlns:a16="http://schemas.microsoft.com/office/drawing/2014/main" id="{F4700E5C-5805-3D40-8638-4EE3170A3364}"/>
              </a:ext>
            </a:extLst>
          </p:cNvPr>
          <p:cNvSpPr>
            <a:spLocks noGrp="1"/>
          </p:cNvSpPr>
          <p:nvPr>
            <p:ph type="body" sz="quarter" idx="23" hasCustomPrompt="1"/>
          </p:nvPr>
        </p:nvSpPr>
        <p:spPr>
          <a:xfrm>
            <a:off x="357452" y="1395694"/>
            <a:ext cx="4484570" cy="369332"/>
          </a:xfrm>
        </p:spPr>
        <p:txBody>
          <a:bodyPr wrap="square">
            <a:spAutoFit/>
          </a:bodyPr>
          <a:lstStyle>
            <a:lvl1pPr marL="0" indent="0">
              <a:buNone/>
              <a:defRPr>
                <a:solidFill>
                  <a:schemeClr val="tx1"/>
                </a:solidFill>
              </a:defRPr>
            </a:lvl1pPr>
          </a:lstStyle>
          <a:p>
            <a:pPr lvl="0"/>
            <a:r>
              <a:rPr lang="en-US" dirty="0"/>
              <a:t>Subhead</a:t>
            </a:r>
          </a:p>
        </p:txBody>
      </p:sp>
    </p:spTree>
    <p:extLst>
      <p:ext uri="{BB962C8B-B14F-4D97-AF65-F5344CB8AC3E}">
        <p14:creationId xmlns:p14="http://schemas.microsoft.com/office/powerpoint/2010/main" val="28870761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1 box with 6 images">
    <p:spTree>
      <p:nvGrpSpPr>
        <p:cNvPr id="1" name=""/>
        <p:cNvGrpSpPr/>
        <p:nvPr/>
      </p:nvGrpSpPr>
      <p:grpSpPr>
        <a:xfrm>
          <a:off x="0" y="0"/>
          <a:ext cx="0" cy="0"/>
          <a:chOff x="0" y="0"/>
          <a:chExt cx="0" cy="0"/>
        </a:xfrm>
      </p:grpSpPr>
      <p:sp>
        <p:nvSpPr>
          <p:cNvPr id="24" name="Picture Placeholder 9">
            <a:extLst>
              <a:ext uri="{FF2B5EF4-FFF2-40B4-BE49-F238E27FC236}">
                <a16:creationId xmlns:a16="http://schemas.microsoft.com/office/drawing/2014/main" id="{79ADA1DA-FFDB-2448-8F1B-91DBF4312E89}"/>
              </a:ext>
            </a:extLst>
          </p:cNvPr>
          <p:cNvSpPr>
            <a:spLocks noGrp="1"/>
          </p:cNvSpPr>
          <p:nvPr>
            <p:ph type="pic" sz="quarter" idx="23" hasCustomPrompt="1"/>
          </p:nvPr>
        </p:nvSpPr>
        <p:spPr>
          <a:xfrm>
            <a:off x="9364166" y="3765584"/>
            <a:ext cx="2494692" cy="2457562"/>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25" name="Picture Placeholder 9">
            <a:extLst>
              <a:ext uri="{FF2B5EF4-FFF2-40B4-BE49-F238E27FC236}">
                <a16:creationId xmlns:a16="http://schemas.microsoft.com/office/drawing/2014/main" id="{ED694F3E-7D4A-224F-A001-65FD27CA7284}"/>
              </a:ext>
            </a:extLst>
          </p:cNvPr>
          <p:cNvSpPr>
            <a:spLocks noGrp="1"/>
          </p:cNvSpPr>
          <p:nvPr>
            <p:ph type="pic" sz="quarter" idx="24" hasCustomPrompt="1"/>
          </p:nvPr>
        </p:nvSpPr>
        <p:spPr>
          <a:xfrm>
            <a:off x="9364166" y="961872"/>
            <a:ext cx="2494692" cy="2450143"/>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22" name="Picture Placeholder 9">
            <a:extLst>
              <a:ext uri="{FF2B5EF4-FFF2-40B4-BE49-F238E27FC236}">
                <a16:creationId xmlns:a16="http://schemas.microsoft.com/office/drawing/2014/main" id="{6BE28E73-3235-1D4C-8638-A853FAB90CF8}"/>
              </a:ext>
            </a:extLst>
          </p:cNvPr>
          <p:cNvSpPr>
            <a:spLocks noGrp="1"/>
          </p:cNvSpPr>
          <p:nvPr>
            <p:ph type="pic" sz="quarter" idx="21" hasCustomPrompt="1"/>
          </p:nvPr>
        </p:nvSpPr>
        <p:spPr>
          <a:xfrm>
            <a:off x="6540993" y="3765584"/>
            <a:ext cx="2494692" cy="2457562"/>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23" name="Picture Placeholder 9">
            <a:extLst>
              <a:ext uri="{FF2B5EF4-FFF2-40B4-BE49-F238E27FC236}">
                <a16:creationId xmlns:a16="http://schemas.microsoft.com/office/drawing/2014/main" id="{ABF6C3C8-2A34-E747-8783-83FE64DCB8ED}"/>
              </a:ext>
            </a:extLst>
          </p:cNvPr>
          <p:cNvSpPr>
            <a:spLocks noGrp="1"/>
          </p:cNvSpPr>
          <p:nvPr>
            <p:ph type="pic" sz="quarter" idx="22" hasCustomPrompt="1"/>
          </p:nvPr>
        </p:nvSpPr>
        <p:spPr>
          <a:xfrm>
            <a:off x="6540993" y="961872"/>
            <a:ext cx="2494692" cy="2450143"/>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21" name="Picture Placeholder 9">
            <a:extLst>
              <a:ext uri="{FF2B5EF4-FFF2-40B4-BE49-F238E27FC236}">
                <a16:creationId xmlns:a16="http://schemas.microsoft.com/office/drawing/2014/main" id="{2AB00DA2-ECDE-234F-8745-008B85E75515}"/>
              </a:ext>
            </a:extLst>
          </p:cNvPr>
          <p:cNvSpPr>
            <a:spLocks noGrp="1"/>
          </p:cNvSpPr>
          <p:nvPr>
            <p:ph type="pic" sz="quarter" idx="20" hasCustomPrompt="1"/>
          </p:nvPr>
        </p:nvSpPr>
        <p:spPr>
          <a:xfrm>
            <a:off x="3700807" y="3765584"/>
            <a:ext cx="2494692" cy="2457562"/>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20" name="Picture Placeholder 9">
            <a:extLst>
              <a:ext uri="{FF2B5EF4-FFF2-40B4-BE49-F238E27FC236}">
                <a16:creationId xmlns:a16="http://schemas.microsoft.com/office/drawing/2014/main" id="{39069577-B446-E94E-A2AF-ED769BE21621}"/>
              </a:ext>
            </a:extLst>
          </p:cNvPr>
          <p:cNvSpPr>
            <a:spLocks noGrp="1"/>
          </p:cNvSpPr>
          <p:nvPr>
            <p:ph type="pic" sz="quarter" idx="19" hasCustomPrompt="1"/>
          </p:nvPr>
        </p:nvSpPr>
        <p:spPr>
          <a:xfrm>
            <a:off x="3700807" y="961872"/>
            <a:ext cx="2494692" cy="2450143"/>
          </a:xfrm>
          <a:solidFill>
            <a:schemeClr val="bg1">
              <a:lumMod val="95000"/>
            </a:schemeClr>
          </a:solidFill>
        </p:spPr>
        <p:txBody>
          <a:bodyPr anchor="ctr">
            <a:normAutofit/>
          </a:bodyPr>
          <a:lstStyle>
            <a:lvl1pPr marL="0" indent="0" algn="ctr">
              <a:buNone/>
              <a:defRPr sz="1500"/>
            </a:lvl1pPr>
          </a:lstStyle>
          <a:p>
            <a:r>
              <a:rPr lang="en-US" dirty="0"/>
              <a:t>Insert Image Here</a:t>
            </a:r>
          </a:p>
        </p:txBody>
      </p:sp>
      <p:cxnSp>
        <p:nvCxnSpPr>
          <p:cNvPr id="3" name="Straight Connector 2">
            <a:extLst>
              <a:ext uri="{FF2B5EF4-FFF2-40B4-BE49-F238E27FC236}">
                <a16:creationId xmlns:a16="http://schemas.microsoft.com/office/drawing/2014/main" id="{5D5D67F3-7E7B-0F45-9661-A4A573664AA0}"/>
              </a:ext>
            </a:extLst>
          </p:cNvPr>
          <p:cNvCxnSpPr>
            <a:cxnSpLocks/>
          </p:cNvCxnSpPr>
          <p:nvPr userDrawn="1"/>
        </p:nvCxnSpPr>
        <p:spPr>
          <a:xfrm>
            <a:off x="985838" y="325790"/>
            <a:ext cx="10220324" cy="0"/>
          </a:xfrm>
          <a:prstGeom prst="line">
            <a:avLst/>
          </a:prstGeom>
          <a:noFill/>
          <a:ln w="19050" cap="flat">
            <a:solidFill>
              <a:schemeClr val="tx1"/>
            </a:solidFill>
            <a:prstDash val="solid"/>
            <a:miter lim="400000"/>
          </a:ln>
          <a:effectLst/>
          <a:sp3d/>
        </p:spPr>
        <p:style>
          <a:lnRef idx="0">
            <a:scrgbClr r="0" g="0" b="0"/>
          </a:lnRef>
          <a:fillRef idx="0">
            <a:scrgbClr r="0" g="0" b="0"/>
          </a:fillRef>
          <a:effectRef idx="0">
            <a:scrgbClr r="0" g="0" b="0"/>
          </a:effectRef>
          <a:fontRef idx="none"/>
        </p:style>
      </p:cxnSp>
      <p:pic>
        <p:nvPicPr>
          <p:cNvPr id="4" name="Image">
            <a:extLst>
              <a:ext uri="{FF2B5EF4-FFF2-40B4-BE49-F238E27FC236}">
                <a16:creationId xmlns:a16="http://schemas.microsoft.com/office/drawing/2014/main" id="{30352262-1CDD-1243-9F07-434709A2FAC7}"/>
              </a:ext>
            </a:extLst>
          </p:cNvPr>
          <p:cNvPicPr>
            <a:picLocks noChangeAspect="1"/>
          </p:cNvPicPr>
          <p:nvPr userDrawn="1"/>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8" name="Rectangle 7">
            <a:extLst>
              <a:ext uri="{FF2B5EF4-FFF2-40B4-BE49-F238E27FC236}">
                <a16:creationId xmlns:a16="http://schemas.microsoft.com/office/drawing/2014/main" id="{48F34622-0D52-234B-9D25-F4180CCA668F}"/>
              </a:ext>
            </a:extLst>
          </p:cNvPr>
          <p:cNvSpPr/>
          <p:nvPr userDrawn="1"/>
        </p:nvSpPr>
        <p:spPr>
          <a:xfrm>
            <a:off x="11419925" y="233691"/>
            <a:ext cx="443462" cy="183494"/>
          </a:xfrm>
          <a:prstGeom prst="rect">
            <a:avLst/>
          </a:prstGeom>
        </p:spPr>
        <p:txBody>
          <a:bodyPr wrap="none" lIns="0" tIns="0" rIns="0" bIns="0" anchor="ctr">
            <a:noAutofit/>
          </a:bodyPr>
          <a:lstStyle/>
          <a:p>
            <a:pPr lvl="0" algn="r"/>
            <a:r>
              <a:rPr lang="en-US" sz="1200" spc="-20" baseline="0" dirty="0">
                <a:solidFill>
                  <a:schemeClr val="tx1"/>
                </a:solidFill>
              </a:rPr>
              <a:t>ni.com</a:t>
            </a:r>
          </a:p>
        </p:txBody>
      </p:sp>
      <p:sp>
        <p:nvSpPr>
          <p:cNvPr id="15" name="Text Placeholder 15">
            <a:extLst>
              <a:ext uri="{FF2B5EF4-FFF2-40B4-BE49-F238E27FC236}">
                <a16:creationId xmlns:a16="http://schemas.microsoft.com/office/drawing/2014/main" id="{7AEB9D5C-763E-F841-9C5B-CF1FC37CF2BB}"/>
              </a:ext>
            </a:extLst>
          </p:cNvPr>
          <p:cNvSpPr>
            <a:spLocks noGrp="1"/>
          </p:cNvSpPr>
          <p:nvPr>
            <p:ph type="body" sz="quarter" idx="12" hasCustomPrompt="1"/>
          </p:nvPr>
        </p:nvSpPr>
        <p:spPr>
          <a:xfrm>
            <a:off x="985444" y="325438"/>
            <a:ext cx="10220324" cy="258532"/>
          </a:xfrm>
        </p:spPr>
        <p:txBody>
          <a:bodyPr wrap="square" anchor="t">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6" name="Title 1">
            <a:extLst>
              <a:ext uri="{FF2B5EF4-FFF2-40B4-BE49-F238E27FC236}">
                <a16:creationId xmlns:a16="http://schemas.microsoft.com/office/drawing/2014/main" id="{B204DC26-7E0E-6847-B6F0-3CD2E58412C1}"/>
              </a:ext>
            </a:extLst>
          </p:cNvPr>
          <p:cNvSpPr>
            <a:spLocks noGrp="1"/>
          </p:cNvSpPr>
          <p:nvPr>
            <p:ph type="title" hasCustomPrompt="1"/>
          </p:nvPr>
        </p:nvSpPr>
        <p:spPr>
          <a:xfrm>
            <a:off x="357584" y="695225"/>
            <a:ext cx="3014874" cy="590931"/>
          </a:xfrm>
        </p:spPr>
        <p:txBody>
          <a:bodyPr lIns="0" rIns="0"/>
          <a:lstStyle/>
          <a:p>
            <a:r>
              <a:rPr lang="en-US" dirty="0"/>
              <a:t>Slide Title</a:t>
            </a:r>
          </a:p>
        </p:txBody>
      </p:sp>
      <p:sp>
        <p:nvSpPr>
          <p:cNvPr id="17" name="Content Placeholder 9">
            <a:extLst>
              <a:ext uri="{FF2B5EF4-FFF2-40B4-BE49-F238E27FC236}">
                <a16:creationId xmlns:a16="http://schemas.microsoft.com/office/drawing/2014/main" id="{B4FF226B-3AB8-FE48-ACD5-8288BB33694C}"/>
              </a:ext>
            </a:extLst>
          </p:cNvPr>
          <p:cNvSpPr>
            <a:spLocks noGrp="1"/>
          </p:cNvSpPr>
          <p:nvPr>
            <p:ph sz="quarter" idx="10"/>
          </p:nvPr>
        </p:nvSpPr>
        <p:spPr>
          <a:xfrm>
            <a:off x="357479" y="1874564"/>
            <a:ext cx="3014758" cy="4657645"/>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31">
            <a:extLst>
              <a:ext uri="{FF2B5EF4-FFF2-40B4-BE49-F238E27FC236}">
                <a16:creationId xmlns:a16="http://schemas.microsoft.com/office/drawing/2014/main" id="{219EC87A-6D4C-C245-91CF-8BC6ABE2B935}"/>
              </a:ext>
            </a:extLst>
          </p:cNvPr>
          <p:cNvSpPr>
            <a:spLocks noGrp="1"/>
          </p:cNvSpPr>
          <p:nvPr>
            <p:ph type="body" sz="quarter" idx="25" hasCustomPrompt="1"/>
          </p:nvPr>
        </p:nvSpPr>
        <p:spPr>
          <a:xfrm>
            <a:off x="357452" y="1395694"/>
            <a:ext cx="3014874" cy="369332"/>
          </a:xfrm>
        </p:spPr>
        <p:txBody>
          <a:bodyPr wrap="square">
            <a:spAutoFit/>
          </a:bodyPr>
          <a:lstStyle>
            <a:lvl1pPr marL="0" indent="0">
              <a:buNone/>
              <a:defRPr>
                <a:solidFill>
                  <a:schemeClr val="tx1"/>
                </a:solidFill>
              </a:defRPr>
            </a:lvl1pPr>
          </a:lstStyle>
          <a:p>
            <a:pPr lvl="0"/>
            <a:r>
              <a:rPr lang="en-US" dirty="0"/>
              <a:t>Subhead</a:t>
            </a:r>
          </a:p>
        </p:txBody>
      </p:sp>
    </p:spTree>
    <p:extLst>
      <p:ext uri="{BB962C8B-B14F-4D97-AF65-F5344CB8AC3E}">
        <p14:creationId xmlns:p14="http://schemas.microsoft.com/office/powerpoint/2010/main" val="20968073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er Story Slide with 1 Box, 1 Image, and Right-hand Bullets">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D5D67F3-7E7B-0F45-9661-A4A573664AA0}"/>
              </a:ext>
            </a:extLst>
          </p:cNvPr>
          <p:cNvCxnSpPr>
            <a:cxnSpLocks/>
          </p:cNvCxnSpPr>
          <p:nvPr userDrawn="1"/>
        </p:nvCxnSpPr>
        <p:spPr>
          <a:xfrm>
            <a:off x="985444" y="325790"/>
            <a:ext cx="3198077" cy="0"/>
          </a:xfrm>
          <a:prstGeom prst="line">
            <a:avLst/>
          </a:prstGeom>
          <a:noFill/>
          <a:ln w="19050" cap="flat">
            <a:solidFill>
              <a:schemeClr val="tx1"/>
            </a:solidFill>
            <a:prstDash val="solid"/>
            <a:miter lim="400000"/>
          </a:ln>
          <a:effectLst/>
          <a:sp3d/>
        </p:spPr>
        <p:style>
          <a:lnRef idx="0">
            <a:scrgbClr r="0" g="0" b="0"/>
          </a:lnRef>
          <a:fillRef idx="0">
            <a:scrgbClr r="0" g="0" b="0"/>
          </a:fillRef>
          <a:effectRef idx="0">
            <a:scrgbClr r="0" g="0" b="0"/>
          </a:effectRef>
          <a:fontRef idx="none"/>
        </p:style>
      </p:cxnSp>
      <p:pic>
        <p:nvPicPr>
          <p:cNvPr id="4" name="Image">
            <a:extLst>
              <a:ext uri="{FF2B5EF4-FFF2-40B4-BE49-F238E27FC236}">
                <a16:creationId xmlns:a16="http://schemas.microsoft.com/office/drawing/2014/main" id="{30352262-1CDD-1243-9F07-434709A2FAC7}"/>
              </a:ext>
            </a:extLst>
          </p:cNvPr>
          <p:cNvPicPr>
            <a:picLocks noChangeAspect="1"/>
          </p:cNvPicPr>
          <p:nvPr userDrawn="1"/>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8" name="Rectangle 7">
            <a:extLst>
              <a:ext uri="{FF2B5EF4-FFF2-40B4-BE49-F238E27FC236}">
                <a16:creationId xmlns:a16="http://schemas.microsoft.com/office/drawing/2014/main" id="{48F34622-0D52-234B-9D25-F4180CCA668F}"/>
              </a:ext>
            </a:extLst>
          </p:cNvPr>
          <p:cNvSpPr/>
          <p:nvPr userDrawn="1"/>
        </p:nvSpPr>
        <p:spPr>
          <a:xfrm>
            <a:off x="4397284" y="233691"/>
            <a:ext cx="443462" cy="183494"/>
          </a:xfrm>
          <a:prstGeom prst="rect">
            <a:avLst/>
          </a:prstGeom>
        </p:spPr>
        <p:txBody>
          <a:bodyPr wrap="none" lIns="0" tIns="0" rIns="0" bIns="0" anchor="ctr">
            <a:noAutofit/>
          </a:bodyPr>
          <a:lstStyle/>
          <a:p>
            <a:pPr lvl="0" algn="r"/>
            <a:r>
              <a:rPr lang="en-US" sz="1200" spc="-20" baseline="0" dirty="0">
                <a:solidFill>
                  <a:schemeClr val="tx1"/>
                </a:solidFill>
              </a:rPr>
              <a:t>ni.com</a:t>
            </a:r>
          </a:p>
        </p:txBody>
      </p:sp>
      <p:pic>
        <p:nvPicPr>
          <p:cNvPr id="27" name="Picture 26">
            <a:extLst>
              <a:ext uri="{FF2B5EF4-FFF2-40B4-BE49-F238E27FC236}">
                <a16:creationId xmlns:a16="http://schemas.microsoft.com/office/drawing/2014/main" id="{C86F2A26-B7A6-8B4A-855D-9747A39EC3BB}"/>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t="-2"/>
          <a:stretch/>
        </p:blipFill>
        <p:spPr>
          <a:xfrm>
            <a:off x="11539538" y="-1"/>
            <a:ext cx="656167" cy="6858001"/>
          </a:xfrm>
          <a:prstGeom prst="rect">
            <a:avLst/>
          </a:prstGeom>
        </p:spPr>
      </p:pic>
      <p:sp>
        <p:nvSpPr>
          <p:cNvPr id="28" name="Rectangle 27">
            <a:extLst>
              <a:ext uri="{FF2B5EF4-FFF2-40B4-BE49-F238E27FC236}">
                <a16:creationId xmlns:a16="http://schemas.microsoft.com/office/drawing/2014/main" id="{F2032F32-95C6-C14B-9972-6642CA4CE3FA}"/>
              </a:ext>
            </a:extLst>
          </p:cNvPr>
          <p:cNvSpPr/>
          <p:nvPr userDrawn="1"/>
        </p:nvSpPr>
        <p:spPr>
          <a:xfrm>
            <a:off x="9525000" y="-11"/>
            <a:ext cx="2014538" cy="6858011"/>
          </a:xfrm>
          <a:prstGeom prst="rect">
            <a:avLst/>
          </a:prstGeom>
          <a:solidFill>
            <a:schemeClr val="tx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sp>
        <p:nvSpPr>
          <p:cNvPr id="29" name="Picture Placeholder 9">
            <a:extLst>
              <a:ext uri="{FF2B5EF4-FFF2-40B4-BE49-F238E27FC236}">
                <a16:creationId xmlns:a16="http://schemas.microsoft.com/office/drawing/2014/main" id="{415DF4DB-BAE3-C146-9DDF-2E1A64680F06}"/>
              </a:ext>
            </a:extLst>
          </p:cNvPr>
          <p:cNvSpPr>
            <a:spLocks noGrp="1"/>
          </p:cNvSpPr>
          <p:nvPr>
            <p:ph type="pic" sz="quarter" idx="16" hasCustomPrompt="1"/>
          </p:nvPr>
        </p:nvSpPr>
        <p:spPr>
          <a:xfrm>
            <a:off x="5167313" y="-11"/>
            <a:ext cx="4357687"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11" name="Text Placeholder 10">
            <a:extLst>
              <a:ext uri="{FF2B5EF4-FFF2-40B4-BE49-F238E27FC236}">
                <a16:creationId xmlns:a16="http://schemas.microsoft.com/office/drawing/2014/main" id="{32EAF60F-849D-A04C-A59E-87CBFF3DDD1E}"/>
              </a:ext>
            </a:extLst>
          </p:cNvPr>
          <p:cNvSpPr>
            <a:spLocks noGrp="1"/>
          </p:cNvSpPr>
          <p:nvPr>
            <p:ph type="body" sz="quarter" idx="21"/>
          </p:nvPr>
        </p:nvSpPr>
        <p:spPr>
          <a:xfrm>
            <a:off x="9810625" y="325438"/>
            <a:ext cx="1384301" cy="1846262"/>
          </a:xfrm>
        </p:spPr>
        <p:txBody>
          <a:bodyPr>
            <a:noAutofit/>
          </a:bodyPr>
          <a:lstStyle>
            <a:lvl1pPr>
              <a:defRPr sz="1400">
                <a:solidFill>
                  <a:schemeClr val="bg1"/>
                </a:solidFill>
                <a:latin typeface="Consolas" panose="020B0609020204030204" pitchFamily="49" charset="0"/>
                <a:cs typeface="Consolas" panose="020B0609020204030204" pitchFamily="49" charset="0"/>
              </a:defRPr>
            </a:lvl1pPr>
            <a:lvl2pPr>
              <a:defRPr sz="1400">
                <a:solidFill>
                  <a:schemeClr val="bg1"/>
                </a:solidFill>
                <a:latin typeface="Consolas" panose="020B0609020204030204" pitchFamily="49" charset="0"/>
                <a:cs typeface="Consolas" panose="020B0609020204030204" pitchFamily="49" charset="0"/>
              </a:defRPr>
            </a:lvl2pPr>
            <a:lvl3pPr>
              <a:defRPr sz="1400">
                <a:solidFill>
                  <a:schemeClr val="bg1"/>
                </a:solidFill>
                <a:latin typeface="Consolas" panose="020B0609020204030204" pitchFamily="49" charset="0"/>
                <a:cs typeface="Consolas" panose="020B0609020204030204" pitchFamily="49" charset="0"/>
              </a:defRPr>
            </a:lvl3pPr>
            <a:lvl4pPr>
              <a:defRPr sz="1400">
                <a:solidFill>
                  <a:schemeClr val="bg1"/>
                </a:solidFill>
                <a:latin typeface="Consolas" panose="020B0609020204030204" pitchFamily="49" charset="0"/>
                <a:cs typeface="Consolas" panose="020B0609020204030204" pitchFamily="49" charset="0"/>
              </a:defRPr>
            </a:lvl4pPr>
            <a:lvl5pPr>
              <a:defRPr sz="1400">
                <a:solidFill>
                  <a:schemeClr val="bg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3" name="Text Placeholder 10">
            <a:extLst>
              <a:ext uri="{FF2B5EF4-FFF2-40B4-BE49-F238E27FC236}">
                <a16:creationId xmlns:a16="http://schemas.microsoft.com/office/drawing/2014/main" id="{6673AC39-1D72-9449-8521-F9BC004B57A8}"/>
              </a:ext>
            </a:extLst>
          </p:cNvPr>
          <p:cNvSpPr>
            <a:spLocks noGrp="1"/>
          </p:cNvSpPr>
          <p:nvPr>
            <p:ph type="body" sz="quarter" idx="22"/>
          </p:nvPr>
        </p:nvSpPr>
        <p:spPr>
          <a:xfrm>
            <a:off x="9810625" y="2501507"/>
            <a:ext cx="1384301" cy="1846262"/>
          </a:xfrm>
        </p:spPr>
        <p:txBody>
          <a:bodyPr>
            <a:noAutofit/>
          </a:bodyPr>
          <a:lstStyle>
            <a:lvl1pPr>
              <a:defRPr sz="1400">
                <a:solidFill>
                  <a:schemeClr val="bg1"/>
                </a:solidFill>
                <a:latin typeface="Consolas" panose="020B0609020204030204" pitchFamily="49" charset="0"/>
                <a:cs typeface="Consolas" panose="020B0609020204030204" pitchFamily="49" charset="0"/>
              </a:defRPr>
            </a:lvl1pPr>
            <a:lvl2pPr>
              <a:defRPr sz="1400">
                <a:solidFill>
                  <a:schemeClr val="bg1"/>
                </a:solidFill>
                <a:latin typeface="Consolas" panose="020B0609020204030204" pitchFamily="49" charset="0"/>
                <a:cs typeface="Consolas" panose="020B0609020204030204" pitchFamily="49" charset="0"/>
              </a:defRPr>
            </a:lvl2pPr>
            <a:lvl3pPr>
              <a:defRPr sz="1400">
                <a:solidFill>
                  <a:schemeClr val="bg1"/>
                </a:solidFill>
                <a:latin typeface="Consolas" panose="020B0609020204030204" pitchFamily="49" charset="0"/>
                <a:cs typeface="Consolas" panose="020B0609020204030204" pitchFamily="49" charset="0"/>
              </a:defRPr>
            </a:lvl3pPr>
            <a:lvl4pPr>
              <a:defRPr sz="1400">
                <a:solidFill>
                  <a:schemeClr val="bg1"/>
                </a:solidFill>
                <a:latin typeface="Consolas" panose="020B0609020204030204" pitchFamily="49" charset="0"/>
                <a:cs typeface="Consolas" panose="020B0609020204030204" pitchFamily="49" charset="0"/>
              </a:defRPr>
            </a:lvl4pPr>
            <a:lvl5pPr>
              <a:defRPr sz="1400">
                <a:solidFill>
                  <a:schemeClr val="bg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4" name="Text Placeholder 10">
            <a:extLst>
              <a:ext uri="{FF2B5EF4-FFF2-40B4-BE49-F238E27FC236}">
                <a16:creationId xmlns:a16="http://schemas.microsoft.com/office/drawing/2014/main" id="{3107EF82-D50C-D049-911D-6CD563488074}"/>
              </a:ext>
            </a:extLst>
          </p:cNvPr>
          <p:cNvSpPr>
            <a:spLocks noGrp="1"/>
          </p:cNvSpPr>
          <p:nvPr>
            <p:ph type="body" sz="quarter" idx="23"/>
          </p:nvPr>
        </p:nvSpPr>
        <p:spPr>
          <a:xfrm>
            <a:off x="9810625" y="4677575"/>
            <a:ext cx="1384301" cy="1846262"/>
          </a:xfrm>
        </p:spPr>
        <p:txBody>
          <a:bodyPr>
            <a:noAutofit/>
          </a:bodyPr>
          <a:lstStyle>
            <a:lvl1pPr>
              <a:defRPr sz="1400">
                <a:solidFill>
                  <a:schemeClr val="bg1"/>
                </a:solidFill>
                <a:latin typeface="Consolas" panose="020B0609020204030204" pitchFamily="49" charset="0"/>
                <a:cs typeface="Consolas" panose="020B0609020204030204" pitchFamily="49" charset="0"/>
              </a:defRPr>
            </a:lvl1pPr>
            <a:lvl2pPr>
              <a:defRPr sz="1400">
                <a:solidFill>
                  <a:schemeClr val="bg1"/>
                </a:solidFill>
                <a:latin typeface="Consolas" panose="020B0609020204030204" pitchFamily="49" charset="0"/>
                <a:cs typeface="Consolas" panose="020B0609020204030204" pitchFamily="49" charset="0"/>
              </a:defRPr>
            </a:lvl2pPr>
            <a:lvl3pPr>
              <a:defRPr sz="1400">
                <a:solidFill>
                  <a:schemeClr val="bg1"/>
                </a:solidFill>
                <a:latin typeface="Consolas" panose="020B0609020204030204" pitchFamily="49" charset="0"/>
                <a:cs typeface="Consolas" panose="020B0609020204030204" pitchFamily="49" charset="0"/>
              </a:defRPr>
            </a:lvl3pPr>
            <a:lvl4pPr>
              <a:defRPr sz="1400">
                <a:solidFill>
                  <a:schemeClr val="bg1"/>
                </a:solidFill>
                <a:latin typeface="Consolas" panose="020B0609020204030204" pitchFamily="49" charset="0"/>
                <a:cs typeface="Consolas" panose="020B0609020204030204" pitchFamily="49" charset="0"/>
              </a:defRPr>
            </a:lvl4pPr>
            <a:lvl5pPr>
              <a:defRPr sz="1400">
                <a:solidFill>
                  <a:schemeClr val="bg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5">
            <a:extLst>
              <a:ext uri="{FF2B5EF4-FFF2-40B4-BE49-F238E27FC236}">
                <a16:creationId xmlns:a16="http://schemas.microsoft.com/office/drawing/2014/main" id="{3D4B902D-400B-F34A-968D-D9AFDA9FBDAF}"/>
              </a:ext>
            </a:extLst>
          </p:cNvPr>
          <p:cNvSpPr>
            <a:spLocks noGrp="1"/>
          </p:cNvSpPr>
          <p:nvPr>
            <p:ph type="body" sz="quarter" idx="12" hasCustomPrompt="1"/>
          </p:nvPr>
        </p:nvSpPr>
        <p:spPr>
          <a:xfrm>
            <a:off x="985444" y="325438"/>
            <a:ext cx="3198077" cy="258532"/>
          </a:xfrm>
        </p:spPr>
        <p:txBody>
          <a:bodyPr wrap="square" anchor="t">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5" name="Title 1">
            <a:extLst>
              <a:ext uri="{FF2B5EF4-FFF2-40B4-BE49-F238E27FC236}">
                <a16:creationId xmlns:a16="http://schemas.microsoft.com/office/drawing/2014/main" id="{4D835E7B-4925-5540-AF4B-5F86B322852B}"/>
              </a:ext>
            </a:extLst>
          </p:cNvPr>
          <p:cNvSpPr>
            <a:spLocks noGrp="1"/>
          </p:cNvSpPr>
          <p:nvPr>
            <p:ph type="title" hasCustomPrompt="1"/>
          </p:nvPr>
        </p:nvSpPr>
        <p:spPr>
          <a:xfrm>
            <a:off x="357584" y="695225"/>
            <a:ext cx="4484570" cy="590931"/>
          </a:xfrm>
        </p:spPr>
        <p:txBody>
          <a:bodyPr lIns="0" rIns="0"/>
          <a:lstStyle/>
          <a:p>
            <a:r>
              <a:rPr lang="en-US" dirty="0"/>
              <a:t>Slide Title</a:t>
            </a:r>
          </a:p>
        </p:txBody>
      </p:sp>
      <p:sp>
        <p:nvSpPr>
          <p:cNvPr id="16" name="Content Placeholder 9">
            <a:extLst>
              <a:ext uri="{FF2B5EF4-FFF2-40B4-BE49-F238E27FC236}">
                <a16:creationId xmlns:a16="http://schemas.microsoft.com/office/drawing/2014/main" id="{8FCED069-2017-EB41-9FC3-0911F0180CB7}"/>
              </a:ext>
            </a:extLst>
          </p:cNvPr>
          <p:cNvSpPr>
            <a:spLocks noGrp="1"/>
          </p:cNvSpPr>
          <p:nvPr>
            <p:ph sz="quarter" idx="10"/>
          </p:nvPr>
        </p:nvSpPr>
        <p:spPr>
          <a:xfrm>
            <a:off x="357478" y="1874564"/>
            <a:ext cx="4484397" cy="4657645"/>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1">
            <a:extLst>
              <a:ext uri="{FF2B5EF4-FFF2-40B4-BE49-F238E27FC236}">
                <a16:creationId xmlns:a16="http://schemas.microsoft.com/office/drawing/2014/main" id="{0D0C335E-50EE-1F43-92E1-2E3D57D5BD61}"/>
              </a:ext>
            </a:extLst>
          </p:cNvPr>
          <p:cNvSpPr>
            <a:spLocks noGrp="1"/>
          </p:cNvSpPr>
          <p:nvPr>
            <p:ph type="body" sz="quarter" idx="24" hasCustomPrompt="1"/>
          </p:nvPr>
        </p:nvSpPr>
        <p:spPr>
          <a:xfrm>
            <a:off x="357452" y="1395694"/>
            <a:ext cx="4484570" cy="369332"/>
          </a:xfrm>
        </p:spPr>
        <p:txBody>
          <a:bodyPr wrap="square">
            <a:spAutoFit/>
          </a:bodyPr>
          <a:lstStyle>
            <a:lvl1pPr marL="0" indent="0">
              <a:buNone/>
              <a:defRPr>
                <a:solidFill>
                  <a:schemeClr val="tx1"/>
                </a:solidFill>
              </a:defRPr>
            </a:lvl1pPr>
          </a:lstStyle>
          <a:p>
            <a:pPr lvl="0"/>
            <a:r>
              <a:rPr lang="en-US" dirty="0"/>
              <a:t>Subhead</a:t>
            </a:r>
          </a:p>
        </p:txBody>
      </p:sp>
    </p:spTree>
    <p:extLst>
      <p:ext uri="{BB962C8B-B14F-4D97-AF65-F5344CB8AC3E}">
        <p14:creationId xmlns:p14="http://schemas.microsoft.com/office/powerpoint/2010/main" val="2138610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Full Imag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id="{72AADA52-4ECD-294B-B418-727569A45020}"/>
              </a:ext>
            </a:extLst>
          </p:cNvPr>
          <p:cNvSpPr>
            <a:spLocks noGrp="1"/>
          </p:cNvSpPr>
          <p:nvPr>
            <p:ph type="pic" sz="quarter" idx="16" hasCustomPrompt="1"/>
          </p:nvPr>
        </p:nvSpPr>
        <p:spPr>
          <a:xfrm>
            <a:off x="1" y="-11"/>
            <a:ext cx="12192000" cy="6858011"/>
          </a:xfrm>
          <a:custGeom>
            <a:avLst/>
            <a:gdLst>
              <a:gd name="connsiteX0" fmla="*/ 563750 w 12192000"/>
              <a:gd name="connsiteY0" fmla="*/ 6503751 h 6858011"/>
              <a:gd name="connsiteX1" fmla="*/ 563750 w 12192000"/>
              <a:gd name="connsiteY1" fmla="*/ 6518959 h 6858011"/>
              <a:gd name="connsiteX2" fmla="*/ 578547 w 12192000"/>
              <a:gd name="connsiteY2" fmla="*/ 6518959 h 6858011"/>
              <a:gd name="connsiteX3" fmla="*/ 578547 w 12192000"/>
              <a:gd name="connsiteY3" fmla="*/ 6503751 h 6858011"/>
              <a:gd name="connsiteX4" fmla="*/ 698264 w 12192000"/>
              <a:gd name="connsiteY4" fmla="*/ 6448451 h 6858011"/>
              <a:gd name="connsiteX5" fmla="*/ 714406 w 12192000"/>
              <a:gd name="connsiteY5" fmla="*/ 6455363 h 6858011"/>
              <a:gd name="connsiteX6" fmla="*/ 721131 w 12192000"/>
              <a:gd name="connsiteY6" fmla="*/ 6477483 h 6858011"/>
              <a:gd name="connsiteX7" fmla="*/ 714406 w 12192000"/>
              <a:gd name="connsiteY7" fmla="*/ 6500986 h 6858011"/>
              <a:gd name="connsiteX8" fmla="*/ 698264 w 12192000"/>
              <a:gd name="connsiteY8" fmla="*/ 6507898 h 6858011"/>
              <a:gd name="connsiteX9" fmla="*/ 682122 w 12192000"/>
              <a:gd name="connsiteY9" fmla="*/ 6500986 h 6858011"/>
              <a:gd name="connsiteX10" fmla="*/ 675396 w 12192000"/>
              <a:gd name="connsiteY10" fmla="*/ 6478866 h 6858011"/>
              <a:gd name="connsiteX11" fmla="*/ 682122 w 12192000"/>
              <a:gd name="connsiteY11" fmla="*/ 6455363 h 6858011"/>
              <a:gd name="connsiteX12" fmla="*/ 698264 w 12192000"/>
              <a:gd name="connsiteY12" fmla="*/ 6448451 h 6858011"/>
              <a:gd name="connsiteX13" fmla="*/ 530121 w 12192000"/>
              <a:gd name="connsiteY13" fmla="*/ 6440155 h 6858011"/>
              <a:gd name="connsiteX14" fmla="*/ 530121 w 12192000"/>
              <a:gd name="connsiteY14" fmla="*/ 6518958 h 6858011"/>
              <a:gd name="connsiteX15" fmla="*/ 543572 w 12192000"/>
              <a:gd name="connsiteY15" fmla="*/ 6518958 h 6858011"/>
              <a:gd name="connsiteX16" fmla="*/ 543572 w 12192000"/>
              <a:gd name="connsiteY16" fmla="*/ 6440155 h 6858011"/>
              <a:gd name="connsiteX17" fmla="*/ 698264 w 12192000"/>
              <a:gd name="connsiteY17" fmla="*/ 6438773 h 6858011"/>
              <a:gd name="connsiteX18" fmla="*/ 674051 w 12192000"/>
              <a:gd name="connsiteY18" fmla="*/ 6447068 h 6858011"/>
              <a:gd name="connsiteX19" fmla="*/ 661945 w 12192000"/>
              <a:gd name="connsiteY19" fmla="*/ 6478866 h 6858011"/>
              <a:gd name="connsiteX20" fmla="*/ 672706 w 12192000"/>
              <a:gd name="connsiteY20" fmla="*/ 6507898 h 6858011"/>
              <a:gd name="connsiteX21" fmla="*/ 698264 w 12192000"/>
              <a:gd name="connsiteY21" fmla="*/ 6518958 h 6858011"/>
              <a:gd name="connsiteX22" fmla="*/ 717096 w 12192000"/>
              <a:gd name="connsiteY22" fmla="*/ 6514811 h 6858011"/>
              <a:gd name="connsiteX23" fmla="*/ 730547 w 12192000"/>
              <a:gd name="connsiteY23" fmla="*/ 6500986 h 6858011"/>
              <a:gd name="connsiteX24" fmla="*/ 734583 w 12192000"/>
              <a:gd name="connsiteY24" fmla="*/ 6477483 h 6858011"/>
              <a:gd name="connsiteX25" fmla="*/ 723822 w 12192000"/>
              <a:gd name="connsiteY25" fmla="*/ 6449833 h 6858011"/>
              <a:gd name="connsiteX26" fmla="*/ 698264 w 12192000"/>
              <a:gd name="connsiteY26" fmla="*/ 6438773 h 6858011"/>
              <a:gd name="connsiteX27" fmla="*/ 628317 w 12192000"/>
              <a:gd name="connsiteY27" fmla="*/ 6438773 h 6858011"/>
              <a:gd name="connsiteX28" fmla="*/ 609485 w 12192000"/>
              <a:gd name="connsiteY28" fmla="*/ 6442921 h 6858011"/>
              <a:gd name="connsiteX29" fmla="*/ 597378 w 12192000"/>
              <a:gd name="connsiteY29" fmla="*/ 6456746 h 6858011"/>
              <a:gd name="connsiteX30" fmla="*/ 593343 w 12192000"/>
              <a:gd name="connsiteY30" fmla="*/ 6478866 h 6858011"/>
              <a:gd name="connsiteX31" fmla="*/ 602759 w 12192000"/>
              <a:gd name="connsiteY31" fmla="*/ 6509281 h 6858011"/>
              <a:gd name="connsiteX32" fmla="*/ 628317 w 12192000"/>
              <a:gd name="connsiteY32" fmla="*/ 6520341 h 6858011"/>
              <a:gd name="connsiteX33" fmla="*/ 649839 w 12192000"/>
              <a:gd name="connsiteY33" fmla="*/ 6512046 h 6858011"/>
              <a:gd name="connsiteX34" fmla="*/ 660600 w 12192000"/>
              <a:gd name="connsiteY34" fmla="*/ 6491308 h 6858011"/>
              <a:gd name="connsiteX35" fmla="*/ 647149 w 12192000"/>
              <a:gd name="connsiteY35" fmla="*/ 6489926 h 6858011"/>
              <a:gd name="connsiteX36" fmla="*/ 641768 w 12192000"/>
              <a:gd name="connsiteY36" fmla="*/ 6505133 h 6858011"/>
              <a:gd name="connsiteX37" fmla="*/ 628317 w 12192000"/>
              <a:gd name="connsiteY37" fmla="*/ 6509281 h 6858011"/>
              <a:gd name="connsiteX38" fmla="*/ 612175 w 12192000"/>
              <a:gd name="connsiteY38" fmla="*/ 6502368 h 6858011"/>
              <a:gd name="connsiteX39" fmla="*/ 606794 w 12192000"/>
              <a:gd name="connsiteY39" fmla="*/ 6478866 h 6858011"/>
              <a:gd name="connsiteX40" fmla="*/ 613520 w 12192000"/>
              <a:gd name="connsiteY40" fmla="*/ 6455363 h 6858011"/>
              <a:gd name="connsiteX41" fmla="*/ 629662 w 12192000"/>
              <a:gd name="connsiteY41" fmla="*/ 6448451 h 6858011"/>
              <a:gd name="connsiteX42" fmla="*/ 640423 w 12192000"/>
              <a:gd name="connsiteY42" fmla="*/ 6452598 h 6858011"/>
              <a:gd name="connsiteX43" fmla="*/ 647149 w 12192000"/>
              <a:gd name="connsiteY43" fmla="*/ 6465041 h 6858011"/>
              <a:gd name="connsiteX44" fmla="*/ 659255 w 12192000"/>
              <a:gd name="connsiteY44" fmla="*/ 6463658 h 6858011"/>
              <a:gd name="connsiteX45" fmla="*/ 648494 w 12192000"/>
              <a:gd name="connsiteY45" fmla="*/ 6445686 h 6858011"/>
              <a:gd name="connsiteX46" fmla="*/ 628317 w 12192000"/>
              <a:gd name="connsiteY46" fmla="*/ 6438773 h 6858011"/>
              <a:gd name="connsiteX47" fmla="*/ 780318 w 12192000"/>
              <a:gd name="connsiteY47" fmla="*/ 6437390 h 6858011"/>
              <a:gd name="connsiteX48" fmla="*/ 766866 w 12192000"/>
              <a:gd name="connsiteY48" fmla="*/ 6441538 h 6858011"/>
              <a:gd name="connsiteX49" fmla="*/ 757450 w 12192000"/>
              <a:gd name="connsiteY49" fmla="*/ 6451215 h 6858011"/>
              <a:gd name="connsiteX50" fmla="*/ 757450 w 12192000"/>
              <a:gd name="connsiteY50" fmla="*/ 6440155 h 6858011"/>
              <a:gd name="connsiteX51" fmla="*/ 745344 w 12192000"/>
              <a:gd name="connsiteY51" fmla="*/ 6440155 h 6858011"/>
              <a:gd name="connsiteX52" fmla="*/ 745344 w 12192000"/>
              <a:gd name="connsiteY52" fmla="*/ 6518958 h 6858011"/>
              <a:gd name="connsiteX53" fmla="*/ 757450 w 12192000"/>
              <a:gd name="connsiteY53" fmla="*/ 6518958 h 6858011"/>
              <a:gd name="connsiteX54" fmla="*/ 757450 w 12192000"/>
              <a:gd name="connsiteY54" fmla="*/ 6477483 h 6858011"/>
              <a:gd name="connsiteX55" fmla="*/ 760141 w 12192000"/>
              <a:gd name="connsiteY55" fmla="*/ 6460893 h 6858011"/>
              <a:gd name="connsiteX56" fmla="*/ 766866 w 12192000"/>
              <a:gd name="connsiteY56" fmla="*/ 6452598 h 6858011"/>
              <a:gd name="connsiteX57" fmla="*/ 777627 w 12192000"/>
              <a:gd name="connsiteY57" fmla="*/ 6449833 h 6858011"/>
              <a:gd name="connsiteX58" fmla="*/ 788389 w 12192000"/>
              <a:gd name="connsiteY58" fmla="*/ 6453980 h 6858011"/>
              <a:gd name="connsiteX59" fmla="*/ 791079 w 12192000"/>
              <a:gd name="connsiteY59" fmla="*/ 6467805 h 6858011"/>
              <a:gd name="connsiteX60" fmla="*/ 791079 w 12192000"/>
              <a:gd name="connsiteY60" fmla="*/ 6518958 h 6858011"/>
              <a:gd name="connsiteX61" fmla="*/ 804530 w 12192000"/>
              <a:gd name="connsiteY61" fmla="*/ 6518958 h 6858011"/>
              <a:gd name="connsiteX62" fmla="*/ 804530 w 12192000"/>
              <a:gd name="connsiteY62" fmla="*/ 6473335 h 6858011"/>
              <a:gd name="connsiteX63" fmla="*/ 809911 w 12192000"/>
              <a:gd name="connsiteY63" fmla="*/ 6455363 h 6858011"/>
              <a:gd name="connsiteX64" fmla="*/ 823362 w 12192000"/>
              <a:gd name="connsiteY64" fmla="*/ 6449833 h 6858011"/>
              <a:gd name="connsiteX65" fmla="*/ 831433 w 12192000"/>
              <a:gd name="connsiteY65" fmla="*/ 6452598 h 6858011"/>
              <a:gd name="connsiteX66" fmla="*/ 835469 w 12192000"/>
              <a:gd name="connsiteY66" fmla="*/ 6458128 h 6858011"/>
              <a:gd name="connsiteX67" fmla="*/ 836814 w 12192000"/>
              <a:gd name="connsiteY67" fmla="*/ 6469188 h 6858011"/>
              <a:gd name="connsiteX68" fmla="*/ 836814 w 12192000"/>
              <a:gd name="connsiteY68" fmla="*/ 6517575 h 6858011"/>
              <a:gd name="connsiteX69" fmla="*/ 850265 w 12192000"/>
              <a:gd name="connsiteY69" fmla="*/ 6517575 h 6858011"/>
              <a:gd name="connsiteX70" fmla="*/ 850265 w 12192000"/>
              <a:gd name="connsiteY70" fmla="*/ 6463658 h 6858011"/>
              <a:gd name="connsiteX71" fmla="*/ 843539 w 12192000"/>
              <a:gd name="connsiteY71" fmla="*/ 6444303 h 6858011"/>
              <a:gd name="connsiteX72" fmla="*/ 826053 w 12192000"/>
              <a:gd name="connsiteY72" fmla="*/ 6437390 h 6858011"/>
              <a:gd name="connsiteX73" fmla="*/ 801840 w 12192000"/>
              <a:gd name="connsiteY73" fmla="*/ 6451215 h 6858011"/>
              <a:gd name="connsiteX74" fmla="*/ 793769 w 12192000"/>
              <a:gd name="connsiteY74" fmla="*/ 6441538 h 6858011"/>
              <a:gd name="connsiteX75" fmla="*/ 780318 w 12192000"/>
              <a:gd name="connsiteY75" fmla="*/ 6437390 h 6858011"/>
              <a:gd name="connsiteX76" fmla="*/ 488422 w 12192000"/>
              <a:gd name="connsiteY76" fmla="*/ 6437390 h 6858011"/>
              <a:gd name="connsiteX77" fmla="*/ 464209 w 12192000"/>
              <a:gd name="connsiteY77" fmla="*/ 6451215 h 6858011"/>
              <a:gd name="connsiteX78" fmla="*/ 464209 w 12192000"/>
              <a:gd name="connsiteY78" fmla="*/ 6440155 h 6858011"/>
              <a:gd name="connsiteX79" fmla="*/ 452103 w 12192000"/>
              <a:gd name="connsiteY79" fmla="*/ 6440155 h 6858011"/>
              <a:gd name="connsiteX80" fmla="*/ 452103 w 12192000"/>
              <a:gd name="connsiteY80" fmla="*/ 6517575 h 6858011"/>
              <a:gd name="connsiteX81" fmla="*/ 464209 w 12192000"/>
              <a:gd name="connsiteY81" fmla="*/ 6517575 h 6858011"/>
              <a:gd name="connsiteX82" fmla="*/ 464209 w 12192000"/>
              <a:gd name="connsiteY82" fmla="*/ 6474718 h 6858011"/>
              <a:gd name="connsiteX83" fmla="*/ 470935 w 12192000"/>
              <a:gd name="connsiteY83" fmla="*/ 6455363 h 6858011"/>
              <a:gd name="connsiteX84" fmla="*/ 484386 w 12192000"/>
              <a:gd name="connsiteY84" fmla="*/ 6449833 h 6858011"/>
              <a:gd name="connsiteX85" fmla="*/ 493802 w 12192000"/>
              <a:gd name="connsiteY85" fmla="*/ 6451215 h 6858011"/>
              <a:gd name="connsiteX86" fmla="*/ 499183 w 12192000"/>
              <a:gd name="connsiteY86" fmla="*/ 6458128 h 6858011"/>
              <a:gd name="connsiteX87" fmla="*/ 500528 w 12192000"/>
              <a:gd name="connsiteY87" fmla="*/ 6470570 h 6858011"/>
              <a:gd name="connsiteX88" fmla="*/ 500528 w 12192000"/>
              <a:gd name="connsiteY88" fmla="*/ 6517575 h 6858011"/>
              <a:gd name="connsiteX89" fmla="*/ 513980 w 12192000"/>
              <a:gd name="connsiteY89" fmla="*/ 6517575 h 6858011"/>
              <a:gd name="connsiteX90" fmla="*/ 513980 w 12192000"/>
              <a:gd name="connsiteY90" fmla="*/ 6469188 h 6858011"/>
              <a:gd name="connsiteX91" fmla="*/ 512634 w 12192000"/>
              <a:gd name="connsiteY91" fmla="*/ 6456745 h 6858011"/>
              <a:gd name="connsiteX92" fmla="*/ 508599 w 12192000"/>
              <a:gd name="connsiteY92" fmla="*/ 6447068 h 6858011"/>
              <a:gd name="connsiteX93" fmla="*/ 500528 w 12192000"/>
              <a:gd name="connsiteY93" fmla="*/ 6440155 h 6858011"/>
              <a:gd name="connsiteX94" fmla="*/ 488422 w 12192000"/>
              <a:gd name="connsiteY94" fmla="*/ 6437390 h 6858011"/>
              <a:gd name="connsiteX95" fmla="*/ 530121 w 12192000"/>
              <a:gd name="connsiteY95" fmla="*/ 6409740 h 6858011"/>
              <a:gd name="connsiteX96" fmla="*/ 530121 w 12192000"/>
              <a:gd name="connsiteY96" fmla="*/ 6424948 h 6858011"/>
              <a:gd name="connsiteX97" fmla="*/ 543572 w 12192000"/>
              <a:gd name="connsiteY97" fmla="*/ 6424948 h 6858011"/>
              <a:gd name="connsiteX98" fmla="*/ 543572 w 12192000"/>
              <a:gd name="connsiteY98" fmla="*/ 6409740 h 6858011"/>
              <a:gd name="connsiteX99" fmla="*/ 1302340 w 12192000"/>
              <a:gd name="connsiteY99" fmla="*/ 0 h 6858011"/>
              <a:gd name="connsiteX100" fmla="*/ 12192000 w 12192000"/>
              <a:gd name="connsiteY100" fmla="*/ 0 h 6858011"/>
              <a:gd name="connsiteX101" fmla="*/ 12192000 w 12192000"/>
              <a:gd name="connsiteY101" fmla="*/ 6858011 h 6858011"/>
              <a:gd name="connsiteX102" fmla="*/ 0 w 12192000"/>
              <a:gd name="connsiteY102" fmla="*/ 6858011 h 6858011"/>
              <a:gd name="connsiteX103" fmla="*/ 0 w 12192000"/>
              <a:gd name="connsiteY103" fmla="*/ 1105973 h 6858011"/>
              <a:gd name="connsiteX104" fmla="*/ 1302340 w 12192000"/>
              <a:gd name="connsiteY104" fmla="*/ 1105973 h 685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2192000" h="6858011">
                <a:moveTo>
                  <a:pt x="563750" y="6503751"/>
                </a:moveTo>
                <a:lnTo>
                  <a:pt x="563750" y="6518959"/>
                </a:lnTo>
                <a:lnTo>
                  <a:pt x="578547" y="6518959"/>
                </a:lnTo>
                <a:lnTo>
                  <a:pt x="578547" y="6503751"/>
                </a:lnTo>
                <a:close/>
                <a:moveTo>
                  <a:pt x="698264" y="6448451"/>
                </a:moveTo>
                <a:cubicBezTo>
                  <a:pt x="704990" y="6448451"/>
                  <a:pt x="710370" y="6449833"/>
                  <a:pt x="714406" y="6455363"/>
                </a:cubicBezTo>
                <a:cubicBezTo>
                  <a:pt x="718441" y="6460893"/>
                  <a:pt x="721131" y="6467806"/>
                  <a:pt x="721131" y="6477483"/>
                </a:cubicBezTo>
                <a:cubicBezTo>
                  <a:pt x="721131" y="6488543"/>
                  <a:pt x="718441" y="6495456"/>
                  <a:pt x="714406" y="6500986"/>
                </a:cubicBezTo>
                <a:cubicBezTo>
                  <a:pt x="710370" y="6505133"/>
                  <a:pt x="704990" y="6507898"/>
                  <a:pt x="698264" y="6507898"/>
                </a:cubicBezTo>
                <a:cubicBezTo>
                  <a:pt x="691538" y="6507898"/>
                  <a:pt x="686158" y="6505133"/>
                  <a:pt x="682122" y="6500986"/>
                </a:cubicBezTo>
                <a:cubicBezTo>
                  <a:pt x="678087" y="6496838"/>
                  <a:pt x="675396" y="6488543"/>
                  <a:pt x="675396" y="6478866"/>
                </a:cubicBezTo>
                <a:cubicBezTo>
                  <a:pt x="675396" y="6469188"/>
                  <a:pt x="678087" y="6460893"/>
                  <a:pt x="682122" y="6455363"/>
                </a:cubicBezTo>
                <a:cubicBezTo>
                  <a:pt x="686158" y="6451216"/>
                  <a:pt x="691538" y="6448451"/>
                  <a:pt x="698264" y="6448451"/>
                </a:cubicBezTo>
                <a:close/>
                <a:moveTo>
                  <a:pt x="530121" y="6440155"/>
                </a:moveTo>
                <a:lnTo>
                  <a:pt x="530121" y="6518958"/>
                </a:lnTo>
                <a:lnTo>
                  <a:pt x="543572" y="6518958"/>
                </a:lnTo>
                <a:lnTo>
                  <a:pt x="543572" y="6440155"/>
                </a:lnTo>
                <a:close/>
                <a:moveTo>
                  <a:pt x="698264" y="6438773"/>
                </a:moveTo>
                <a:cubicBezTo>
                  <a:pt x="688848" y="6438773"/>
                  <a:pt x="680777" y="6441538"/>
                  <a:pt x="674051" y="6447068"/>
                </a:cubicBezTo>
                <a:cubicBezTo>
                  <a:pt x="665980" y="6453981"/>
                  <a:pt x="661945" y="6463658"/>
                  <a:pt x="661945" y="6478866"/>
                </a:cubicBezTo>
                <a:cubicBezTo>
                  <a:pt x="661945" y="6492691"/>
                  <a:pt x="665980" y="6500986"/>
                  <a:pt x="672706" y="6507898"/>
                </a:cubicBezTo>
                <a:cubicBezTo>
                  <a:pt x="679432" y="6514811"/>
                  <a:pt x="687503" y="6518958"/>
                  <a:pt x="698264" y="6518958"/>
                </a:cubicBezTo>
                <a:cubicBezTo>
                  <a:pt x="704990" y="6518958"/>
                  <a:pt x="710370" y="6518958"/>
                  <a:pt x="717096" y="6514811"/>
                </a:cubicBezTo>
                <a:cubicBezTo>
                  <a:pt x="723822" y="6510663"/>
                  <a:pt x="727857" y="6506516"/>
                  <a:pt x="730547" y="6500986"/>
                </a:cubicBezTo>
                <a:cubicBezTo>
                  <a:pt x="733238" y="6495456"/>
                  <a:pt x="734583" y="6487161"/>
                  <a:pt x="734583" y="6477483"/>
                </a:cubicBezTo>
                <a:cubicBezTo>
                  <a:pt x="734583" y="6465041"/>
                  <a:pt x="730547" y="6455363"/>
                  <a:pt x="723822" y="6449833"/>
                </a:cubicBezTo>
                <a:cubicBezTo>
                  <a:pt x="717096" y="6442921"/>
                  <a:pt x="709025" y="6438773"/>
                  <a:pt x="698264" y="6438773"/>
                </a:cubicBezTo>
                <a:close/>
                <a:moveTo>
                  <a:pt x="628317" y="6438773"/>
                </a:moveTo>
                <a:cubicBezTo>
                  <a:pt x="621591" y="6438773"/>
                  <a:pt x="614865" y="6440156"/>
                  <a:pt x="609485" y="6442921"/>
                </a:cubicBezTo>
                <a:cubicBezTo>
                  <a:pt x="604104" y="6445686"/>
                  <a:pt x="600069" y="6449833"/>
                  <a:pt x="597378" y="6456746"/>
                </a:cubicBezTo>
                <a:cubicBezTo>
                  <a:pt x="594688" y="6462276"/>
                  <a:pt x="593343" y="6470571"/>
                  <a:pt x="593343" y="6478866"/>
                </a:cubicBezTo>
                <a:cubicBezTo>
                  <a:pt x="593343" y="6492691"/>
                  <a:pt x="596033" y="6502368"/>
                  <a:pt x="602759" y="6509281"/>
                </a:cubicBezTo>
                <a:cubicBezTo>
                  <a:pt x="609485" y="6516193"/>
                  <a:pt x="617556" y="6520341"/>
                  <a:pt x="628317" y="6520341"/>
                </a:cubicBezTo>
                <a:cubicBezTo>
                  <a:pt x="636388" y="6520341"/>
                  <a:pt x="644458" y="6517576"/>
                  <a:pt x="649839" y="6512046"/>
                </a:cubicBezTo>
                <a:cubicBezTo>
                  <a:pt x="655220" y="6507898"/>
                  <a:pt x="659255" y="6500986"/>
                  <a:pt x="660600" y="6491308"/>
                </a:cubicBezTo>
                <a:lnTo>
                  <a:pt x="647149" y="6489926"/>
                </a:lnTo>
                <a:cubicBezTo>
                  <a:pt x="645804" y="6496838"/>
                  <a:pt x="645804" y="6502368"/>
                  <a:pt x="641768" y="6505133"/>
                </a:cubicBezTo>
                <a:cubicBezTo>
                  <a:pt x="637733" y="6507898"/>
                  <a:pt x="633697" y="6509281"/>
                  <a:pt x="628317" y="6509281"/>
                </a:cubicBezTo>
                <a:cubicBezTo>
                  <a:pt x="621591" y="6509281"/>
                  <a:pt x="616210" y="6506516"/>
                  <a:pt x="612175" y="6502368"/>
                </a:cubicBezTo>
                <a:cubicBezTo>
                  <a:pt x="608140" y="6496838"/>
                  <a:pt x="606794" y="6489926"/>
                  <a:pt x="606794" y="6478866"/>
                </a:cubicBezTo>
                <a:cubicBezTo>
                  <a:pt x="606794" y="6469188"/>
                  <a:pt x="609485" y="6459511"/>
                  <a:pt x="613520" y="6455363"/>
                </a:cubicBezTo>
                <a:cubicBezTo>
                  <a:pt x="617556" y="6451216"/>
                  <a:pt x="622936" y="6448451"/>
                  <a:pt x="629662" y="6448451"/>
                </a:cubicBezTo>
                <a:cubicBezTo>
                  <a:pt x="633697" y="6448451"/>
                  <a:pt x="636388" y="6449833"/>
                  <a:pt x="640423" y="6452598"/>
                </a:cubicBezTo>
                <a:cubicBezTo>
                  <a:pt x="644458" y="6455363"/>
                  <a:pt x="645804" y="6459511"/>
                  <a:pt x="647149" y="6465041"/>
                </a:cubicBezTo>
                <a:lnTo>
                  <a:pt x="659255" y="6463658"/>
                </a:lnTo>
                <a:cubicBezTo>
                  <a:pt x="656565" y="6456746"/>
                  <a:pt x="653874" y="6449833"/>
                  <a:pt x="648494" y="6445686"/>
                </a:cubicBezTo>
                <a:cubicBezTo>
                  <a:pt x="643113" y="6441538"/>
                  <a:pt x="636388" y="6438773"/>
                  <a:pt x="628317" y="6438773"/>
                </a:cubicBezTo>
                <a:close/>
                <a:moveTo>
                  <a:pt x="780318" y="6437390"/>
                </a:moveTo>
                <a:cubicBezTo>
                  <a:pt x="774937" y="6437390"/>
                  <a:pt x="770902" y="6438773"/>
                  <a:pt x="766866" y="6441538"/>
                </a:cubicBezTo>
                <a:cubicBezTo>
                  <a:pt x="762831" y="6444303"/>
                  <a:pt x="760141" y="6447068"/>
                  <a:pt x="757450" y="6451215"/>
                </a:cubicBezTo>
                <a:lnTo>
                  <a:pt x="757450" y="6440155"/>
                </a:lnTo>
                <a:lnTo>
                  <a:pt x="745344" y="6440155"/>
                </a:lnTo>
                <a:lnTo>
                  <a:pt x="745344" y="6518958"/>
                </a:lnTo>
                <a:lnTo>
                  <a:pt x="757450" y="6518958"/>
                </a:lnTo>
                <a:lnTo>
                  <a:pt x="757450" y="6477483"/>
                </a:lnTo>
                <a:cubicBezTo>
                  <a:pt x="757450" y="6470570"/>
                  <a:pt x="758795" y="6463658"/>
                  <a:pt x="760141" y="6460893"/>
                </a:cubicBezTo>
                <a:cubicBezTo>
                  <a:pt x="761486" y="6458128"/>
                  <a:pt x="764176" y="6453980"/>
                  <a:pt x="766866" y="6452598"/>
                </a:cubicBezTo>
                <a:cubicBezTo>
                  <a:pt x="770902" y="6451215"/>
                  <a:pt x="773592" y="6449833"/>
                  <a:pt x="777627" y="6449833"/>
                </a:cubicBezTo>
                <a:cubicBezTo>
                  <a:pt x="783008" y="6449833"/>
                  <a:pt x="787043" y="6451215"/>
                  <a:pt x="788389" y="6453980"/>
                </a:cubicBezTo>
                <a:cubicBezTo>
                  <a:pt x="789734" y="6456745"/>
                  <a:pt x="791079" y="6462275"/>
                  <a:pt x="791079" y="6467805"/>
                </a:cubicBezTo>
                <a:lnTo>
                  <a:pt x="791079" y="6518958"/>
                </a:lnTo>
                <a:lnTo>
                  <a:pt x="804530" y="6518958"/>
                </a:lnTo>
                <a:lnTo>
                  <a:pt x="804530" y="6473335"/>
                </a:lnTo>
                <a:cubicBezTo>
                  <a:pt x="804530" y="6465040"/>
                  <a:pt x="805875" y="6459510"/>
                  <a:pt x="809911" y="6455363"/>
                </a:cubicBezTo>
                <a:cubicBezTo>
                  <a:pt x="813946" y="6451215"/>
                  <a:pt x="817982" y="6449833"/>
                  <a:pt x="823362" y="6449833"/>
                </a:cubicBezTo>
                <a:cubicBezTo>
                  <a:pt x="826053" y="6449833"/>
                  <a:pt x="830088" y="6451215"/>
                  <a:pt x="831433" y="6452598"/>
                </a:cubicBezTo>
                <a:cubicBezTo>
                  <a:pt x="832778" y="6453980"/>
                  <a:pt x="834123" y="6456745"/>
                  <a:pt x="835469" y="6458128"/>
                </a:cubicBezTo>
                <a:cubicBezTo>
                  <a:pt x="836814" y="6459510"/>
                  <a:pt x="836814" y="6463658"/>
                  <a:pt x="836814" y="6469188"/>
                </a:cubicBezTo>
                <a:lnTo>
                  <a:pt x="836814" y="6517575"/>
                </a:lnTo>
                <a:lnTo>
                  <a:pt x="850265" y="6517575"/>
                </a:lnTo>
                <a:lnTo>
                  <a:pt x="850265" y="6463658"/>
                </a:lnTo>
                <a:cubicBezTo>
                  <a:pt x="850265" y="6455363"/>
                  <a:pt x="847575" y="6448450"/>
                  <a:pt x="843539" y="6444303"/>
                </a:cubicBezTo>
                <a:cubicBezTo>
                  <a:pt x="839504" y="6440155"/>
                  <a:pt x="834123" y="6437390"/>
                  <a:pt x="826053" y="6437390"/>
                </a:cubicBezTo>
                <a:cubicBezTo>
                  <a:pt x="815291" y="6437390"/>
                  <a:pt x="808566" y="6441538"/>
                  <a:pt x="801840" y="6451215"/>
                </a:cubicBezTo>
                <a:cubicBezTo>
                  <a:pt x="800495" y="6447068"/>
                  <a:pt x="796459" y="6444303"/>
                  <a:pt x="793769" y="6441538"/>
                </a:cubicBezTo>
                <a:cubicBezTo>
                  <a:pt x="791079" y="6438773"/>
                  <a:pt x="785698" y="6437390"/>
                  <a:pt x="780318" y="6437390"/>
                </a:cubicBezTo>
                <a:close/>
                <a:moveTo>
                  <a:pt x="488422" y="6437390"/>
                </a:moveTo>
                <a:cubicBezTo>
                  <a:pt x="477661" y="6437390"/>
                  <a:pt x="469590" y="6441538"/>
                  <a:pt x="464209" y="6451215"/>
                </a:cubicBezTo>
                <a:lnTo>
                  <a:pt x="464209" y="6440155"/>
                </a:lnTo>
                <a:lnTo>
                  <a:pt x="452103" y="6440155"/>
                </a:lnTo>
                <a:lnTo>
                  <a:pt x="452103" y="6517575"/>
                </a:lnTo>
                <a:lnTo>
                  <a:pt x="464209" y="6517575"/>
                </a:lnTo>
                <a:lnTo>
                  <a:pt x="464209" y="6474718"/>
                </a:lnTo>
                <a:cubicBezTo>
                  <a:pt x="464209" y="6465040"/>
                  <a:pt x="466900" y="6458128"/>
                  <a:pt x="470935" y="6455363"/>
                </a:cubicBezTo>
                <a:cubicBezTo>
                  <a:pt x="474970" y="6451215"/>
                  <a:pt x="479006" y="6449833"/>
                  <a:pt x="484386" y="6449833"/>
                </a:cubicBezTo>
                <a:cubicBezTo>
                  <a:pt x="488422" y="6449833"/>
                  <a:pt x="491112" y="6449833"/>
                  <a:pt x="493802" y="6451215"/>
                </a:cubicBezTo>
                <a:cubicBezTo>
                  <a:pt x="496493" y="6453980"/>
                  <a:pt x="497838" y="6455363"/>
                  <a:pt x="499183" y="6458128"/>
                </a:cubicBezTo>
                <a:cubicBezTo>
                  <a:pt x="500528" y="6460893"/>
                  <a:pt x="500528" y="6465040"/>
                  <a:pt x="500528" y="6470570"/>
                </a:cubicBezTo>
                <a:lnTo>
                  <a:pt x="500528" y="6517575"/>
                </a:lnTo>
                <a:lnTo>
                  <a:pt x="513980" y="6517575"/>
                </a:lnTo>
                <a:lnTo>
                  <a:pt x="513980" y="6469188"/>
                </a:lnTo>
                <a:cubicBezTo>
                  <a:pt x="513980" y="6463658"/>
                  <a:pt x="512634" y="6459510"/>
                  <a:pt x="512634" y="6456745"/>
                </a:cubicBezTo>
                <a:cubicBezTo>
                  <a:pt x="511289" y="6452598"/>
                  <a:pt x="509944" y="6449833"/>
                  <a:pt x="508599" y="6447068"/>
                </a:cubicBezTo>
                <a:cubicBezTo>
                  <a:pt x="507254" y="6444303"/>
                  <a:pt x="504564" y="6441538"/>
                  <a:pt x="500528" y="6440155"/>
                </a:cubicBezTo>
                <a:cubicBezTo>
                  <a:pt x="497838" y="6438773"/>
                  <a:pt x="492457" y="6437390"/>
                  <a:pt x="488422" y="6437390"/>
                </a:cubicBezTo>
                <a:close/>
                <a:moveTo>
                  <a:pt x="530121" y="6409740"/>
                </a:moveTo>
                <a:lnTo>
                  <a:pt x="530121" y="6424948"/>
                </a:lnTo>
                <a:lnTo>
                  <a:pt x="543572" y="6424948"/>
                </a:lnTo>
                <a:lnTo>
                  <a:pt x="543572" y="6409740"/>
                </a:lnTo>
                <a:close/>
                <a:moveTo>
                  <a:pt x="1302340" y="0"/>
                </a:moveTo>
                <a:lnTo>
                  <a:pt x="12192000" y="0"/>
                </a:lnTo>
                <a:lnTo>
                  <a:pt x="12192000" y="6858011"/>
                </a:lnTo>
                <a:lnTo>
                  <a:pt x="0" y="6858011"/>
                </a:lnTo>
                <a:lnTo>
                  <a:pt x="0" y="1105973"/>
                </a:lnTo>
                <a:lnTo>
                  <a:pt x="1302340" y="1105973"/>
                </a:lnTo>
                <a:close/>
              </a:path>
            </a:pathLst>
          </a:custGeom>
          <a:solidFill>
            <a:schemeClr val="bg1">
              <a:lumMod val="95000"/>
            </a:schemeClr>
          </a:solidFill>
        </p:spPr>
        <p:txBody>
          <a:bodyPr wrap="square" anchor="ctr">
            <a:noAutofit/>
          </a:bodyPr>
          <a:lstStyle>
            <a:lvl1pPr marL="0" indent="0" algn="ctr">
              <a:buNone/>
              <a:defRPr sz="1500"/>
            </a:lvl1pPr>
          </a:lstStyle>
          <a:p>
            <a:r>
              <a:rPr lang="en-US" dirty="0"/>
              <a:t>Insert Image Here</a:t>
            </a:r>
          </a:p>
        </p:txBody>
      </p:sp>
      <p:grpSp>
        <p:nvGrpSpPr>
          <p:cNvPr id="5" name="Group 4">
            <a:extLst>
              <a:ext uri="{FF2B5EF4-FFF2-40B4-BE49-F238E27FC236}">
                <a16:creationId xmlns:a16="http://schemas.microsoft.com/office/drawing/2014/main" id="{37ED220F-E534-2D40-B8B1-55032463DB0E}"/>
              </a:ext>
            </a:extLst>
          </p:cNvPr>
          <p:cNvGrpSpPr/>
          <p:nvPr userDrawn="1"/>
        </p:nvGrpSpPr>
        <p:grpSpPr>
          <a:xfrm>
            <a:off x="0" y="0"/>
            <a:ext cx="1302341" cy="1107184"/>
            <a:chOff x="0" y="0"/>
            <a:chExt cx="976756" cy="830388"/>
          </a:xfrm>
        </p:grpSpPr>
        <p:sp>
          <p:nvSpPr>
            <p:cNvPr id="6" name="Rectangle 5">
              <a:extLst>
                <a:ext uri="{FF2B5EF4-FFF2-40B4-BE49-F238E27FC236}">
                  <a16:creationId xmlns:a16="http://schemas.microsoft.com/office/drawing/2014/main" id="{A207C5F0-D584-1C41-9F11-5A1F911A47D5}"/>
                </a:ext>
              </a:extLst>
            </p:cNvPr>
            <p:cNvSpPr/>
            <p:nvPr/>
          </p:nvSpPr>
          <p:spPr>
            <a:xfrm>
              <a:off x="0" y="0"/>
              <a:ext cx="976756" cy="830388"/>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pic>
          <p:nvPicPr>
            <p:cNvPr id="7" name="Image">
              <a:extLst>
                <a:ext uri="{FF2B5EF4-FFF2-40B4-BE49-F238E27FC236}">
                  <a16:creationId xmlns:a16="http://schemas.microsoft.com/office/drawing/2014/main" id="{DDD89547-95BA-3D42-87A0-CC9011073AF7}"/>
                </a:ext>
              </a:extLst>
            </p:cNvPr>
            <p:cNvPicPr>
              <a:picLocks noChangeAspect="1"/>
            </p:cNvPicPr>
            <p:nvPr/>
          </p:nvPicPr>
          <p:blipFill>
            <a:blip r:embed="rId2"/>
            <a:srcRect/>
            <a:stretch/>
          </p:blipFill>
          <p:spPr>
            <a:xfrm>
              <a:off x="246990" y="250462"/>
              <a:ext cx="489607" cy="327632"/>
            </a:xfrm>
            <a:prstGeom prst="rect">
              <a:avLst/>
            </a:prstGeom>
            <a:ln w="12700">
              <a:miter lim="400000"/>
            </a:ln>
          </p:spPr>
        </p:pic>
      </p:grpSp>
    </p:spTree>
    <p:extLst>
      <p:ext uri="{BB962C8B-B14F-4D97-AF65-F5344CB8AC3E}">
        <p14:creationId xmlns:p14="http://schemas.microsoft.com/office/powerpoint/2010/main" val="39486704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er Story Slide with Quote, 1 Image, and Right-hand Percentages">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D5D67F3-7E7B-0F45-9661-A4A573664AA0}"/>
              </a:ext>
            </a:extLst>
          </p:cNvPr>
          <p:cNvCxnSpPr>
            <a:cxnSpLocks/>
          </p:cNvCxnSpPr>
          <p:nvPr userDrawn="1"/>
        </p:nvCxnSpPr>
        <p:spPr>
          <a:xfrm>
            <a:off x="985444" y="325790"/>
            <a:ext cx="3198077" cy="0"/>
          </a:xfrm>
          <a:prstGeom prst="line">
            <a:avLst/>
          </a:prstGeom>
          <a:noFill/>
          <a:ln w="19050" cap="flat">
            <a:solidFill>
              <a:schemeClr val="tx1"/>
            </a:solidFill>
            <a:prstDash val="solid"/>
            <a:miter lim="400000"/>
          </a:ln>
          <a:effectLst/>
          <a:sp3d/>
        </p:spPr>
        <p:style>
          <a:lnRef idx="0">
            <a:scrgbClr r="0" g="0" b="0"/>
          </a:lnRef>
          <a:fillRef idx="0">
            <a:scrgbClr r="0" g="0" b="0"/>
          </a:fillRef>
          <a:effectRef idx="0">
            <a:scrgbClr r="0" g="0" b="0"/>
          </a:effectRef>
          <a:fontRef idx="none"/>
        </p:style>
      </p:cxnSp>
      <p:pic>
        <p:nvPicPr>
          <p:cNvPr id="4" name="Image">
            <a:extLst>
              <a:ext uri="{FF2B5EF4-FFF2-40B4-BE49-F238E27FC236}">
                <a16:creationId xmlns:a16="http://schemas.microsoft.com/office/drawing/2014/main" id="{30352262-1CDD-1243-9F07-434709A2FAC7}"/>
              </a:ext>
            </a:extLst>
          </p:cNvPr>
          <p:cNvPicPr>
            <a:picLocks noChangeAspect="1"/>
          </p:cNvPicPr>
          <p:nvPr userDrawn="1"/>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8" name="Rectangle 7">
            <a:extLst>
              <a:ext uri="{FF2B5EF4-FFF2-40B4-BE49-F238E27FC236}">
                <a16:creationId xmlns:a16="http://schemas.microsoft.com/office/drawing/2014/main" id="{48F34622-0D52-234B-9D25-F4180CCA668F}"/>
              </a:ext>
            </a:extLst>
          </p:cNvPr>
          <p:cNvSpPr/>
          <p:nvPr userDrawn="1"/>
        </p:nvSpPr>
        <p:spPr>
          <a:xfrm>
            <a:off x="4397284" y="233691"/>
            <a:ext cx="443462" cy="183494"/>
          </a:xfrm>
          <a:prstGeom prst="rect">
            <a:avLst/>
          </a:prstGeom>
        </p:spPr>
        <p:txBody>
          <a:bodyPr wrap="none" lIns="0" tIns="0" rIns="0" bIns="0" anchor="ctr">
            <a:noAutofit/>
          </a:bodyPr>
          <a:lstStyle/>
          <a:p>
            <a:pPr lvl="0" algn="r"/>
            <a:r>
              <a:rPr lang="en-US" sz="1200" spc="-20" baseline="0" dirty="0">
                <a:solidFill>
                  <a:schemeClr val="tx1"/>
                </a:solidFill>
              </a:rPr>
              <a:t>ni.com</a:t>
            </a:r>
          </a:p>
        </p:txBody>
      </p:sp>
      <p:pic>
        <p:nvPicPr>
          <p:cNvPr id="27" name="Picture 26">
            <a:extLst>
              <a:ext uri="{FF2B5EF4-FFF2-40B4-BE49-F238E27FC236}">
                <a16:creationId xmlns:a16="http://schemas.microsoft.com/office/drawing/2014/main" id="{C86F2A26-B7A6-8B4A-855D-9747A39EC3BB}"/>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t="-2"/>
          <a:stretch/>
        </p:blipFill>
        <p:spPr>
          <a:xfrm>
            <a:off x="11539538" y="-1"/>
            <a:ext cx="656167" cy="6858001"/>
          </a:xfrm>
          <a:prstGeom prst="rect">
            <a:avLst/>
          </a:prstGeom>
        </p:spPr>
      </p:pic>
      <p:sp>
        <p:nvSpPr>
          <p:cNvPr id="28" name="Rectangle 27">
            <a:extLst>
              <a:ext uri="{FF2B5EF4-FFF2-40B4-BE49-F238E27FC236}">
                <a16:creationId xmlns:a16="http://schemas.microsoft.com/office/drawing/2014/main" id="{F2032F32-95C6-C14B-9972-6642CA4CE3FA}"/>
              </a:ext>
            </a:extLst>
          </p:cNvPr>
          <p:cNvSpPr/>
          <p:nvPr userDrawn="1"/>
        </p:nvSpPr>
        <p:spPr>
          <a:xfrm>
            <a:off x="9525000" y="-11"/>
            <a:ext cx="2014538" cy="6858011"/>
          </a:xfrm>
          <a:prstGeom prst="rect">
            <a:avLst/>
          </a:prstGeom>
          <a:solidFill>
            <a:schemeClr val="tx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sp>
        <p:nvSpPr>
          <p:cNvPr id="29" name="Picture Placeholder 9">
            <a:extLst>
              <a:ext uri="{FF2B5EF4-FFF2-40B4-BE49-F238E27FC236}">
                <a16:creationId xmlns:a16="http://schemas.microsoft.com/office/drawing/2014/main" id="{415DF4DB-BAE3-C146-9DDF-2E1A64680F06}"/>
              </a:ext>
            </a:extLst>
          </p:cNvPr>
          <p:cNvSpPr>
            <a:spLocks noGrp="1"/>
          </p:cNvSpPr>
          <p:nvPr>
            <p:ph type="pic" sz="quarter" idx="16" hasCustomPrompt="1"/>
          </p:nvPr>
        </p:nvSpPr>
        <p:spPr>
          <a:xfrm>
            <a:off x="5167313" y="-11"/>
            <a:ext cx="4357687"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grpSp>
        <p:nvGrpSpPr>
          <p:cNvPr id="23" name="Group 22">
            <a:extLst>
              <a:ext uri="{FF2B5EF4-FFF2-40B4-BE49-F238E27FC236}">
                <a16:creationId xmlns:a16="http://schemas.microsoft.com/office/drawing/2014/main" id="{5ACF3FAB-6520-FE48-8682-E399C8655A72}"/>
              </a:ext>
            </a:extLst>
          </p:cNvPr>
          <p:cNvGrpSpPr/>
          <p:nvPr userDrawn="1"/>
        </p:nvGrpSpPr>
        <p:grpSpPr>
          <a:xfrm flipH="1">
            <a:off x="321732" y="2523454"/>
            <a:ext cx="4519010" cy="3780333"/>
            <a:chOff x="143113" y="2095349"/>
            <a:chExt cx="3487500" cy="3054682"/>
          </a:xfrm>
        </p:grpSpPr>
        <p:sp>
          <p:nvSpPr>
            <p:cNvPr id="24" name="Freeform 23">
              <a:extLst>
                <a:ext uri="{FF2B5EF4-FFF2-40B4-BE49-F238E27FC236}">
                  <a16:creationId xmlns:a16="http://schemas.microsoft.com/office/drawing/2014/main" id="{CBF833D3-1133-284C-B7FF-C85D9E4BF888}"/>
                </a:ext>
              </a:extLst>
            </p:cNvPr>
            <p:cNvSpPr/>
            <p:nvPr/>
          </p:nvSpPr>
          <p:spPr>
            <a:xfrm rot="5400000">
              <a:off x="2245001" y="3764419"/>
              <a:ext cx="1385888" cy="1385335"/>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2133" dirty="0" err="1">
                <a:solidFill>
                  <a:schemeClr val="bg1"/>
                </a:solidFill>
              </a:endParaRPr>
            </a:p>
          </p:txBody>
        </p:sp>
        <p:cxnSp>
          <p:nvCxnSpPr>
            <p:cNvPr id="25" name="Straight Connector 24">
              <a:extLst>
                <a:ext uri="{FF2B5EF4-FFF2-40B4-BE49-F238E27FC236}">
                  <a16:creationId xmlns:a16="http://schemas.microsoft.com/office/drawing/2014/main" id="{98E8590B-B709-CB45-8693-77268DC05B52}"/>
                </a:ext>
              </a:extLst>
            </p:cNvPr>
            <p:cNvCxnSpPr>
              <a:cxnSpLocks/>
            </p:cNvCxnSpPr>
            <p:nvPr/>
          </p:nvCxnSpPr>
          <p:spPr>
            <a:xfrm flipH="1" flipV="1">
              <a:off x="3630613" y="2095349"/>
              <a:ext cx="0" cy="1668799"/>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632D90-92AF-8940-AB6C-EF55F6112D17}"/>
                </a:ext>
              </a:extLst>
            </p:cNvPr>
            <p:cNvCxnSpPr>
              <a:cxnSpLocks/>
            </p:cNvCxnSpPr>
            <p:nvPr/>
          </p:nvCxnSpPr>
          <p:spPr>
            <a:xfrm flipH="1">
              <a:off x="143113" y="5150031"/>
              <a:ext cx="2102164" cy="0"/>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0" name="Text Placeholder 24">
            <a:extLst>
              <a:ext uri="{FF2B5EF4-FFF2-40B4-BE49-F238E27FC236}">
                <a16:creationId xmlns:a16="http://schemas.microsoft.com/office/drawing/2014/main" id="{8D2F768C-C631-5C44-807A-FF634C72AAB3}"/>
              </a:ext>
            </a:extLst>
          </p:cNvPr>
          <p:cNvSpPr>
            <a:spLocks noGrp="1"/>
          </p:cNvSpPr>
          <p:nvPr>
            <p:ph type="body" sz="quarter" idx="21" hasCustomPrompt="1"/>
          </p:nvPr>
        </p:nvSpPr>
        <p:spPr>
          <a:xfrm>
            <a:off x="1638300" y="5460028"/>
            <a:ext cx="3202442" cy="166199"/>
          </a:xfrm>
          <a:prstGeom prst="rect">
            <a:avLst/>
          </a:prstGeom>
        </p:spPr>
        <p:txBody>
          <a:bodyPr lIns="0" tIns="0" rIns="0" bIns="0" anchor="t">
            <a:spAutoFit/>
          </a:bodyPr>
          <a:lstStyle>
            <a:lvl1pPr marL="0" indent="0" algn="r">
              <a:buNone/>
              <a:defRPr sz="1200" b="1">
                <a:solidFill>
                  <a:schemeClr val="accent1"/>
                </a:solidFill>
                <a:latin typeface="+mn-lt"/>
              </a:defRPr>
            </a:lvl1pPr>
            <a:lvl2pPr>
              <a:defRPr sz="1467">
                <a:latin typeface="+mn-lt"/>
              </a:defRPr>
            </a:lvl2pPr>
            <a:lvl3pPr>
              <a:defRPr sz="1467">
                <a:latin typeface="+mn-lt"/>
              </a:defRPr>
            </a:lvl3pPr>
            <a:lvl4pPr>
              <a:defRPr sz="1467">
                <a:latin typeface="+mn-lt"/>
              </a:defRPr>
            </a:lvl4pPr>
            <a:lvl5pPr>
              <a:defRPr sz="1467">
                <a:latin typeface="+mn-lt"/>
              </a:defRPr>
            </a:lvl5pPr>
          </a:lstStyle>
          <a:p>
            <a:pPr lvl="0"/>
            <a:r>
              <a:rPr lang="en-US" dirty="0"/>
              <a:t>Name</a:t>
            </a:r>
          </a:p>
        </p:txBody>
      </p:sp>
      <p:sp>
        <p:nvSpPr>
          <p:cNvPr id="31" name="Text Placeholder 24">
            <a:extLst>
              <a:ext uri="{FF2B5EF4-FFF2-40B4-BE49-F238E27FC236}">
                <a16:creationId xmlns:a16="http://schemas.microsoft.com/office/drawing/2014/main" id="{8CDCD86C-20E8-F44C-B324-3EFDE0B1F4F9}"/>
              </a:ext>
            </a:extLst>
          </p:cNvPr>
          <p:cNvSpPr>
            <a:spLocks noGrp="1"/>
          </p:cNvSpPr>
          <p:nvPr>
            <p:ph type="body" sz="quarter" idx="22" hasCustomPrompt="1"/>
          </p:nvPr>
        </p:nvSpPr>
        <p:spPr>
          <a:xfrm>
            <a:off x="1638300" y="5740976"/>
            <a:ext cx="3202442" cy="166199"/>
          </a:xfrm>
          <a:prstGeom prst="rect">
            <a:avLst/>
          </a:prstGeom>
        </p:spPr>
        <p:txBody>
          <a:bodyPr lIns="0" tIns="0" rIns="0" bIns="0" anchor="t">
            <a:spAutoFit/>
          </a:bodyPr>
          <a:lstStyle>
            <a:lvl1pPr marL="0" indent="0" algn="r">
              <a:buNone/>
              <a:defRPr sz="1200">
                <a:solidFill>
                  <a:schemeClr val="accent1"/>
                </a:solidFill>
                <a:latin typeface="Consolas" panose="020B0609020204030204" pitchFamily="49" charset="0"/>
                <a:cs typeface="Consolas" panose="020B0609020204030204" pitchFamily="49" charset="0"/>
              </a:defRPr>
            </a:lvl1pPr>
            <a:lvl2pPr>
              <a:defRPr sz="1467">
                <a:latin typeface="+mn-lt"/>
              </a:defRPr>
            </a:lvl2pPr>
            <a:lvl3pPr>
              <a:defRPr sz="1467">
                <a:latin typeface="+mn-lt"/>
              </a:defRPr>
            </a:lvl3pPr>
            <a:lvl4pPr>
              <a:defRPr sz="1467">
                <a:latin typeface="+mn-lt"/>
              </a:defRPr>
            </a:lvl4pPr>
            <a:lvl5pPr>
              <a:defRPr sz="1467">
                <a:latin typeface="+mn-lt"/>
              </a:defRPr>
            </a:lvl5pPr>
          </a:lstStyle>
          <a:p>
            <a:pPr lvl="0"/>
            <a:r>
              <a:rPr lang="en-US" dirty="0"/>
              <a:t>POSITION AND COMPANY</a:t>
            </a:r>
          </a:p>
        </p:txBody>
      </p:sp>
      <p:sp>
        <p:nvSpPr>
          <p:cNvPr id="32" name="Text Placeholder 3">
            <a:extLst>
              <a:ext uri="{FF2B5EF4-FFF2-40B4-BE49-F238E27FC236}">
                <a16:creationId xmlns:a16="http://schemas.microsoft.com/office/drawing/2014/main" id="{EC433212-49F4-5F41-96BD-7DA1491EEEEA}"/>
              </a:ext>
            </a:extLst>
          </p:cNvPr>
          <p:cNvSpPr>
            <a:spLocks noGrp="1"/>
          </p:cNvSpPr>
          <p:nvPr>
            <p:ph type="body" sz="quarter" idx="25" hasCustomPrompt="1"/>
          </p:nvPr>
        </p:nvSpPr>
        <p:spPr>
          <a:xfrm>
            <a:off x="656166" y="2502553"/>
            <a:ext cx="4184577" cy="2636819"/>
          </a:xfrm>
          <a:prstGeom prst="rect">
            <a:avLst/>
          </a:prstGeom>
        </p:spPr>
        <p:txBody>
          <a:bodyPr vert="horz" wrap="square" lIns="0" tIns="0" rIns="0" bIns="0" rtlCol="0" anchor="t">
            <a:noAutofit/>
          </a:bodyPr>
          <a:lstStyle>
            <a:lvl1pPr marL="0" indent="0">
              <a:buNone/>
              <a:defRPr kumimoji="0" lang="en-US" sz="2133" u="none" strike="noStrike" kern="1000" cap="none" spc="0" normalizeH="0" dirty="0">
                <a:ln>
                  <a:noFill/>
                </a:ln>
                <a:solidFill>
                  <a:schemeClr val="accent1"/>
                </a:solidFill>
                <a:effectLst/>
                <a:uFillTx/>
                <a:latin typeface="+mj-lt"/>
                <a:sym typeface="Founders Grotesk"/>
              </a:defRPr>
            </a:lvl1pPr>
          </a:lstStyle>
          <a:p>
            <a:pPr lvl="0">
              <a:spcBef>
                <a:spcPct val="0"/>
              </a:spcBef>
              <a:buClrTx/>
              <a:buSzTx/>
              <a:buFontTx/>
              <a:tabLst/>
            </a:pPr>
            <a:r>
              <a:rPr lang="en-US" sz="2400" dirty="0"/>
              <a:t>Place your quote here. Place your quote here. Place your quote here. Place your quote here.</a:t>
            </a:r>
          </a:p>
        </p:txBody>
      </p:sp>
      <p:sp>
        <p:nvSpPr>
          <p:cNvPr id="33" name="Text Placeholder 10">
            <a:extLst>
              <a:ext uri="{FF2B5EF4-FFF2-40B4-BE49-F238E27FC236}">
                <a16:creationId xmlns:a16="http://schemas.microsoft.com/office/drawing/2014/main" id="{0AAE3EAD-AC52-D74B-875A-21E7DE1E8ACB}"/>
              </a:ext>
            </a:extLst>
          </p:cNvPr>
          <p:cNvSpPr>
            <a:spLocks noGrp="1"/>
          </p:cNvSpPr>
          <p:nvPr>
            <p:ph type="body" sz="quarter" idx="27" hasCustomPrompt="1"/>
          </p:nvPr>
        </p:nvSpPr>
        <p:spPr>
          <a:xfrm>
            <a:off x="9810625" y="2958356"/>
            <a:ext cx="1384301" cy="646331"/>
          </a:xfrm>
        </p:spPr>
        <p:txBody>
          <a:bodyPr>
            <a:spAutoFit/>
          </a:bodyPr>
          <a:lstStyle>
            <a:lvl1pPr marL="0" indent="0" algn="ctr">
              <a:buNone/>
              <a:defRPr sz="4000">
                <a:solidFill>
                  <a:schemeClr val="bg1"/>
                </a:solidFill>
                <a:latin typeface="Consolas" panose="020B0609020204030204" pitchFamily="49" charset="0"/>
                <a:cs typeface="Consolas" panose="020B0609020204030204" pitchFamily="49" charset="0"/>
              </a:defRPr>
            </a:lvl1pPr>
            <a:lvl2pPr>
              <a:defRPr sz="1400">
                <a:solidFill>
                  <a:schemeClr val="bg1"/>
                </a:solidFill>
                <a:latin typeface="Consolas" panose="020B0609020204030204" pitchFamily="49" charset="0"/>
                <a:cs typeface="Consolas" panose="020B0609020204030204" pitchFamily="49" charset="0"/>
              </a:defRPr>
            </a:lvl2pPr>
            <a:lvl3pPr>
              <a:defRPr sz="1400">
                <a:solidFill>
                  <a:schemeClr val="bg1"/>
                </a:solidFill>
                <a:latin typeface="Consolas" panose="020B0609020204030204" pitchFamily="49" charset="0"/>
                <a:cs typeface="Consolas" panose="020B0609020204030204" pitchFamily="49" charset="0"/>
              </a:defRPr>
            </a:lvl3pPr>
            <a:lvl4pPr>
              <a:defRPr sz="1400">
                <a:solidFill>
                  <a:schemeClr val="bg1"/>
                </a:solidFill>
                <a:latin typeface="Consolas" panose="020B0609020204030204" pitchFamily="49" charset="0"/>
                <a:cs typeface="Consolas" panose="020B0609020204030204" pitchFamily="49" charset="0"/>
              </a:defRPr>
            </a:lvl4pPr>
            <a:lvl5pPr>
              <a:defRPr sz="1400">
                <a:solidFill>
                  <a:schemeClr val="bg1"/>
                </a:solidFill>
                <a:latin typeface="Consolas" panose="020B0609020204030204" pitchFamily="49" charset="0"/>
                <a:cs typeface="Consolas" panose="020B0609020204030204" pitchFamily="49" charset="0"/>
              </a:defRPr>
            </a:lvl5pPr>
          </a:lstStyle>
          <a:p>
            <a:pPr lvl="0"/>
            <a:r>
              <a:rPr lang="en-US" dirty="0"/>
              <a:t>XX%</a:t>
            </a:r>
          </a:p>
        </p:txBody>
      </p:sp>
      <p:sp>
        <p:nvSpPr>
          <p:cNvPr id="37" name="Text Placeholder 10">
            <a:extLst>
              <a:ext uri="{FF2B5EF4-FFF2-40B4-BE49-F238E27FC236}">
                <a16:creationId xmlns:a16="http://schemas.microsoft.com/office/drawing/2014/main" id="{1D900F4D-0479-4243-8B14-B4008407E621}"/>
              </a:ext>
            </a:extLst>
          </p:cNvPr>
          <p:cNvSpPr>
            <a:spLocks noGrp="1"/>
          </p:cNvSpPr>
          <p:nvPr>
            <p:ph type="body" sz="quarter" idx="30" hasCustomPrompt="1"/>
          </p:nvPr>
        </p:nvSpPr>
        <p:spPr>
          <a:xfrm>
            <a:off x="9810625" y="3604687"/>
            <a:ext cx="1384301" cy="286232"/>
          </a:xfrm>
        </p:spPr>
        <p:txBody>
          <a:bodyPr>
            <a:spAutoFit/>
          </a:bodyPr>
          <a:lstStyle>
            <a:lvl1pPr marL="0" indent="0" algn="ctr">
              <a:buNone/>
              <a:defRPr sz="1400">
                <a:solidFill>
                  <a:schemeClr val="bg1"/>
                </a:solidFill>
                <a:latin typeface="Consolas" panose="020B0609020204030204" pitchFamily="49" charset="0"/>
                <a:cs typeface="Consolas" panose="020B0609020204030204" pitchFamily="49" charset="0"/>
              </a:defRPr>
            </a:lvl1pPr>
            <a:lvl2pPr>
              <a:defRPr sz="1400">
                <a:solidFill>
                  <a:schemeClr val="bg1"/>
                </a:solidFill>
                <a:latin typeface="Consolas" panose="020B0609020204030204" pitchFamily="49" charset="0"/>
                <a:cs typeface="Consolas" panose="020B0609020204030204" pitchFamily="49" charset="0"/>
              </a:defRPr>
            </a:lvl2pPr>
            <a:lvl3pPr>
              <a:defRPr sz="1400">
                <a:solidFill>
                  <a:schemeClr val="bg1"/>
                </a:solidFill>
                <a:latin typeface="Consolas" panose="020B0609020204030204" pitchFamily="49" charset="0"/>
                <a:cs typeface="Consolas" panose="020B0609020204030204" pitchFamily="49" charset="0"/>
              </a:defRPr>
            </a:lvl3pPr>
            <a:lvl4pPr>
              <a:defRPr sz="1400">
                <a:solidFill>
                  <a:schemeClr val="bg1"/>
                </a:solidFill>
                <a:latin typeface="Consolas" panose="020B0609020204030204" pitchFamily="49" charset="0"/>
                <a:cs typeface="Consolas" panose="020B0609020204030204" pitchFamily="49" charset="0"/>
              </a:defRPr>
            </a:lvl4pPr>
            <a:lvl5pPr>
              <a:defRPr sz="1400">
                <a:solidFill>
                  <a:schemeClr val="bg1"/>
                </a:solidFill>
                <a:latin typeface="Consolas" panose="020B0609020204030204" pitchFamily="49" charset="0"/>
                <a:cs typeface="Consolas" panose="020B0609020204030204" pitchFamily="49" charset="0"/>
              </a:defRPr>
            </a:lvl5pPr>
          </a:lstStyle>
          <a:p>
            <a:pPr lvl="0"/>
            <a:r>
              <a:rPr lang="en-US" dirty="0"/>
              <a:t>INCREASE</a:t>
            </a:r>
          </a:p>
        </p:txBody>
      </p:sp>
      <p:sp>
        <p:nvSpPr>
          <p:cNvPr id="38" name="Text Placeholder 10">
            <a:extLst>
              <a:ext uri="{FF2B5EF4-FFF2-40B4-BE49-F238E27FC236}">
                <a16:creationId xmlns:a16="http://schemas.microsoft.com/office/drawing/2014/main" id="{8902F001-AA3D-5048-87FF-5868A4D40FFF}"/>
              </a:ext>
            </a:extLst>
          </p:cNvPr>
          <p:cNvSpPr>
            <a:spLocks noGrp="1"/>
          </p:cNvSpPr>
          <p:nvPr>
            <p:ph type="body" sz="quarter" idx="31" hasCustomPrompt="1"/>
          </p:nvPr>
        </p:nvSpPr>
        <p:spPr>
          <a:xfrm>
            <a:off x="9810625" y="329297"/>
            <a:ext cx="1384301" cy="646331"/>
          </a:xfrm>
        </p:spPr>
        <p:txBody>
          <a:bodyPr>
            <a:spAutoFit/>
          </a:bodyPr>
          <a:lstStyle>
            <a:lvl1pPr marL="0" indent="0" algn="ctr">
              <a:buNone/>
              <a:defRPr sz="4000">
                <a:solidFill>
                  <a:schemeClr val="bg1"/>
                </a:solidFill>
                <a:latin typeface="Consolas" panose="020B0609020204030204" pitchFamily="49" charset="0"/>
                <a:cs typeface="Consolas" panose="020B0609020204030204" pitchFamily="49" charset="0"/>
              </a:defRPr>
            </a:lvl1pPr>
            <a:lvl2pPr>
              <a:defRPr sz="1400">
                <a:solidFill>
                  <a:schemeClr val="bg1"/>
                </a:solidFill>
                <a:latin typeface="Consolas" panose="020B0609020204030204" pitchFamily="49" charset="0"/>
                <a:cs typeface="Consolas" panose="020B0609020204030204" pitchFamily="49" charset="0"/>
              </a:defRPr>
            </a:lvl2pPr>
            <a:lvl3pPr>
              <a:defRPr sz="1400">
                <a:solidFill>
                  <a:schemeClr val="bg1"/>
                </a:solidFill>
                <a:latin typeface="Consolas" panose="020B0609020204030204" pitchFamily="49" charset="0"/>
                <a:cs typeface="Consolas" panose="020B0609020204030204" pitchFamily="49" charset="0"/>
              </a:defRPr>
            </a:lvl3pPr>
            <a:lvl4pPr>
              <a:defRPr sz="1400">
                <a:solidFill>
                  <a:schemeClr val="bg1"/>
                </a:solidFill>
                <a:latin typeface="Consolas" panose="020B0609020204030204" pitchFamily="49" charset="0"/>
                <a:cs typeface="Consolas" panose="020B0609020204030204" pitchFamily="49" charset="0"/>
              </a:defRPr>
            </a:lvl4pPr>
            <a:lvl5pPr>
              <a:defRPr sz="1400">
                <a:solidFill>
                  <a:schemeClr val="bg1"/>
                </a:solidFill>
                <a:latin typeface="Consolas" panose="020B0609020204030204" pitchFamily="49" charset="0"/>
                <a:cs typeface="Consolas" panose="020B0609020204030204" pitchFamily="49" charset="0"/>
              </a:defRPr>
            </a:lvl5pPr>
          </a:lstStyle>
          <a:p>
            <a:pPr lvl="0"/>
            <a:r>
              <a:rPr lang="en-US" dirty="0"/>
              <a:t>XX%</a:t>
            </a:r>
          </a:p>
        </p:txBody>
      </p:sp>
      <p:sp>
        <p:nvSpPr>
          <p:cNvPr id="39" name="Text Placeholder 10">
            <a:extLst>
              <a:ext uri="{FF2B5EF4-FFF2-40B4-BE49-F238E27FC236}">
                <a16:creationId xmlns:a16="http://schemas.microsoft.com/office/drawing/2014/main" id="{EA0B23A3-3C32-D64B-9EAB-044290273831}"/>
              </a:ext>
            </a:extLst>
          </p:cNvPr>
          <p:cNvSpPr>
            <a:spLocks noGrp="1"/>
          </p:cNvSpPr>
          <p:nvPr>
            <p:ph type="body" sz="quarter" idx="32" hasCustomPrompt="1"/>
          </p:nvPr>
        </p:nvSpPr>
        <p:spPr>
          <a:xfrm>
            <a:off x="9810625" y="975628"/>
            <a:ext cx="1384301" cy="286232"/>
          </a:xfrm>
        </p:spPr>
        <p:txBody>
          <a:bodyPr>
            <a:spAutoFit/>
          </a:bodyPr>
          <a:lstStyle>
            <a:lvl1pPr marL="0" indent="0" algn="ctr">
              <a:buNone/>
              <a:defRPr sz="1400">
                <a:solidFill>
                  <a:schemeClr val="bg1"/>
                </a:solidFill>
                <a:latin typeface="Consolas" panose="020B0609020204030204" pitchFamily="49" charset="0"/>
                <a:cs typeface="Consolas" panose="020B0609020204030204" pitchFamily="49" charset="0"/>
              </a:defRPr>
            </a:lvl1pPr>
            <a:lvl2pPr>
              <a:defRPr sz="1400">
                <a:solidFill>
                  <a:schemeClr val="bg1"/>
                </a:solidFill>
                <a:latin typeface="Consolas" panose="020B0609020204030204" pitchFamily="49" charset="0"/>
                <a:cs typeface="Consolas" panose="020B0609020204030204" pitchFamily="49" charset="0"/>
              </a:defRPr>
            </a:lvl2pPr>
            <a:lvl3pPr>
              <a:defRPr sz="1400">
                <a:solidFill>
                  <a:schemeClr val="bg1"/>
                </a:solidFill>
                <a:latin typeface="Consolas" panose="020B0609020204030204" pitchFamily="49" charset="0"/>
                <a:cs typeface="Consolas" panose="020B0609020204030204" pitchFamily="49" charset="0"/>
              </a:defRPr>
            </a:lvl3pPr>
            <a:lvl4pPr>
              <a:defRPr sz="1400">
                <a:solidFill>
                  <a:schemeClr val="bg1"/>
                </a:solidFill>
                <a:latin typeface="Consolas" panose="020B0609020204030204" pitchFamily="49" charset="0"/>
                <a:cs typeface="Consolas" panose="020B0609020204030204" pitchFamily="49" charset="0"/>
              </a:defRPr>
            </a:lvl4pPr>
            <a:lvl5pPr>
              <a:defRPr sz="1400">
                <a:solidFill>
                  <a:schemeClr val="bg1"/>
                </a:solidFill>
                <a:latin typeface="Consolas" panose="020B0609020204030204" pitchFamily="49" charset="0"/>
                <a:cs typeface="Consolas" panose="020B0609020204030204" pitchFamily="49" charset="0"/>
              </a:defRPr>
            </a:lvl5pPr>
          </a:lstStyle>
          <a:p>
            <a:pPr lvl="0"/>
            <a:r>
              <a:rPr lang="en-US" dirty="0"/>
              <a:t>INCREASE</a:t>
            </a:r>
          </a:p>
        </p:txBody>
      </p:sp>
      <p:sp>
        <p:nvSpPr>
          <p:cNvPr id="40" name="Text Placeholder 10">
            <a:extLst>
              <a:ext uri="{FF2B5EF4-FFF2-40B4-BE49-F238E27FC236}">
                <a16:creationId xmlns:a16="http://schemas.microsoft.com/office/drawing/2014/main" id="{AAD16678-839E-D54E-AA26-4D2841377FDA}"/>
              </a:ext>
            </a:extLst>
          </p:cNvPr>
          <p:cNvSpPr>
            <a:spLocks noGrp="1"/>
          </p:cNvSpPr>
          <p:nvPr>
            <p:ph type="body" sz="quarter" idx="33" hasCustomPrompt="1"/>
          </p:nvPr>
        </p:nvSpPr>
        <p:spPr>
          <a:xfrm>
            <a:off x="9810625" y="5596140"/>
            <a:ext cx="1384301" cy="646331"/>
          </a:xfrm>
        </p:spPr>
        <p:txBody>
          <a:bodyPr>
            <a:spAutoFit/>
          </a:bodyPr>
          <a:lstStyle>
            <a:lvl1pPr marL="0" indent="0" algn="ctr">
              <a:buNone/>
              <a:defRPr sz="4000">
                <a:solidFill>
                  <a:schemeClr val="bg1"/>
                </a:solidFill>
                <a:latin typeface="Consolas" panose="020B0609020204030204" pitchFamily="49" charset="0"/>
                <a:cs typeface="Consolas" panose="020B0609020204030204" pitchFamily="49" charset="0"/>
              </a:defRPr>
            </a:lvl1pPr>
            <a:lvl2pPr>
              <a:defRPr sz="1400">
                <a:solidFill>
                  <a:schemeClr val="bg1"/>
                </a:solidFill>
                <a:latin typeface="Consolas" panose="020B0609020204030204" pitchFamily="49" charset="0"/>
                <a:cs typeface="Consolas" panose="020B0609020204030204" pitchFamily="49" charset="0"/>
              </a:defRPr>
            </a:lvl2pPr>
            <a:lvl3pPr>
              <a:defRPr sz="1400">
                <a:solidFill>
                  <a:schemeClr val="bg1"/>
                </a:solidFill>
                <a:latin typeface="Consolas" panose="020B0609020204030204" pitchFamily="49" charset="0"/>
                <a:cs typeface="Consolas" panose="020B0609020204030204" pitchFamily="49" charset="0"/>
              </a:defRPr>
            </a:lvl3pPr>
            <a:lvl4pPr>
              <a:defRPr sz="1400">
                <a:solidFill>
                  <a:schemeClr val="bg1"/>
                </a:solidFill>
                <a:latin typeface="Consolas" panose="020B0609020204030204" pitchFamily="49" charset="0"/>
                <a:cs typeface="Consolas" panose="020B0609020204030204" pitchFamily="49" charset="0"/>
              </a:defRPr>
            </a:lvl4pPr>
            <a:lvl5pPr>
              <a:defRPr sz="1400">
                <a:solidFill>
                  <a:schemeClr val="bg1"/>
                </a:solidFill>
                <a:latin typeface="Consolas" panose="020B0609020204030204" pitchFamily="49" charset="0"/>
                <a:cs typeface="Consolas" panose="020B0609020204030204" pitchFamily="49" charset="0"/>
              </a:defRPr>
            </a:lvl5pPr>
          </a:lstStyle>
          <a:p>
            <a:pPr lvl="0"/>
            <a:r>
              <a:rPr lang="en-US" dirty="0"/>
              <a:t>XX%</a:t>
            </a:r>
          </a:p>
        </p:txBody>
      </p:sp>
      <p:sp>
        <p:nvSpPr>
          <p:cNvPr id="41" name="Text Placeholder 10">
            <a:extLst>
              <a:ext uri="{FF2B5EF4-FFF2-40B4-BE49-F238E27FC236}">
                <a16:creationId xmlns:a16="http://schemas.microsoft.com/office/drawing/2014/main" id="{CEFDDE33-1B3E-6E4F-929B-2901AA2C85A6}"/>
              </a:ext>
            </a:extLst>
          </p:cNvPr>
          <p:cNvSpPr>
            <a:spLocks noGrp="1"/>
          </p:cNvSpPr>
          <p:nvPr>
            <p:ph type="body" sz="quarter" idx="34" hasCustomPrompt="1"/>
          </p:nvPr>
        </p:nvSpPr>
        <p:spPr>
          <a:xfrm>
            <a:off x="9810625" y="6242471"/>
            <a:ext cx="1384301" cy="286232"/>
          </a:xfrm>
        </p:spPr>
        <p:txBody>
          <a:bodyPr>
            <a:spAutoFit/>
          </a:bodyPr>
          <a:lstStyle>
            <a:lvl1pPr marL="0" indent="0" algn="ctr">
              <a:buNone/>
              <a:defRPr sz="1400">
                <a:solidFill>
                  <a:schemeClr val="bg1"/>
                </a:solidFill>
                <a:latin typeface="Consolas" panose="020B0609020204030204" pitchFamily="49" charset="0"/>
                <a:cs typeface="Consolas" panose="020B0609020204030204" pitchFamily="49" charset="0"/>
              </a:defRPr>
            </a:lvl1pPr>
            <a:lvl2pPr>
              <a:defRPr sz="1400">
                <a:solidFill>
                  <a:schemeClr val="bg1"/>
                </a:solidFill>
                <a:latin typeface="Consolas" panose="020B0609020204030204" pitchFamily="49" charset="0"/>
                <a:cs typeface="Consolas" panose="020B0609020204030204" pitchFamily="49" charset="0"/>
              </a:defRPr>
            </a:lvl2pPr>
            <a:lvl3pPr>
              <a:defRPr sz="1400">
                <a:solidFill>
                  <a:schemeClr val="bg1"/>
                </a:solidFill>
                <a:latin typeface="Consolas" panose="020B0609020204030204" pitchFamily="49" charset="0"/>
                <a:cs typeface="Consolas" panose="020B0609020204030204" pitchFamily="49" charset="0"/>
              </a:defRPr>
            </a:lvl3pPr>
            <a:lvl4pPr>
              <a:defRPr sz="1400">
                <a:solidFill>
                  <a:schemeClr val="bg1"/>
                </a:solidFill>
                <a:latin typeface="Consolas" panose="020B0609020204030204" pitchFamily="49" charset="0"/>
                <a:cs typeface="Consolas" panose="020B0609020204030204" pitchFamily="49" charset="0"/>
              </a:defRPr>
            </a:lvl4pPr>
            <a:lvl5pPr>
              <a:defRPr sz="1400">
                <a:solidFill>
                  <a:schemeClr val="bg1"/>
                </a:solidFill>
                <a:latin typeface="Consolas" panose="020B0609020204030204" pitchFamily="49" charset="0"/>
                <a:cs typeface="Consolas" panose="020B0609020204030204" pitchFamily="49" charset="0"/>
              </a:defRPr>
            </a:lvl5pPr>
          </a:lstStyle>
          <a:p>
            <a:pPr lvl="0"/>
            <a:r>
              <a:rPr lang="en-US" dirty="0"/>
              <a:t>INCREASE</a:t>
            </a:r>
          </a:p>
        </p:txBody>
      </p:sp>
      <p:sp>
        <p:nvSpPr>
          <p:cNvPr id="34" name="Text Placeholder 15">
            <a:extLst>
              <a:ext uri="{FF2B5EF4-FFF2-40B4-BE49-F238E27FC236}">
                <a16:creationId xmlns:a16="http://schemas.microsoft.com/office/drawing/2014/main" id="{BED079A4-A9DD-2C4F-9AEF-399CB88C543B}"/>
              </a:ext>
            </a:extLst>
          </p:cNvPr>
          <p:cNvSpPr>
            <a:spLocks noGrp="1"/>
          </p:cNvSpPr>
          <p:nvPr>
            <p:ph type="body" sz="quarter" idx="12" hasCustomPrompt="1"/>
          </p:nvPr>
        </p:nvSpPr>
        <p:spPr>
          <a:xfrm>
            <a:off x="985444" y="325438"/>
            <a:ext cx="3198077" cy="258532"/>
          </a:xfrm>
        </p:spPr>
        <p:txBody>
          <a:bodyPr wrap="square" anchor="t">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35" name="Title 1">
            <a:extLst>
              <a:ext uri="{FF2B5EF4-FFF2-40B4-BE49-F238E27FC236}">
                <a16:creationId xmlns:a16="http://schemas.microsoft.com/office/drawing/2014/main" id="{AFDED271-4FB0-5B4C-8B21-B30DB199E085}"/>
              </a:ext>
            </a:extLst>
          </p:cNvPr>
          <p:cNvSpPr>
            <a:spLocks noGrp="1"/>
          </p:cNvSpPr>
          <p:nvPr>
            <p:ph type="title" hasCustomPrompt="1"/>
          </p:nvPr>
        </p:nvSpPr>
        <p:spPr>
          <a:xfrm>
            <a:off x="357584" y="695225"/>
            <a:ext cx="4484570" cy="1089529"/>
          </a:xfrm>
        </p:spPr>
        <p:txBody>
          <a:bodyPr lIns="0" rIns="0"/>
          <a:lstStyle/>
          <a:p>
            <a:r>
              <a:rPr lang="en-US" dirty="0"/>
              <a:t>Customer Story Heading</a:t>
            </a:r>
          </a:p>
        </p:txBody>
      </p:sp>
    </p:spTree>
    <p:extLst>
      <p:ext uri="{BB962C8B-B14F-4D97-AF65-F5344CB8AC3E}">
        <p14:creationId xmlns:p14="http://schemas.microsoft.com/office/powerpoint/2010/main" val="30740852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stomer Story with 1 Box and 1 Horizontal Imag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62F032E7-F431-B74F-BA39-9E9DCFD591D8}"/>
              </a:ext>
            </a:extLst>
          </p:cNvPr>
          <p:cNvSpPr>
            <a:spLocks noGrp="1"/>
          </p:cNvSpPr>
          <p:nvPr>
            <p:ph type="pic" sz="quarter" idx="16" hasCustomPrompt="1"/>
          </p:nvPr>
        </p:nvSpPr>
        <p:spPr>
          <a:xfrm>
            <a:off x="0" y="1"/>
            <a:ext cx="12206287" cy="2817444"/>
          </a:xfrm>
          <a:custGeom>
            <a:avLst/>
            <a:gdLst>
              <a:gd name="connsiteX0" fmla="*/ 1302341 w 12206287"/>
              <a:gd name="connsiteY0" fmla="*/ 0 h 2817444"/>
              <a:gd name="connsiteX1" fmla="*/ 12206287 w 12206287"/>
              <a:gd name="connsiteY1" fmla="*/ 0 h 2817444"/>
              <a:gd name="connsiteX2" fmla="*/ 12206287 w 12206287"/>
              <a:gd name="connsiteY2" fmla="*/ 2817444 h 2817444"/>
              <a:gd name="connsiteX3" fmla="*/ 0 w 12206287"/>
              <a:gd name="connsiteY3" fmla="*/ 2817444 h 2817444"/>
              <a:gd name="connsiteX4" fmla="*/ 0 w 12206287"/>
              <a:gd name="connsiteY4" fmla="*/ 1107183 h 2817444"/>
              <a:gd name="connsiteX5" fmla="*/ 1302341 w 12206287"/>
              <a:gd name="connsiteY5" fmla="*/ 1107183 h 2817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06287" h="2817444">
                <a:moveTo>
                  <a:pt x="1302341" y="0"/>
                </a:moveTo>
                <a:lnTo>
                  <a:pt x="12206287" y="0"/>
                </a:lnTo>
                <a:lnTo>
                  <a:pt x="12206287" y="2817444"/>
                </a:lnTo>
                <a:lnTo>
                  <a:pt x="0" y="2817444"/>
                </a:lnTo>
                <a:lnTo>
                  <a:pt x="0" y="1107183"/>
                </a:lnTo>
                <a:lnTo>
                  <a:pt x="1302341" y="1107183"/>
                </a:lnTo>
                <a:close/>
              </a:path>
            </a:pathLst>
          </a:custGeom>
          <a:solidFill>
            <a:schemeClr val="bg1">
              <a:lumMod val="95000"/>
            </a:schemeClr>
          </a:solidFill>
        </p:spPr>
        <p:txBody>
          <a:bodyPr wrap="square" anchor="ctr">
            <a:noAutofit/>
          </a:bodyPr>
          <a:lstStyle>
            <a:lvl1pPr marL="0" indent="0" algn="ctr">
              <a:buNone/>
              <a:defRPr sz="1500"/>
            </a:lvl1pPr>
          </a:lstStyle>
          <a:p>
            <a:r>
              <a:rPr lang="en-US" dirty="0"/>
              <a:t>Insert Image Here</a:t>
            </a:r>
          </a:p>
        </p:txBody>
      </p:sp>
      <p:grpSp>
        <p:nvGrpSpPr>
          <p:cNvPr id="7" name="Group 6">
            <a:extLst>
              <a:ext uri="{FF2B5EF4-FFF2-40B4-BE49-F238E27FC236}">
                <a16:creationId xmlns:a16="http://schemas.microsoft.com/office/drawing/2014/main" id="{18385CF0-D61E-DE47-8C11-425839DA03F9}"/>
              </a:ext>
            </a:extLst>
          </p:cNvPr>
          <p:cNvGrpSpPr/>
          <p:nvPr userDrawn="1"/>
        </p:nvGrpSpPr>
        <p:grpSpPr>
          <a:xfrm>
            <a:off x="0" y="0"/>
            <a:ext cx="1302341" cy="1107184"/>
            <a:chOff x="0" y="0"/>
            <a:chExt cx="976756" cy="830388"/>
          </a:xfrm>
        </p:grpSpPr>
        <p:sp>
          <p:nvSpPr>
            <p:cNvPr id="9" name="Rectangle 8">
              <a:extLst>
                <a:ext uri="{FF2B5EF4-FFF2-40B4-BE49-F238E27FC236}">
                  <a16:creationId xmlns:a16="http://schemas.microsoft.com/office/drawing/2014/main" id="{E3BC3C90-1ED5-6748-9D2C-6B78E7326AD6}"/>
                </a:ext>
              </a:extLst>
            </p:cNvPr>
            <p:cNvSpPr/>
            <p:nvPr/>
          </p:nvSpPr>
          <p:spPr>
            <a:xfrm>
              <a:off x="0" y="0"/>
              <a:ext cx="976756" cy="830388"/>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pic>
          <p:nvPicPr>
            <p:cNvPr id="10" name="Image">
              <a:extLst>
                <a:ext uri="{FF2B5EF4-FFF2-40B4-BE49-F238E27FC236}">
                  <a16:creationId xmlns:a16="http://schemas.microsoft.com/office/drawing/2014/main" id="{E60F496C-D733-E64A-8C75-A0D7FCD73C0A}"/>
                </a:ext>
              </a:extLst>
            </p:cNvPr>
            <p:cNvPicPr>
              <a:picLocks noChangeAspect="1"/>
            </p:cNvPicPr>
            <p:nvPr/>
          </p:nvPicPr>
          <p:blipFill>
            <a:blip r:embed="rId2"/>
            <a:srcRect/>
            <a:stretch/>
          </p:blipFill>
          <p:spPr>
            <a:xfrm>
              <a:off x="246990" y="250462"/>
              <a:ext cx="489607" cy="327632"/>
            </a:xfrm>
            <a:prstGeom prst="rect">
              <a:avLst/>
            </a:prstGeom>
            <a:ln w="12700">
              <a:miter lim="400000"/>
            </a:ln>
          </p:spPr>
        </p:pic>
      </p:grpSp>
      <p:sp>
        <p:nvSpPr>
          <p:cNvPr id="17" name="Freeform 16">
            <a:extLst>
              <a:ext uri="{FF2B5EF4-FFF2-40B4-BE49-F238E27FC236}">
                <a16:creationId xmlns:a16="http://schemas.microsoft.com/office/drawing/2014/main" id="{3E27C77C-7156-2C4A-9EAC-98423CA044FC}"/>
              </a:ext>
            </a:extLst>
          </p:cNvPr>
          <p:cNvSpPr/>
          <p:nvPr userDrawn="1"/>
        </p:nvSpPr>
        <p:spPr>
          <a:xfrm rot="16200000" flipH="1">
            <a:off x="380470" y="4955611"/>
            <a:ext cx="1513939" cy="1622941"/>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1"/>
              </a:solidFill>
            </a:endParaRPr>
          </a:p>
        </p:txBody>
      </p:sp>
      <p:sp>
        <p:nvSpPr>
          <p:cNvPr id="24" name="Title 1">
            <a:extLst>
              <a:ext uri="{FF2B5EF4-FFF2-40B4-BE49-F238E27FC236}">
                <a16:creationId xmlns:a16="http://schemas.microsoft.com/office/drawing/2014/main" id="{8F559A4B-5BE6-9A4D-A68D-D8F0DA5F6D6C}"/>
              </a:ext>
            </a:extLst>
          </p:cNvPr>
          <p:cNvSpPr>
            <a:spLocks noGrp="1"/>
          </p:cNvSpPr>
          <p:nvPr>
            <p:ph type="title" hasCustomPrompt="1"/>
          </p:nvPr>
        </p:nvSpPr>
        <p:spPr>
          <a:xfrm>
            <a:off x="982129" y="3472480"/>
            <a:ext cx="10228795" cy="639612"/>
          </a:xfrm>
        </p:spPr>
        <p:txBody>
          <a:bodyPr lIns="0" rIns="0"/>
          <a:lstStyle/>
          <a:p>
            <a:r>
              <a:rPr lang="en-US" dirty="0"/>
              <a:t>Customer Story Heading</a:t>
            </a:r>
          </a:p>
        </p:txBody>
      </p:sp>
      <p:sp>
        <p:nvSpPr>
          <p:cNvPr id="25" name="Content Placeholder 9">
            <a:extLst>
              <a:ext uri="{FF2B5EF4-FFF2-40B4-BE49-F238E27FC236}">
                <a16:creationId xmlns:a16="http://schemas.microsoft.com/office/drawing/2014/main" id="{3D538650-8E86-BC4F-BF98-494B6C8FB05D}"/>
              </a:ext>
            </a:extLst>
          </p:cNvPr>
          <p:cNvSpPr>
            <a:spLocks noGrp="1"/>
          </p:cNvSpPr>
          <p:nvPr>
            <p:ph sz="quarter" idx="10"/>
          </p:nvPr>
        </p:nvSpPr>
        <p:spPr>
          <a:xfrm>
            <a:off x="984251" y="4254447"/>
            <a:ext cx="10226674" cy="1947916"/>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5">
            <a:extLst>
              <a:ext uri="{FF2B5EF4-FFF2-40B4-BE49-F238E27FC236}">
                <a16:creationId xmlns:a16="http://schemas.microsoft.com/office/drawing/2014/main" id="{28647842-0B44-B14F-A88D-72EA68C69F08}"/>
              </a:ext>
            </a:extLst>
          </p:cNvPr>
          <p:cNvSpPr>
            <a:spLocks noGrp="1"/>
          </p:cNvSpPr>
          <p:nvPr>
            <p:ph type="body" sz="quarter" idx="12" hasCustomPrompt="1"/>
          </p:nvPr>
        </p:nvSpPr>
        <p:spPr>
          <a:xfrm>
            <a:off x="985444" y="3089002"/>
            <a:ext cx="10225481" cy="258532"/>
          </a:xfrm>
        </p:spPr>
        <p:txBody>
          <a:bodyPr wrap="square" anchor="t">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1" name="Rectangle 10">
            <a:extLst>
              <a:ext uri="{FF2B5EF4-FFF2-40B4-BE49-F238E27FC236}">
                <a16:creationId xmlns:a16="http://schemas.microsoft.com/office/drawing/2014/main" id="{90867F8F-D3E9-0640-B07A-32F7FD14F308}"/>
              </a:ext>
            </a:extLst>
          </p:cNvPr>
          <p:cNvSpPr/>
          <p:nvPr userDrawn="1"/>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tx1"/>
                </a:solidFill>
              </a:rPr>
              <a:t>ni.com</a:t>
            </a:r>
          </a:p>
        </p:txBody>
      </p:sp>
    </p:spTree>
    <p:extLst>
      <p:ext uri="{BB962C8B-B14F-4D97-AF65-F5344CB8AC3E}">
        <p14:creationId xmlns:p14="http://schemas.microsoft.com/office/powerpoint/2010/main" val="32794266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ustomer Story with 1 Quote and 1 Horizontal Imag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62F032E7-F431-B74F-BA39-9E9DCFD591D8}"/>
              </a:ext>
            </a:extLst>
          </p:cNvPr>
          <p:cNvSpPr>
            <a:spLocks noGrp="1"/>
          </p:cNvSpPr>
          <p:nvPr>
            <p:ph type="pic" sz="quarter" idx="16" hasCustomPrompt="1"/>
          </p:nvPr>
        </p:nvSpPr>
        <p:spPr>
          <a:xfrm>
            <a:off x="0" y="1"/>
            <a:ext cx="12206287" cy="2817444"/>
          </a:xfrm>
          <a:custGeom>
            <a:avLst/>
            <a:gdLst>
              <a:gd name="connsiteX0" fmla="*/ 1302341 w 12206287"/>
              <a:gd name="connsiteY0" fmla="*/ 0 h 2817444"/>
              <a:gd name="connsiteX1" fmla="*/ 12206287 w 12206287"/>
              <a:gd name="connsiteY1" fmla="*/ 0 h 2817444"/>
              <a:gd name="connsiteX2" fmla="*/ 12206287 w 12206287"/>
              <a:gd name="connsiteY2" fmla="*/ 2817444 h 2817444"/>
              <a:gd name="connsiteX3" fmla="*/ 0 w 12206287"/>
              <a:gd name="connsiteY3" fmla="*/ 2817444 h 2817444"/>
              <a:gd name="connsiteX4" fmla="*/ 0 w 12206287"/>
              <a:gd name="connsiteY4" fmla="*/ 1107183 h 2817444"/>
              <a:gd name="connsiteX5" fmla="*/ 1302341 w 12206287"/>
              <a:gd name="connsiteY5" fmla="*/ 1107183 h 2817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06287" h="2817444">
                <a:moveTo>
                  <a:pt x="1302341" y="0"/>
                </a:moveTo>
                <a:lnTo>
                  <a:pt x="12206287" y="0"/>
                </a:lnTo>
                <a:lnTo>
                  <a:pt x="12206287" y="2817444"/>
                </a:lnTo>
                <a:lnTo>
                  <a:pt x="0" y="2817444"/>
                </a:lnTo>
                <a:lnTo>
                  <a:pt x="0" y="1107183"/>
                </a:lnTo>
                <a:lnTo>
                  <a:pt x="1302341" y="1107183"/>
                </a:lnTo>
                <a:close/>
              </a:path>
            </a:pathLst>
          </a:custGeom>
          <a:solidFill>
            <a:schemeClr val="bg1">
              <a:lumMod val="95000"/>
            </a:schemeClr>
          </a:solidFill>
        </p:spPr>
        <p:txBody>
          <a:bodyPr wrap="square" anchor="ctr">
            <a:noAutofit/>
          </a:bodyPr>
          <a:lstStyle>
            <a:lvl1pPr marL="0" indent="0" algn="ctr">
              <a:buNone/>
              <a:defRPr sz="1500"/>
            </a:lvl1pPr>
          </a:lstStyle>
          <a:p>
            <a:r>
              <a:rPr lang="en-US" dirty="0"/>
              <a:t>Insert Image Here</a:t>
            </a:r>
          </a:p>
        </p:txBody>
      </p:sp>
      <p:sp>
        <p:nvSpPr>
          <p:cNvPr id="24" name="Title 1">
            <a:extLst>
              <a:ext uri="{FF2B5EF4-FFF2-40B4-BE49-F238E27FC236}">
                <a16:creationId xmlns:a16="http://schemas.microsoft.com/office/drawing/2014/main" id="{8F559A4B-5BE6-9A4D-A68D-D8F0DA5F6D6C}"/>
              </a:ext>
            </a:extLst>
          </p:cNvPr>
          <p:cNvSpPr>
            <a:spLocks noGrp="1"/>
          </p:cNvSpPr>
          <p:nvPr>
            <p:ph type="title" hasCustomPrompt="1"/>
          </p:nvPr>
        </p:nvSpPr>
        <p:spPr>
          <a:xfrm>
            <a:off x="982129" y="3472480"/>
            <a:ext cx="10557476" cy="639612"/>
          </a:xfrm>
        </p:spPr>
        <p:txBody>
          <a:bodyPr lIns="0" rIns="0"/>
          <a:lstStyle/>
          <a:p>
            <a:r>
              <a:rPr lang="en-US" dirty="0"/>
              <a:t>Customer Story Heading</a:t>
            </a:r>
          </a:p>
        </p:txBody>
      </p:sp>
      <p:sp>
        <p:nvSpPr>
          <p:cNvPr id="25" name="Content Placeholder 9">
            <a:extLst>
              <a:ext uri="{FF2B5EF4-FFF2-40B4-BE49-F238E27FC236}">
                <a16:creationId xmlns:a16="http://schemas.microsoft.com/office/drawing/2014/main" id="{3D538650-8E86-BC4F-BF98-494B6C8FB05D}"/>
              </a:ext>
            </a:extLst>
          </p:cNvPr>
          <p:cNvSpPr>
            <a:spLocks noGrp="1"/>
          </p:cNvSpPr>
          <p:nvPr>
            <p:ph sz="quarter" idx="10" hasCustomPrompt="1"/>
          </p:nvPr>
        </p:nvSpPr>
        <p:spPr>
          <a:xfrm>
            <a:off x="984250" y="4254447"/>
            <a:ext cx="10555287" cy="1636110"/>
          </a:xfrm>
        </p:spPr>
        <p:txBody>
          <a:bodyPr lIns="0" rIns="0"/>
          <a:lstStyle>
            <a:lvl1pPr marL="0" indent="0">
              <a:buNone/>
              <a:defRPr>
                <a:solidFill>
                  <a:schemeClr val="accent1"/>
                </a:solidFill>
                <a:latin typeface="+mj-lt"/>
              </a:defRPr>
            </a:lvl1pPr>
            <a:lvl2pPr marL="457200" indent="0">
              <a:buNone/>
              <a:defRPr>
                <a:solidFill>
                  <a:schemeClr val="accent1"/>
                </a:solidFill>
                <a:latin typeface="+mj-lt"/>
              </a:defRPr>
            </a:lvl2pPr>
            <a:lvl3pPr marL="914400" indent="0">
              <a:buNone/>
              <a:defRPr>
                <a:solidFill>
                  <a:schemeClr val="accent1"/>
                </a:solidFill>
                <a:latin typeface="+mj-lt"/>
              </a:defRPr>
            </a:lvl3pPr>
            <a:lvl4pPr marL="1371600" indent="0">
              <a:buNone/>
              <a:defRPr>
                <a:solidFill>
                  <a:schemeClr val="accent1"/>
                </a:solidFill>
                <a:latin typeface="+mj-lt"/>
              </a:defRPr>
            </a:lvl4pPr>
            <a:lvl5pPr marL="1828800" indent="0">
              <a:buNone/>
              <a:defRPr>
                <a:solidFill>
                  <a:schemeClr val="accent1"/>
                </a:solidFill>
                <a:latin typeface="+mj-lt"/>
              </a:defRPr>
            </a:lvl5pPr>
          </a:lstStyle>
          <a:p>
            <a:pPr lvl="0"/>
            <a:r>
              <a:rPr lang="en-US" dirty="0"/>
              <a:t>Place your quote here. Place your quote here.</a:t>
            </a:r>
          </a:p>
        </p:txBody>
      </p:sp>
      <p:sp>
        <p:nvSpPr>
          <p:cNvPr id="26" name="Text Placeholder 15">
            <a:extLst>
              <a:ext uri="{FF2B5EF4-FFF2-40B4-BE49-F238E27FC236}">
                <a16:creationId xmlns:a16="http://schemas.microsoft.com/office/drawing/2014/main" id="{28647842-0B44-B14F-A88D-72EA68C69F08}"/>
              </a:ext>
            </a:extLst>
          </p:cNvPr>
          <p:cNvSpPr>
            <a:spLocks noGrp="1"/>
          </p:cNvSpPr>
          <p:nvPr>
            <p:ph type="body" sz="quarter" idx="12" hasCustomPrompt="1"/>
          </p:nvPr>
        </p:nvSpPr>
        <p:spPr>
          <a:xfrm>
            <a:off x="985444" y="3089002"/>
            <a:ext cx="10554056" cy="258532"/>
          </a:xfrm>
        </p:spPr>
        <p:txBody>
          <a:bodyPr wrap="square" anchor="t">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grpSp>
        <p:nvGrpSpPr>
          <p:cNvPr id="12" name="Group 11">
            <a:extLst>
              <a:ext uri="{FF2B5EF4-FFF2-40B4-BE49-F238E27FC236}">
                <a16:creationId xmlns:a16="http://schemas.microsoft.com/office/drawing/2014/main" id="{16368B11-30D6-6D45-9739-39DC64B89115}"/>
              </a:ext>
            </a:extLst>
          </p:cNvPr>
          <p:cNvGrpSpPr/>
          <p:nvPr userDrawn="1"/>
        </p:nvGrpSpPr>
        <p:grpSpPr>
          <a:xfrm flipV="1">
            <a:off x="325969" y="3472480"/>
            <a:ext cx="11213530" cy="3061563"/>
            <a:chOff x="253999" y="256470"/>
            <a:chExt cx="8857064" cy="2593330"/>
          </a:xfrm>
        </p:grpSpPr>
        <p:grpSp>
          <p:nvGrpSpPr>
            <p:cNvPr id="14" name="Group 13">
              <a:extLst>
                <a:ext uri="{FF2B5EF4-FFF2-40B4-BE49-F238E27FC236}">
                  <a16:creationId xmlns:a16="http://schemas.microsoft.com/office/drawing/2014/main" id="{7B7E6C9E-FD56-874F-A66B-F52A5FC619C8}"/>
                </a:ext>
              </a:extLst>
            </p:cNvPr>
            <p:cNvGrpSpPr/>
            <p:nvPr/>
          </p:nvGrpSpPr>
          <p:grpSpPr>
            <a:xfrm flipH="1" flipV="1">
              <a:off x="253999" y="256470"/>
              <a:ext cx="2929039" cy="2593330"/>
              <a:chOff x="701574" y="2302523"/>
              <a:chExt cx="2929039" cy="2593330"/>
            </a:xfrm>
          </p:grpSpPr>
          <p:sp>
            <p:nvSpPr>
              <p:cNvPr id="16" name="Freeform 15">
                <a:extLst>
                  <a:ext uri="{FF2B5EF4-FFF2-40B4-BE49-F238E27FC236}">
                    <a16:creationId xmlns:a16="http://schemas.microsoft.com/office/drawing/2014/main" id="{0D154BBE-0F39-7241-B448-77AAF181CB53}"/>
                  </a:ext>
                </a:extLst>
              </p:cNvPr>
              <p:cNvSpPr/>
              <p:nvPr/>
            </p:nvSpPr>
            <p:spPr>
              <a:xfrm rot="5400000">
                <a:off x="2245001" y="3510241"/>
                <a:ext cx="1385888" cy="1385335"/>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2133" dirty="0" err="1">
                  <a:solidFill>
                    <a:schemeClr val="bg1"/>
                  </a:solidFill>
                </a:endParaRPr>
              </a:p>
            </p:txBody>
          </p:sp>
          <p:cxnSp>
            <p:nvCxnSpPr>
              <p:cNvPr id="19" name="Straight Connector 18">
                <a:extLst>
                  <a:ext uri="{FF2B5EF4-FFF2-40B4-BE49-F238E27FC236}">
                    <a16:creationId xmlns:a16="http://schemas.microsoft.com/office/drawing/2014/main" id="{46ABB367-1AA6-7B4D-984F-A12A644138E9}"/>
                  </a:ext>
                </a:extLst>
              </p:cNvPr>
              <p:cNvCxnSpPr>
                <a:cxnSpLocks/>
              </p:cNvCxnSpPr>
              <p:nvPr/>
            </p:nvCxnSpPr>
            <p:spPr>
              <a:xfrm flipH="1" flipV="1">
                <a:off x="3630613" y="2302523"/>
                <a:ext cx="0" cy="1207449"/>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8F63069-C467-644D-A8AC-D540C42FCC22}"/>
                  </a:ext>
                </a:extLst>
              </p:cNvPr>
              <p:cNvCxnSpPr>
                <a:cxnSpLocks/>
              </p:cNvCxnSpPr>
              <p:nvPr/>
            </p:nvCxnSpPr>
            <p:spPr>
              <a:xfrm flipH="1" flipV="1">
                <a:off x="701574" y="4895853"/>
                <a:ext cx="1543703" cy="0"/>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5" name="Straight Connector 14">
              <a:extLst>
                <a:ext uri="{FF2B5EF4-FFF2-40B4-BE49-F238E27FC236}">
                  <a16:creationId xmlns:a16="http://schemas.microsoft.com/office/drawing/2014/main" id="{3C49C217-0B8B-5946-A5FF-D511F0859AA0}"/>
                </a:ext>
              </a:extLst>
            </p:cNvPr>
            <p:cNvCxnSpPr>
              <a:cxnSpLocks/>
            </p:cNvCxnSpPr>
            <p:nvPr/>
          </p:nvCxnSpPr>
          <p:spPr>
            <a:xfrm flipV="1">
              <a:off x="3183038" y="256470"/>
              <a:ext cx="5928025" cy="0"/>
            </a:xfrm>
            <a:prstGeom prst="line">
              <a:avLst/>
            </a:prstGeom>
            <a:noFill/>
            <a:ln w="1905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grpSp>
      <p:sp>
        <p:nvSpPr>
          <p:cNvPr id="21" name="Text Placeholder 24">
            <a:extLst>
              <a:ext uri="{FF2B5EF4-FFF2-40B4-BE49-F238E27FC236}">
                <a16:creationId xmlns:a16="http://schemas.microsoft.com/office/drawing/2014/main" id="{3E8180D0-3D4C-4E4F-856F-1304AEE8D392}"/>
              </a:ext>
            </a:extLst>
          </p:cNvPr>
          <p:cNvSpPr>
            <a:spLocks noGrp="1"/>
          </p:cNvSpPr>
          <p:nvPr>
            <p:ph type="body" sz="quarter" idx="17" hasCustomPrompt="1"/>
          </p:nvPr>
        </p:nvSpPr>
        <p:spPr>
          <a:xfrm>
            <a:off x="8424316" y="5909657"/>
            <a:ext cx="3115183" cy="166199"/>
          </a:xfrm>
          <a:prstGeom prst="rect">
            <a:avLst/>
          </a:prstGeom>
        </p:spPr>
        <p:txBody>
          <a:bodyPr wrap="square" lIns="0" tIns="0" rIns="0" bIns="0" anchor="t">
            <a:spAutoFit/>
          </a:bodyPr>
          <a:lstStyle>
            <a:lvl1pPr marL="0" indent="0" algn="r">
              <a:buNone/>
              <a:defRPr sz="1200" b="1">
                <a:solidFill>
                  <a:schemeClr val="accent1"/>
                </a:solidFill>
                <a:latin typeface="+mn-lt"/>
              </a:defRPr>
            </a:lvl1pPr>
            <a:lvl2pPr>
              <a:defRPr sz="1467">
                <a:latin typeface="+mn-lt"/>
              </a:defRPr>
            </a:lvl2pPr>
            <a:lvl3pPr>
              <a:defRPr sz="1467">
                <a:latin typeface="+mn-lt"/>
              </a:defRPr>
            </a:lvl3pPr>
            <a:lvl4pPr>
              <a:defRPr sz="1467">
                <a:latin typeface="+mn-lt"/>
              </a:defRPr>
            </a:lvl4pPr>
            <a:lvl5pPr>
              <a:defRPr sz="1467">
                <a:latin typeface="+mn-lt"/>
              </a:defRPr>
            </a:lvl5pPr>
          </a:lstStyle>
          <a:p>
            <a:pPr lvl="0"/>
            <a:r>
              <a:rPr lang="en-US" dirty="0"/>
              <a:t>Name</a:t>
            </a:r>
          </a:p>
        </p:txBody>
      </p:sp>
      <p:sp>
        <p:nvSpPr>
          <p:cNvPr id="22" name="Text Placeholder 24">
            <a:extLst>
              <a:ext uri="{FF2B5EF4-FFF2-40B4-BE49-F238E27FC236}">
                <a16:creationId xmlns:a16="http://schemas.microsoft.com/office/drawing/2014/main" id="{3C5F5CA3-FB6C-714F-B85B-703E19E3052F}"/>
              </a:ext>
            </a:extLst>
          </p:cNvPr>
          <p:cNvSpPr>
            <a:spLocks noGrp="1"/>
          </p:cNvSpPr>
          <p:nvPr>
            <p:ph type="body" sz="quarter" idx="18" hasCustomPrompt="1"/>
          </p:nvPr>
        </p:nvSpPr>
        <p:spPr>
          <a:xfrm>
            <a:off x="8424316" y="6211119"/>
            <a:ext cx="3115183" cy="166199"/>
          </a:xfrm>
          <a:prstGeom prst="rect">
            <a:avLst/>
          </a:prstGeom>
        </p:spPr>
        <p:txBody>
          <a:bodyPr wrap="square" lIns="0" tIns="0" rIns="0" bIns="0" anchor="t">
            <a:spAutoFit/>
          </a:bodyPr>
          <a:lstStyle>
            <a:lvl1pPr marL="0" indent="0" algn="r">
              <a:buNone/>
              <a:defRPr sz="1200" b="0" i="0">
                <a:solidFill>
                  <a:schemeClr val="accent1"/>
                </a:solidFill>
                <a:latin typeface="Consolas" panose="020B0609020204030204" pitchFamily="49" charset="0"/>
                <a:cs typeface="Consolas" panose="020B0609020204030204" pitchFamily="49" charset="0"/>
              </a:defRPr>
            </a:lvl1pPr>
            <a:lvl2pPr>
              <a:defRPr sz="1467">
                <a:latin typeface="+mn-lt"/>
              </a:defRPr>
            </a:lvl2pPr>
            <a:lvl3pPr>
              <a:defRPr sz="1467">
                <a:latin typeface="+mn-lt"/>
              </a:defRPr>
            </a:lvl3pPr>
            <a:lvl4pPr>
              <a:defRPr sz="1467">
                <a:latin typeface="+mn-lt"/>
              </a:defRPr>
            </a:lvl4pPr>
            <a:lvl5pPr>
              <a:defRPr sz="1467">
                <a:latin typeface="+mn-lt"/>
              </a:defRPr>
            </a:lvl5pPr>
          </a:lstStyle>
          <a:p>
            <a:pPr lvl="0"/>
            <a:r>
              <a:rPr lang="en-US" dirty="0"/>
              <a:t>POSITION AND COMPANY</a:t>
            </a:r>
          </a:p>
        </p:txBody>
      </p:sp>
      <p:grpSp>
        <p:nvGrpSpPr>
          <p:cNvPr id="23" name="Group 22">
            <a:extLst>
              <a:ext uri="{FF2B5EF4-FFF2-40B4-BE49-F238E27FC236}">
                <a16:creationId xmlns:a16="http://schemas.microsoft.com/office/drawing/2014/main" id="{96301D5B-5F7A-824D-9A2E-7117CC97FED3}"/>
              </a:ext>
            </a:extLst>
          </p:cNvPr>
          <p:cNvGrpSpPr/>
          <p:nvPr userDrawn="1"/>
        </p:nvGrpSpPr>
        <p:grpSpPr>
          <a:xfrm>
            <a:off x="0" y="0"/>
            <a:ext cx="1302341" cy="1107184"/>
            <a:chOff x="0" y="0"/>
            <a:chExt cx="976756" cy="830388"/>
          </a:xfrm>
        </p:grpSpPr>
        <p:sp>
          <p:nvSpPr>
            <p:cNvPr id="27" name="Rectangle 26">
              <a:extLst>
                <a:ext uri="{FF2B5EF4-FFF2-40B4-BE49-F238E27FC236}">
                  <a16:creationId xmlns:a16="http://schemas.microsoft.com/office/drawing/2014/main" id="{1845DD6F-B4FD-884E-BC3E-51A1920EEABE}"/>
                </a:ext>
              </a:extLst>
            </p:cNvPr>
            <p:cNvSpPr/>
            <p:nvPr/>
          </p:nvSpPr>
          <p:spPr>
            <a:xfrm>
              <a:off x="0" y="0"/>
              <a:ext cx="976756" cy="830388"/>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pic>
          <p:nvPicPr>
            <p:cNvPr id="28" name="Image">
              <a:extLst>
                <a:ext uri="{FF2B5EF4-FFF2-40B4-BE49-F238E27FC236}">
                  <a16:creationId xmlns:a16="http://schemas.microsoft.com/office/drawing/2014/main" id="{AC54BB23-6EA3-8347-8F02-E7F6CA7DBE61}"/>
                </a:ext>
              </a:extLst>
            </p:cNvPr>
            <p:cNvPicPr>
              <a:picLocks noChangeAspect="1"/>
            </p:cNvPicPr>
            <p:nvPr/>
          </p:nvPicPr>
          <p:blipFill>
            <a:blip r:embed="rId2"/>
            <a:srcRect/>
            <a:stretch/>
          </p:blipFill>
          <p:spPr>
            <a:xfrm>
              <a:off x="246990" y="250462"/>
              <a:ext cx="489607" cy="327632"/>
            </a:xfrm>
            <a:prstGeom prst="rect">
              <a:avLst/>
            </a:prstGeom>
            <a:ln w="12700">
              <a:miter lim="400000"/>
            </a:ln>
          </p:spPr>
        </p:pic>
      </p:grpSp>
      <p:sp>
        <p:nvSpPr>
          <p:cNvPr id="29" name="Rectangle 28">
            <a:extLst>
              <a:ext uri="{FF2B5EF4-FFF2-40B4-BE49-F238E27FC236}">
                <a16:creationId xmlns:a16="http://schemas.microsoft.com/office/drawing/2014/main" id="{491F59A4-E2DD-8C43-BA1A-C1589744C15A}"/>
              </a:ext>
            </a:extLst>
          </p:cNvPr>
          <p:cNvSpPr/>
          <p:nvPr userDrawn="1"/>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tx1"/>
                </a:solidFill>
              </a:rPr>
              <a:t>ni.com</a:t>
            </a:r>
          </a:p>
        </p:txBody>
      </p:sp>
    </p:spTree>
    <p:extLst>
      <p:ext uri="{BB962C8B-B14F-4D97-AF65-F5344CB8AC3E}">
        <p14:creationId xmlns:p14="http://schemas.microsoft.com/office/powerpoint/2010/main" val="353936190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ote Slide with 1 Image">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812D5025-B07C-F949-A73A-ACE66FBFE663}"/>
              </a:ext>
            </a:extLst>
          </p:cNvPr>
          <p:cNvSpPr>
            <a:spLocks noGrp="1"/>
          </p:cNvSpPr>
          <p:nvPr>
            <p:ph type="pic" sz="quarter" idx="20" hasCustomPrompt="1"/>
          </p:nvPr>
        </p:nvSpPr>
        <p:spPr>
          <a:xfrm>
            <a:off x="8804906" y="1364512"/>
            <a:ext cx="3387094" cy="4127499"/>
          </a:xfrm>
          <a:custGeom>
            <a:avLst/>
            <a:gdLst>
              <a:gd name="connsiteX0" fmla="*/ 605226 w 3387094"/>
              <a:gd name="connsiteY0" fmla="*/ 0 h 4127499"/>
              <a:gd name="connsiteX1" fmla="*/ 3387094 w 3387094"/>
              <a:gd name="connsiteY1" fmla="*/ 0 h 4127499"/>
              <a:gd name="connsiteX2" fmla="*/ 3387094 w 3387094"/>
              <a:gd name="connsiteY2" fmla="*/ 4127499 h 4127499"/>
              <a:gd name="connsiteX3" fmla="*/ 0 w 3387094"/>
              <a:gd name="connsiteY3" fmla="*/ 4127499 h 4127499"/>
              <a:gd name="connsiteX4" fmla="*/ 0 w 3387094"/>
              <a:gd name="connsiteY4" fmla="*/ 608547 h 4127499"/>
              <a:gd name="connsiteX5" fmla="*/ 605226 w 3387094"/>
              <a:gd name="connsiteY5" fmla="*/ 608547 h 4127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7094" h="4127499">
                <a:moveTo>
                  <a:pt x="605226" y="0"/>
                </a:moveTo>
                <a:lnTo>
                  <a:pt x="3387094" y="0"/>
                </a:lnTo>
                <a:lnTo>
                  <a:pt x="3387094" y="4127499"/>
                </a:lnTo>
                <a:lnTo>
                  <a:pt x="0" y="4127499"/>
                </a:lnTo>
                <a:lnTo>
                  <a:pt x="0" y="608547"/>
                </a:lnTo>
                <a:lnTo>
                  <a:pt x="605226" y="608547"/>
                </a:lnTo>
                <a:close/>
              </a:path>
            </a:pathLst>
          </a:custGeom>
          <a:solidFill>
            <a:schemeClr val="bg1">
              <a:lumMod val="95000"/>
            </a:schemeClr>
          </a:solidFill>
        </p:spPr>
        <p:txBody>
          <a:bodyPr wrap="square" anchor="ctr">
            <a:noAutofit/>
          </a:bodyPr>
          <a:lstStyle>
            <a:lvl1pPr marL="0" indent="0" algn="ctr">
              <a:buNone/>
              <a:defRPr sz="1500"/>
            </a:lvl1pPr>
          </a:lstStyle>
          <a:p>
            <a:r>
              <a:rPr lang="en-US" dirty="0"/>
              <a:t>Insert Image Here</a:t>
            </a:r>
          </a:p>
        </p:txBody>
      </p:sp>
      <p:grpSp>
        <p:nvGrpSpPr>
          <p:cNvPr id="5" name="Group 4">
            <a:extLst>
              <a:ext uri="{FF2B5EF4-FFF2-40B4-BE49-F238E27FC236}">
                <a16:creationId xmlns:a16="http://schemas.microsoft.com/office/drawing/2014/main" id="{88E860C6-24C4-C941-93E3-B34CDCD68F3F}"/>
              </a:ext>
            </a:extLst>
          </p:cNvPr>
          <p:cNvGrpSpPr/>
          <p:nvPr userDrawn="1"/>
        </p:nvGrpSpPr>
        <p:grpSpPr>
          <a:xfrm flipV="1">
            <a:off x="982133" y="0"/>
            <a:ext cx="6460067" cy="6208184"/>
            <a:chOff x="253999" y="256470"/>
            <a:chExt cx="5102517" cy="4718401"/>
          </a:xfrm>
        </p:grpSpPr>
        <p:grpSp>
          <p:nvGrpSpPr>
            <p:cNvPr id="6" name="Group 5">
              <a:extLst>
                <a:ext uri="{FF2B5EF4-FFF2-40B4-BE49-F238E27FC236}">
                  <a16:creationId xmlns:a16="http://schemas.microsoft.com/office/drawing/2014/main" id="{61F2286E-D5DC-434E-AF5D-D086F942A521}"/>
                </a:ext>
              </a:extLst>
            </p:cNvPr>
            <p:cNvGrpSpPr/>
            <p:nvPr/>
          </p:nvGrpSpPr>
          <p:grpSpPr>
            <a:xfrm flipH="1" flipV="1">
              <a:off x="253999" y="256470"/>
              <a:ext cx="2929039" cy="4718401"/>
              <a:chOff x="701574" y="177452"/>
              <a:chExt cx="2929039" cy="4718401"/>
            </a:xfrm>
          </p:grpSpPr>
          <p:sp>
            <p:nvSpPr>
              <p:cNvPr id="8" name="Freeform 7">
                <a:extLst>
                  <a:ext uri="{FF2B5EF4-FFF2-40B4-BE49-F238E27FC236}">
                    <a16:creationId xmlns:a16="http://schemas.microsoft.com/office/drawing/2014/main" id="{6FCCBCE4-7D9F-1143-9F99-227C32705A1D}"/>
                  </a:ext>
                </a:extLst>
              </p:cNvPr>
              <p:cNvSpPr/>
              <p:nvPr/>
            </p:nvSpPr>
            <p:spPr>
              <a:xfrm rot="5400000">
                <a:off x="2245001" y="3510241"/>
                <a:ext cx="1385888" cy="1385335"/>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2133" dirty="0" err="1">
                  <a:solidFill>
                    <a:schemeClr val="bg1"/>
                  </a:solidFill>
                </a:endParaRPr>
              </a:p>
            </p:txBody>
          </p:sp>
          <p:cxnSp>
            <p:nvCxnSpPr>
              <p:cNvPr id="9" name="Straight Connector 8">
                <a:extLst>
                  <a:ext uri="{FF2B5EF4-FFF2-40B4-BE49-F238E27FC236}">
                    <a16:creationId xmlns:a16="http://schemas.microsoft.com/office/drawing/2014/main" id="{65B559CF-4DEF-A742-91D8-8C3C102117E7}"/>
                  </a:ext>
                </a:extLst>
              </p:cNvPr>
              <p:cNvCxnSpPr>
                <a:cxnSpLocks/>
              </p:cNvCxnSpPr>
              <p:nvPr/>
            </p:nvCxnSpPr>
            <p:spPr>
              <a:xfrm flipH="1" flipV="1">
                <a:off x="3630613" y="177452"/>
                <a:ext cx="0" cy="3332517"/>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1D8E251-BD93-3344-8371-0EA19019208B}"/>
                  </a:ext>
                </a:extLst>
              </p:cNvPr>
              <p:cNvCxnSpPr>
                <a:cxnSpLocks/>
              </p:cNvCxnSpPr>
              <p:nvPr/>
            </p:nvCxnSpPr>
            <p:spPr>
              <a:xfrm flipH="1" flipV="1">
                <a:off x="701574" y="4895853"/>
                <a:ext cx="1543703" cy="0"/>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7" name="Straight Connector 6">
              <a:extLst>
                <a:ext uri="{FF2B5EF4-FFF2-40B4-BE49-F238E27FC236}">
                  <a16:creationId xmlns:a16="http://schemas.microsoft.com/office/drawing/2014/main" id="{A68A834B-2AB3-6B45-87EA-C13B31648E78}"/>
                </a:ext>
              </a:extLst>
            </p:cNvPr>
            <p:cNvCxnSpPr>
              <a:cxnSpLocks/>
            </p:cNvCxnSpPr>
            <p:nvPr/>
          </p:nvCxnSpPr>
          <p:spPr>
            <a:xfrm flipV="1">
              <a:off x="3183038" y="256470"/>
              <a:ext cx="2173478" cy="0"/>
            </a:xfrm>
            <a:prstGeom prst="line">
              <a:avLst/>
            </a:prstGeom>
            <a:noFill/>
            <a:ln w="1905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grpSp>
      <p:sp>
        <p:nvSpPr>
          <p:cNvPr id="11" name="Text Placeholder 24">
            <a:extLst>
              <a:ext uri="{FF2B5EF4-FFF2-40B4-BE49-F238E27FC236}">
                <a16:creationId xmlns:a16="http://schemas.microsoft.com/office/drawing/2014/main" id="{853D762C-152D-1141-AFFE-39B89EE97884}"/>
              </a:ext>
            </a:extLst>
          </p:cNvPr>
          <p:cNvSpPr>
            <a:spLocks noGrp="1"/>
          </p:cNvSpPr>
          <p:nvPr>
            <p:ph type="body" sz="quarter" idx="16" hasCustomPrompt="1"/>
          </p:nvPr>
        </p:nvSpPr>
        <p:spPr>
          <a:xfrm>
            <a:off x="4345935" y="5211068"/>
            <a:ext cx="3098800" cy="232405"/>
          </a:xfrm>
          <a:prstGeom prst="rect">
            <a:avLst/>
          </a:prstGeom>
        </p:spPr>
        <p:txBody>
          <a:bodyPr lIns="0" tIns="0" rIns="0" bIns="0" anchor="t"/>
          <a:lstStyle>
            <a:lvl1pPr marL="0" indent="0" algn="r">
              <a:buNone/>
              <a:defRPr sz="1200" b="1">
                <a:solidFill>
                  <a:schemeClr val="accent1"/>
                </a:solidFill>
                <a:latin typeface="+mn-lt"/>
              </a:defRPr>
            </a:lvl1pPr>
            <a:lvl2pPr>
              <a:defRPr sz="1467">
                <a:latin typeface="+mn-lt"/>
              </a:defRPr>
            </a:lvl2pPr>
            <a:lvl3pPr>
              <a:defRPr sz="1467">
                <a:latin typeface="+mn-lt"/>
              </a:defRPr>
            </a:lvl3pPr>
            <a:lvl4pPr>
              <a:defRPr sz="1467">
                <a:latin typeface="+mn-lt"/>
              </a:defRPr>
            </a:lvl4pPr>
            <a:lvl5pPr>
              <a:defRPr sz="1467">
                <a:latin typeface="+mn-lt"/>
              </a:defRPr>
            </a:lvl5pPr>
          </a:lstStyle>
          <a:p>
            <a:pPr lvl="0"/>
            <a:r>
              <a:rPr lang="en-US" dirty="0"/>
              <a:t>Name</a:t>
            </a:r>
          </a:p>
        </p:txBody>
      </p:sp>
      <p:sp>
        <p:nvSpPr>
          <p:cNvPr id="12" name="Text Placeholder 24">
            <a:extLst>
              <a:ext uri="{FF2B5EF4-FFF2-40B4-BE49-F238E27FC236}">
                <a16:creationId xmlns:a16="http://schemas.microsoft.com/office/drawing/2014/main" id="{921D79FA-E5CF-FD4A-AE41-D0B58264AD1C}"/>
              </a:ext>
            </a:extLst>
          </p:cNvPr>
          <p:cNvSpPr>
            <a:spLocks noGrp="1"/>
          </p:cNvSpPr>
          <p:nvPr>
            <p:ph type="body" sz="quarter" idx="17" hasCustomPrompt="1"/>
          </p:nvPr>
        </p:nvSpPr>
        <p:spPr>
          <a:xfrm>
            <a:off x="4345935" y="5492014"/>
            <a:ext cx="3098800" cy="517249"/>
          </a:xfrm>
          <a:prstGeom prst="rect">
            <a:avLst/>
          </a:prstGeom>
        </p:spPr>
        <p:txBody>
          <a:bodyPr lIns="0" tIns="0" rIns="0" bIns="0" anchor="t">
            <a:normAutofit/>
          </a:bodyPr>
          <a:lstStyle>
            <a:lvl1pPr marL="0" indent="0" algn="r">
              <a:buNone/>
              <a:defRPr sz="1200" b="0" i="0">
                <a:solidFill>
                  <a:schemeClr val="accent1"/>
                </a:solidFill>
                <a:latin typeface="Consolas" panose="020B0609020204030204" pitchFamily="49" charset="0"/>
                <a:cs typeface="Consolas" panose="020B0609020204030204" pitchFamily="49" charset="0"/>
              </a:defRPr>
            </a:lvl1pPr>
            <a:lvl2pPr>
              <a:defRPr sz="1467">
                <a:latin typeface="+mn-lt"/>
              </a:defRPr>
            </a:lvl2pPr>
            <a:lvl3pPr>
              <a:defRPr sz="1467">
                <a:latin typeface="+mn-lt"/>
              </a:defRPr>
            </a:lvl3pPr>
            <a:lvl4pPr>
              <a:defRPr sz="1467">
                <a:latin typeface="+mn-lt"/>
              </a:defRPr>
            </a:lvl4pPr>
            <a:lvl5pPr>
              <a:defRPr sz="1467">
                <a:latin typeface="+mn-lt"/>
              </a:defRPr>
            </a:lvl5pPr>
          </a:lstStyle>
          <a:p>
            <a:pPr lvl="0"/>
            <a:r>
              <a:rPr lang="en-US" dirty="0"/>
              <a:t>POSITION AND COMPANY</a:t>
            </a:r>
          </a:p>
        </p:txBody>
      </p:sp>
      <p:grpSp>
        <p:nvGrpSpPr>
          <p:cNvPr id="17" name="Group 16">
            <a:extLst>
              <a:ext uri="{FF2B5EF4-FFF2-40B4-BE49-F238E27FC236}">
                <a16:creationId xmlns:a16="http://schemas.microsoft.com/office/drawing/2014/main" id="{4D72B174-5025-2347-9FA3-23419F122D70}"/>
              </a:ext>
            </a:extLst>
          </p:cNvPr>
          <p:cNvGrpSpPr/>
          <p:nvPr userDrawn="1"/>
        </p:nvGrpSpPr>
        <p:grpSpPr>
          <a:xfrm>
            <a:off x="8806590" y="1365249"/>
            <a:ext cx="1219201" cy="1219200"/>
            <a:chOff x="8806590" y="1365249"/>
            <a:chExt cx="1219201" cy="1219200"/>
          </a:xfrm>
        </p:grpSpPr>
        <p:sp>
          <p:nvSpPr>
            <p:cNvPr id="16" name="Freeform 37">
              <a:extLst>
                <a:ext uri="{FF2B5EF4-FFF2-40B4-BE49-F238E27FC236}">
                  <a16:creationId xmlns:a16="http://schemas.microsoft.com/office/drawing/2014/main" id="{B08286B8-F81F-C84F-BA43-C11CDC05D1C1}"/>
                </a:ext>
              </a:extLst>
            </p:cNvPr>
            <p:cNvSpPr txBox="1">
              <a:spLocks/>
            </p:cNvSpPr>
            <p:nvPr userDrawn="1"/>
          </p:nvSpPr>
          <p:spPr>
            <a:xfrm>
              <a:off x="8806590" y="1365249"/>
              <a:ext cx="605226" cy="608550"/>
            </a:xfrm>
            <a:custGeom>
              <a:avLst/>
              <a:gdLst>
                <a:gd name="connsiteX0" fmla="*/ 0 w 453919"/>
                <a:gd name="connsiteY0" fmla="*/ 0 h 456412"/>
                <a:gd name="connsiteX1" fmla="*/ 453919 w 453919"/>
                <a:gd name="connsiteY1" fmla="*/ 0 h 456412"/>
                <a:gd name="connsiteX2" fmla="*/ 453919 w 453919"/>
                <a:gd name="connsiteY2" fmla="*/ 456412 h 456412"/>
                <a:gd name="connsiteX3" fmla="*/ 0 w 453919"/>
                <a:gd name="connsiteY3" fmla="*/ 456412 h 456412"/>
                <a:gd name="connsiteX4" fmla="*/ 0 w 453919"/>
                <a:gd name="connsiteY4" fmla="*/ 0 h 456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919" h="456412">
                  <a:moveTo>
                    <a:pt x="0" y="0"/>
                  </a:moveTo>
                  <a:lnTo>
                    <a:pt x="453919" y="0"/>
                  </a:lnTo>
                  <a:lnTo>
                    <a:pt x="453919" y="456412"/>
                  </a:lnTo>
                  <a:lnTo>
                    <a:pt x="0" y="456412"/>
                  </a:lnTo>
                  <a:lnTo>
                    <a:pt x="0" y="0"/>
                  </a:lnTo>
                  <a:close/>
                </a:path>
              </a:pathLst>
            </a:custGeom>
            <a:solidFill>
              <a:schemeClr val="accent6"/>
            </a:solidFill>
          </p:spPr>
          <p:txBody>
            <a:bodyPr wrap="square" anchor="ctr">
              <a:noAutofit/>
            </a:bodyPr>
            <a:lstStyle>
              <a:lvl1pPr marL="0" marR="0" indent="0" algn="ctr" defTabSz="914400" rtl="0" eaLnBrk="1" fontAlgn="auto" latinLnBrk="0" hangingPunct="1">
                <a:lnSpc>
                  <a:spcPct val="100000"/>
                </a:lnSpc>
                <a:spcBef>
                  <a:spcPts val="400"/>
                </a:spcBef>
                <a:spcAft>
                  <a:spcPts val="0"/>
                </a:spcAft>
                <a:buClr>
                  <a:schemeClr val="bg2">
                    <a:lumMod val="50000"/>
                  </a:schemeClr>
                </a:buClr>
                <a:buSzPct val="70000"/>
                <a:buFont typeface="Wingdings" charset="2"/>
                <a:buNone/>
                <a:tabLst>
                  <a:tab pos="182880" algn="l"/>
                </a:tabLst>
                <a:defRPr lang="en-US" sz="1050" b="0" i="0" kern="1200" baseline="0">
                  <a:solidFill>
                    <a:schemeClr val="tx2"/>
                  </a:solidFill>
                  <a:latin typeface="+mn-lt"/>
                  <a:ea typeface="Arial" charset="0"/>
                  <a:cs typeface="Arial" charset="0"/>
                </a:defRPr>
              </a:lvl1pPr>
              <a:lvl2pPr marL="274320" indent="0" algn="l" defTabSz="914400" rtl="0" eaLnBrk="1" latinLnBrk="0" hangingPunct="1">
                <a:lnSpc>
                  <a:spcPct val="90000"/>
                </a:lnSpc>
                <a:spcBef>
                  <a:spcPts val="500"/>
                </a:spcBef>
                <a:buClr>
                  <a:schemeClr val="bg2">
                    <a:lumMod val="50000"/>
                  </a:schemeClr>
                </a:buClr>
                <a:buSzPct val="70000"/>
                <a:buFont typeface="Wingdings" charset="2"/>
                <a:buNone/>
                <a:defRPr lang="en-US" sz="1600" b="0" i="0" kern="1200" baseline="0" dirty="0" smtClean="0">
                  <a:solidFill>
                    <a:schemeClr val="tx1"/>
                  </a:solidFill>
                  <a:latin typeface="+mn-lt"/>
                  <a:ea typeface="+mn-ea"/>
                  <a:cs typeface="Univers LT Std 45 Light"/>
                </a:defRPr>
              </a:lvl2pPr>
              <a:lvl3pPr marL="548640" indent="0" algn="l" defTabSz="914400" rtl="0" eaLnBrk="1" latinLnBrk="0" hangingPunct="1">
                <a:lnSpc>
                  <a:spcPct val="90000"/>
                </a:lnSpc>
                <a:spcBef>
                  <a:spcPts val="500"/>
                </a:spcBef>
                <a:buClr>
                  <a:schemeClr val="bg2">
                    <a:lumMod val="50000"/>
                  </a:schemeClr>
                </a:buClr>
                <a:buSzPct val="70000"/>
                <a:buFont typeface="Wingdings" charset="2"/>
                <a:buNone/>
                <a:defRPr lang="en-US" sz="1400" b="0" i="0" kern="1200" baseline="0" dirty="0" smtClean="0">
                  <a:solidFill>
                    <a:schemeClr val="tx1"/>
                  </a:solidFill>
                  <a:latin typeface="+mn-lt"/>
                  <a:ea typeface="+mn-ea"/>
                  <a:cs typeface="Univers LT Std 45 Light"/>
                </a:defRPr>
              </a:lvl3pPr>
              <a:lvl4pPr marL="731520" indent="0" algn="l" defTabSz="914400" rtl="0" eaLnBrk="1" latinLnBrk="0" hangingPunct="1">
                <a:lnSpc>
                  <a:spcPct val="90000"/>
                </a:lnSpc>
                <a:spcBef>
                  <a:spcPts val="500"/>
                </a:spcBef>
                <a:buClr>
                  <a:schemeClr val="bg2">
                    <a:lumMod val="50000"/>
                  </a:schemeClr>
                </a:buClr>
                <a:buSzPct val="70000"/>
                <a:buFont typeface="Wingdings" charset="2"/>
                <a:buNone/>
                <a:defRPr lang="en-US" sz="1200" b="0" i="0" kern="1200" baseline="0" dirty="0" smtClean="0">
                  <a:solidFill>
                    <a:schemeClr val="tx1"/>
                  </a:solidFill>
                  <a:latin typeface="+mn-lt"/>
                  <a:ea typeface="+mn-ea"/>
                  <a:cs typeface="Univers LT Std 45 Light"/>
                </a:defRPr>
              </a:lvl4pPr>
              <a:lvl5pPr marL="1828800" indent="0" algn="l" defTabSz="914400" rtl="0" eaLnBrk="1" latinLnBrk="0" hangingPunct="1">
                <a:lnSpc>
                  <a:spcPct val="90000"/>
                </a:lnSpc>
                <a:spcBef>
                  <a:spcPts val="500"/>
                </a:spcBef>
                <a:buFont typeface="Arial"/>
                <a:buNone/>
                <a:defRPr sz="1600" b="0" i="0" kern="1200" baseline="0">
                  <a:solidFill>
                    <a:schemeClr val="bg2">
                      <a:lumMod val="25000"/>
                    </a:schemeClr>
                  </a:solidFill>
                  <a:latin typeface="Helvetica Neue Light" charset="0"/>
                  <a:ea typeface="Helvetica Neue Light" charset="0"/>
                  <a:cs typeface="Helvetica Neue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400" dirty="0"/>
            </a:p>
          </p:txBody>
        </p:sp>
        <p:sp>
          <p:nvSpPr>
            <p:cNvPr id="13" name="Pie 12">
              <a:extLst>
                <a:ext uri="{FF2B5EF4-FFF2-40B4-BE49-F238E27FC236}">
                  <a16:creationId xmlns:a16="http://schemas.microsoft.com/office/drawing/2014/main" id="{AE8963BA-0EA5-FA49-8BB5-A893F8388ED7}"/>
                </a:ext>
              </a:extLst>
            </p:cNvPr>
            <p:cNvSpPr>
              <a:spLocks/>
            </p:cNvSpPr>
            <p:nvPr userDrawn="1"/>
          </p:nvSpPr>
          <p:spPr>
            <a:xfrm rot="10800000">
              <a:off x="8806591" y="1365249"/>
              <a:ext cx="1219200" cy="1219200"/>
            </a:xfrm>
            <a:prstGeom prst="pie">
              <a:avLst>
                <a:gd name="adj1" fmla="val 6048"/>
                <a:gd name="adj2" fmla="val 5412552"/>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grpSp>
      <p:pic>
        <p:nvPicPr>
          <p:cNvPr id="14" name="Image">
            <a:extLst>
              <a:ext uri="{FF2B5EF4-FFF2-40B4-BE49-F238E27FC236}">
                <a16:creationId xmlns:a16="http://schemas.microsoft.com/office/drawing/2014/main" id="{74D3EBEF-640D-C644-A7E0-6173546E8137}"/>
              </a:ext>
            </a:extLst>
          </p:cNvPr>
          <p:cNvPicPr>
            <a:picLocks noChangeAspect="1"/>
          </p:cNvPicPr>
          <p:nvPr userDrawn="1"/>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9" name="Text Placeholder 18">
            <a:extLst>
              <a:ext uri="{FF2B5EF4-FFF2-40B4-BE49-F238E27FC236}">
                <a16:creationId xmlns:a16="http://schemas.microsoft.com/office/drawing/2014/main" id="{DC66D496-5E8F-7448-A37B-25D8A95A6ABB}"/>
              </a:ext>
            </a:extLst>
          </p:cNvPr>
          <p:cNvSpPr>
            <a:spLocks noGrp="1"/>
          </p:cNvSpPr>
          <p:nvPr>
            <p:ph type="body" sz="quarter" idx="19" hasCustomPrompt="1"/>
          </p:nvPr>
        </p:nvSpPr>
        <p:spPr>
          <a:xfrm>
            <a:off x="1307042" y="1365248"/>
            <a:ext cx="6135147" cy="3311527"/>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System Font Regular"/>
              <a:buNone/>
              <a:tabLst/>
              <a:defRPr sz="3600">
                <a:solidFill>
                  <a:schemeClr val="accent1"/>
                </a:solidFill>
                <a:latin typeface="+mj-lt"/>
              </a:defRPr>
            </a:lvl1pPr>
            <a:lvl2pPr marL="457200" indent="0">
              <a:buNone/>
              <a:defRPr sz="3600">
                <a:solidFill>
                  <a:schemeClr val="accent1"/>
                </a:solidFill>
                <a:latin typeface="+mj-lt"/>
              </a:defRPr>
            </a:lvl2pPr>
            <a:lvl3pPr marL="914400" indent="0">
              <a:buNone/>
              <a:defRPr sz="3600">
                <a:solidFill>
                  <a:schemeClr val="accent1"/>
                </a:solidFill>
                <a:latin typeface="+mj-lt"/>
              </a:defRPr>
            </a:lvl3pPr>
            <a:lvl4pPr marL="1371600" indent="0">
              <a:buNone/>
              <a:defRPr sz="3600">
                <a:solidFill>
                  <a:schemeClr val="accent1"/>
                </a:solidFill>
                <a:latin typeface="+mj-lt"/>
              </a:defRPr>
            </a:lvl4pPr>
            <a:lvl5pPr marL="1828800" indent="0">
              <a:buNone/>
              <a:defRPr sz="3600">
                <a:solidFill>
                  <a:schemeClr val="accent1"/>
                </a:solidFill>
                <a:latin typeface="+mj-lt"/>
              </a:defRPr>
            </a:lvl5pPr>
          </a:lstStyle>
          <a:p>
            <a:pPr marL="0" marR="0" lvl="0" indent="0" algn="l" defTabSz="914400" rtl="0" eaLnBrk="1" fontAlgn="auto" latinLnBrk="0" hangingPunct="1">
              <a:lnSpc>
                <a:spcPct val="90000"/>
              </a:lnSpc>
              <a:spcBef>
                <a:spcPts val="1000"/>
              </a:spcBef>
              <a:spcAft>
                <a:spcPts val="0"/>
              </a:spcAft>
              <a:buClrTx/>
              <a:buSzTx/>
              <a:buFont typeface="System Font Regular"/>
              <a:buNone/>
              <a:tabLst/>
              <a:defRPr/>
            </a:pPr>
            <a:r>
              <a:rPr lang="en-US" dirty="0"/>
              <a:t>Place your quote here. Place your quote here. Place your quote here. Place your quote here. Place your quote here.</a:t>
            </a:r>
          </a:p>
        </p:txBody>
      </p:sp>
      <p:sp>
        <p:nvSpPr>
          <p:cNvPr id="18" name="Rectangle 17">
            <a:extLst>
              <a:ext uri="{FF2B5EF4-FFF2-40B4-BE49-F238E27FC236}">
                <a16:creationId xmlns:a16="http://schemas.microsoft.com/office/drawing/2014/main" id="{3EB7CE3E-823D-5D4D-AC84-DE3D54B3F0E9}"/>
              </a:ext>
            </a:extLst>
          </p:cNvPr>
          <p:cNvSpPr/>
          <p:nvPr userDrawn="1"/>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tx1"/>
                </a:solidFill>
              </a:rPr>
              <a:t>ni.com</a:t>
            </a:r>
          </a:p>
        </p:txBody>
      </p:sp>
    </p:spTree>
    <p:extLst>
      <p:ext uri="{BB962C8B-B14F-4D97-AF65-F5344CB8AC3E}">
        <p14:creationId xmlns:p14="http://schemas.microsoft.com/office/powerpoint/2010/main" val="33394310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671E1BBE-549D-EB40-9587-354C5AE7389A}"/>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t="1099"/>
          <a:stretch/>
        </p:blipFill>
        <p:spPr>
          <a:xfrm rot="10800000">
            <a:off x="0" y="0"/>
            <a:ext cx="993048" cy="6858000"/>
          </a:xfrm>
          <a:prstGeom prst="rect">
            <a:avLst/>
          </a:prstGeom>
        </p:spPr>
      </p:pic>
      <p:pic>
        <p:nvPicPr>
          <p:cNvPr id="4" name="Image">
            <a:extLst>
              <a:ext uri="{FF2B5EF4-FFF2-40B4-BE49-F238E27FC236}">
                <a16:creationId xmlns:a16="http://schemas.microsoft.com/office/drawing/2014/main" id="{30352262-1CDD-1243-9F07-434709A2FAC7}"/>
              </a:ext>
            </a:extLst>
          </p:cNvPr>
          <p:cNvPicPr>
            <a:picLocks noChangeAspect="1"/>
          </p:cNvPicPr>
          <p:nvPr userDrawn="1"/>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4" name="Pie 13">
            <a:extLst>
              <a:ext uri="{FF2B5EF4-FFF2-40B4-BE49-F238E27FC236}">
                <a16:creationId xmlns:a16="http://schemas.microsoft.com/office/drawing/2014/main" id="{15C8A0BA-2CF9-E343-AFFB-D389F1CE58D2}"/>
              </a:ext>
            </a:extLst>
          </p:cNvPr>
          <p:cNvSpPr>
            <a:spLocks/>
          </p:cNvSpPr>
          <p:nvPr userDrawn="1"/>
        </p:nvSpPr>
        <p:spPr>
          <a:xfrm rot="10800000">
            <a:off x="1638505" y="1262368"/>
            <a:ext cx="1390263" cy="1382757"/>
          </a:xfrm>
          <a:prstGeom prst="pie">
            <a:avLst>
              <a:gd name="adj1" fmla="val 6048"/>
              <a:gd name="adj2" fmla="val 5412552"/>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err="1">
              <a:solidFill>
                <a:schemeClr val="bg2">
                  <a:lumMod val="25000"/>
                </a:schemeClr>
              </a:solidFill>
            </a:endParaRPr>
          </a:p>
        </p:txBody>
      </p:sp>
      <p:grpSp>
        <p:nvGrpSpPr>
          <p:cNvPr id="15" name="Group 14">
            <a:extLst>
              <a:ext uri="{FF2B5EF4-FFF2-40B4-BE49-F238E27FC236}">
                <a16:creationId xmlns:a16="http://schemas.microsoft.com/office/drawing/2014/main" id="{05E0E43A-5394-DA4A-8C5D-F871CCB68E67}"/>
              </a:ext>
            </a:extLst>
          </p:cNvPr>
          <p:cNvGrpSpPr/>
          <p:nvPr userDrawn="1"/>
        </p:nvGrpSpPr>
        <p:grpSpPr>
          <a:xfrm flipV="1">
            <a:off x="1631006" y="4378896"/>
            <a:ext cx="9579919" cy="1823467"/>
            <a:chOff x="254000" y="256470"/>
            <a:chExt cx="7566747" cy="1385888"/>
          </a:xfrm>
        </p:grpSpPr>
        <p:grpSp>
          <p:nvGrpSpPr>
            <p:cNvPr id="16" name="Group 15">
              <a:extLst>
                <a:ext uri="{FF2B5EF4-FFF2-40B4-BE49-F238E27FC236}">
                  <a16:creationId xmlns:a16="http://schemas.microsoft.com/office/drawing/2014/main" id="{9B593FD3-9E1B-F349-94D5-222419C5834B}"/>
                </a:ext>
              </a:extLst>
            </p:cNvPr>
            <p:cNvGrpSpPr/>
            <p:nvPr/>
          </p:nvGrpSpPr>
          <p:grpSpPr>
            <a:xfrm flipH="1" flipV="1">
              <a:off x="254000" y="256470"/>
              <a:ext cx="2929038" cy="1385888"/>
              <a:chOff x="701574" y="3509965"/>
              <a:chExt cx="2929038" cy="1385888"/>
            </a:xfrm>
          </p:grpSpPr>
          <p:sp>
            <p:nvSpPr>
              <p:cNvPr id="18" name="Freeform 17">
                <a:extLst>
                  <a:ext uri="{FF2B5EF4-FFF2-40B4-BE49-F238E27FC236}">
                    <a16:creationId xmlns:a16="http://schemas.microsoft.com/office/drawing/2014/main" id="{B0A044B0-E8D5-9D4A-AC82-A85CEFD7EEF3}"/>
                  </a:ext>
                </a:extLst>
              </p:cNvPr>
              <p:cNvSpPr/>
              <p:nvPr/>
            </p:nvSpPr>
            <p:spPr>
              <a:xfrm rot="5400000">
                <a:off x="2245001" y="3510241"/>
                <a:ext cx="1385888" cy="1385335"/>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2133" err="1">
                  <a:solidFill>
                    <a:schemeClr val="bg1"/>
                  </a:solidFill>
                </a:endParaRPr>
              </a:p>
            </p:txBody>
          </p:sp>
          <p:cxnSp>
            <p:nvCxnSpPr>
              <p:cNvPr id="19" name="Straight Connector 18">
                <a:extLst>
                  <a:ext uri="{FF2B5EF4-FFF2-40B4-BE49-F238E27FC236}">
                    <a16:creationId xmlns:a16="http://schemas.microsoft.com/office/drawing/2014/main" id="{2D6175D9-FBED-2443-9E8D-A61ACAAA1DEC}"/>
                  </a:ext>
                </a:extLst>
              </p:cNvPr>
              <p:cNvCxnSpPr>
                <a:cxnSpLocks/>
              </p:cNvCxnSpPr>
              <p:nvPr/>
            </p:nvCxnSpPr>
            <p:spPr>
              <a:xfrm flipH="1" flipV="1">
                <a:off x="701574" y="4895853"/>
                <a:ext cx="1543703" cy="0"/>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7" name="Straight Connector 16">
              <a:extLst>
                <a:ext uri="{FF2B5EF4-FFF2-40B4-BE49-F238E27FC236}">
                  <a16:creationId xmlns:a16="http://schemas.microsoft.com/office/drawing/2014/main" id="{B12AC657-5D35-324D-929D-C1B4056055FB}"/>
                </a:ext>
              </a:extLst>
            </p:cNvPr>
            <p:cNvCxnSpPr>
              <a:cxnSpLocks/>
            </p:cNvCxnSpPr>
            <p:nvPr/>
          </p:nvCxnSpPr>
          <p:spPr>
            <a:xfrm flipV="1">
              <a:off x="3183038" y="256470"/>
              <a:ext cx="4637709" cy="0"/>
            </a:xfrm>
            <a:prstGeom prst="line">
              <a:avLst/>
            </a:prstGeom>
            <a:noFill/>
            <a:ln w="1905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grpSp>
      <p:sp>
        <p:nvSpPr>
          <p:cNvPr id="24" name="Text Placeholder 24">
            <a:extLst>
              <a:ext uri="{FF2B5EF4-FFF2-40B4-BE49-F238E27FC236}">
                <a16:creationId xmlns:a16="http://schemas.microsoft.com/office/drawing/2014/main" id="{096A1F0A-F20A-D94B-897C-B447A9C28BCF}"/>
              </a:ext>
            </a:extLst>
          </p:cNvPr>
          <p:cNvSpPr>
            <a:spLocks noGrp="1"/>
          </p:cNvSpPr>
          <p:nvPr>
            <p:ph type="body" sz="quarter" idx="18" hasCustomPrompt="1"/>
          </p:nvPr>
        </p:nvSpPr>
        <p:spPr>
          <a:xfrm>
            <a:off x="8112123" y="5211068"/>
            <a:ext cx="3098800" cy="232405"/>
          </a:xfrm>
          <a:prstGeom prst="rect">
            <a:avLst/>
          </a:prstGeom>
        </p:spPr>
        <p:txBody>
          <a:bodyPr lIns="0" tIns="0" rIns="0" bIns="0" anchor="t"/>
          <a:lstStyle>
            <a:lvl1pPr marL="0" indent="0" algn="r">
              <a:buNone/>
              <a:defRPr sz="1200" b="1">
                <a:solidFill>
                  <a:schemeClr val="accent1"/>
                </a:solidFill>
                <a:latin typeface="+mn-lt"/>
              </a:defRPr>
            </a:lvl1pPr>
            <a:lvl2pPr>
              <a:defRPr sz="1467">
                <a:latin typeface="+mn-lt"/>
              </a:defRPr>
            </a:lvl2pPr>
            <a:lvl3pPr>
              <a:defRPr sz="1467">
                <a:latin typeface="+mn-lt"/>
              </a:defRPr>
            </a:lvl3pPr>
            <a:lvl4pPr>
              <a:defRPr sz="1467">
                <a:latin typeface="+mn-lt"/>
              </a:defRPr>
            </a:lvl4pPr>
            <a:lvl5pPr>
              <a:defRPr sz="1467">
                <a:latin typeface="+mn-lt"/>
              </a:defRPr>
            </a:lvl5pPr>
          </a:lstStyle>
          <a:p>
            <a:pPr lvl="0"/>
            <a:r>
              <a:rPr lang="en-US" dirty="0"/>
              <a:t>Name</a:t>
            </a:r>
          </a:p>
        </p:txBody>
      </p:sp>
      <p:sp>
        <p:nvSpPr>
          <p:cNvPr id="25" name="Text Placeholder 24">
            <a:extLst>
              <a:ext uri="{FF2B5EF4-FFF2-40B4-BE49-F238E27FC236}">
                <a16:creationId xmlns:a16="http://schemas.microsoft.com/office/drawing/2014/main" id="{AEE9ADA4-2CC3-BD49-B051-97A41EDE5259}"/>
              </a:ext>
            </a:extLst>
          </p:cNvPr>
          <p:cNvSpPr>
            <a:spLocks noGrp="1"/>
          </p:cNvSpPr>
          <p:nvPr>
            <p:ph type="body" sz="quarter" idx="19" hasCustomPrompt="1"/>
          </p:nvPr>
        </p:nvSpPr>
        <p:spPr>
          <a:xfrm>
            <a:off x="8112123" y="5492014"/>
            <a:ext cx="3098800" cy="517249"/>
          </a:xfrm>
          <a:prstGeom prst="rect">
            <a:avLst/>
          </a:prstGeom>
        </p:spPr>
        <p:txBody>
          <a:bodyPr lIns="0" tIns="0" rIns="0" bIns="0" anchor="t">
            <a:normAutofit/>
          </a:bodyPr>
          <a:lstStyle>
            <a:lvl1pPr marL="0" indent="0" algn="r">
              <a:buNone/>
              <a:defRPr sz="1200" b="0" i="0">
                <a:solidFill>
                  <a:schemeClr val="accent1"/>
                </a:solidFill>
                <a:latin typeface="Consolas" panose="020B0609020204030204" pitchFamily="49" charset="0"/>
                <a:cs typeface="Consolas" panose="020B0609020204030204" pitchFamily="49" charset="0"/>
              </a:defRPr>
            </a:lvl1pPr>
            <a:lvl2pPr>
              <a:defRPr sz="1467">
                <a:latin typeface="+mn-lt"/>
              </a:defRPr>
            </a:lvl2pPr>
            <a:lvl3pPr>
              <a:defRPr sz="1467">
                <a:latin typeface="+mn-lt"/>
              </a:defRPr>
            </a:lvl3pPr>
            <a:lvl4pPr>
              <a:defRPr sz="1467">
                <a:latin typeface="+mn-lt"/>
              </a:defRPr>
            </a:lvl4pPr>
            <a:lvl5pPr>
              <a:defRPr sz="1467">
                <a:latin typeface="+mn-lt"/>
              </a:defRPr>
            </a:lvl5pPr>
          </a:lstStyle>
          <a:p>
            <a:pPr lvl="0"/>
            <a:r>
              <a:rPr lang="en-US" dirty="0"/>
              <a:t>POSITION AND COMPANY</a:t>
            </a:r>
          </a:p>
        </p:txBody>
      </p:sp>
      <p:sp>
        <p:nvSpPr>
          <p:cNvPr id="26" name="Text Placeholder 18">
            <a:extLst>
              <a:ext uri="{FF2B5EF4-FFF2-40B4-BE49-F238E27FC236}">
                <a16:creationId xmlns:a16="http://schemas.microsoft.com/office/drawing/2014/main" id="{B42648EC-34DF-934F-B8C9-CB9A15123776}"/>
              </a:ext>
            </a:extLst>
          </p:cNvPr>
          <p:cNvSpPr>
            <a:spLocks noGrp="1"/>
          </p:cNvSpPr>
          <p:nvPr>
            <p:ph type="body" sz="quarter" idx="20" hasCustomPrompt="1"/>
          </p:nvPr>
        </p:nvSpPr>
        <p:spPr>
          <a:xfrm>
            <a:off x="2332769" y="2171701"/>
            <a:ext cx="8878154" cy="250507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System Font Regular"/>
              <a:buNone/>
              <a:tabLst/>
              <a:defRPr sz="3600">
                <a:solidFill>
                  <a:schemeClr val="accent1"/>
                </a:solidFill>
                <a:latin typeface="+mj-lt"/>
              </a:defRPr>
            </a:lvl1pPr>
            <a:lvl2pPr marL="457200" indent="0">
              <a:buNone/>
              <a:defRPr sz="3600">
                <a:solidFill>
                  <a:schemeClr val="accent1"/>
                </a:solidFill>
                <a:latin typeface="+mj-lt"/>
              </a:defRPr>
            </a:lvl2pPr>
            <a:lvl3pPr marL="914400" indent="0">
              <a:buNone/>
              <a:defRPr sz="3600">
                <a:solidFill>
                  <a:schemeClr val="accent1"/>
                </a:solidFill>
                <a:latin typeface="+mj-lt"/>
              </a:defRPr>
            </a:lvl3pPr>
            <a:lvl4pPr marL="1371600" indent="0">
              <a:buNone/>
              <a:defRPr sz="3600">
                <a:solidFill>
                  <a:schemeClr val="accent1"/>
                </a:solidFill>
                <a:latin typeface="+mj-lt"/>
              </a:defRPr>
            </a:lvl4pPr>
            <a:lvl5pPr marL="1828800" indent="0">
              <a:buNone/>
              <a:defRPr sz="3600">
                <a:solidFill>
                  <a:schemeClr val="accent1"/>
                </a:solidFill>
                <a:latin typeface="+mj-lt"/>
              </a:defRPr>
            </a:lvl5pPr>
          </a:lstStyle>
          <a:p>
            <a:pPr marL="0" marR="0" lvl="0" indent="0" algn="l" defTabSz="914400" rtl="0" eaLnBrk="1" fontAlgn="auto" latinLnBrk="0" hangingPunct="1">
              <a:lnSpc>
                <a:spcPct val="90000"/>
              </a:lnSpc>
              <a:spcBef>
                <a:spcPts val="1000"/>
              </a:spcBef>
              <a:spcAft>
                <a:spcPts val="0"/>
              </a:spcAft>
              <a:buClrTx/>
              <a:buSzTx/>
              <a:buFont typeface="System Font Regular"/>
              <a:buNone/>
              <a:tabLst/>
              <a:defRPr/>
            </a:pPr>
            <a:r>
              <a:rPr lang="en-US" dirty="0"/>
              <a:t>Place your quote here. Place your quote here. Place your quote here. Place your quote here. Place your quote here.</a:t>
            </a:r>
          </a:p>
        </p:txBody>
      </p:sp>
      <p:sp>
        <p:nvSpPr>
          <p:cNvPr id="20" name="Rectangle 19">
            <a:extLst>
              <a:ext uri="{FF2B5EF4-FFF2-40B4-BE49-F238E27FC236}">
                <a16:creationId xmlns:a16="http://schemas.microsoft.com/office/drawing/2014/main" id="{A04A9198-23B8-6B49-9205-7F8AB54BC17F}"/>
              </a:ext>
            </a:extLst>
          </p:cNvPr>
          <p:cNvSpPr/>
          <p:nvPr userDrawn="1"/>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Tree>
    <p:extLst>
      <p:ext uri="{BB962C8B-B14F-4D97-AF65-F5344CB8AC3E}">
        <p14:creationId xmlns:p14="http://schemas.microsoft.com/office/powerpoint/2010/main" val="30305987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rg Chart">
    <p:spTree>
      <p:nvGrpSpPr>
        <p:cNvPr id="1" name=""/>
        <p:cNvGrpSpPr/>
        <p:nvPr/>
      </p:nvGrpSpPr>
      <p:grpSpPr>
        <a:xfrm>
          <a:off x="0" y="0"/>
          <a:ext cx="0" cy="0"/>
          <a:chOff x="0" y="0"/>
          <a:chExt cx="0" cy="0"/>
        </a:xfrm>
      </p:grpSpPr>
      <p:sp>
        <p:nvSpPr>
          <p:cNvPr id="50" name="Freeform 49">
            <a:extLst>
              <a:ext uri="{FF2B5EF4-FFF2-40B4-BE49-F238E27FC236}">
                <a16:creationId xmlns:a16="http://schemas.microsoft.com/office/drawing/2014/main" id="{E344299F-12BC-1547-BDC5-F557A00517A7}"/>
              </a:ext>
            </a:extLst>
          </p:cNvPr>
          <p:cNvSpPr/>
          <p:nvPr userDrawn="1"/>
        </p:nvSpPr>
        <p:spPr>
          <a:xfrm rot="10800000">
            <a:off x="9529727" y="-2"/>
            <a:ext cx="2667303" cy="2501012"/>
          </a:xfrm>
          <a:custGeom>
            <a:avLst/>
            <a:gdLst>
              <a:gd name="connsiteX0" fmla="*/ 2667303 w 2667303"/>
              <a:gd name="connsiteY0" fmla="*/ 2501012 h 2501012"/>
              <a:gd name="connsiteX1" fmla="*/ 0 w 2667303"/>
              <a:gd name="connsiteY1" fmla="*/ 2501012 h 2501012"/>
              <a:gd name="connsiteX2" fmla="*/ 0 w 2667303"/>
              <a:gd name="connsiteY2" fmla="*/ 0 h 2501012"/>
              <a:gd name="connsiteX3" fmla="*/ 1416797 w 2667303"/>
              <a:gd name="connsiteY3" fmla="*/ 0 h 2501012"/>
              <a:gd name="connsiteX4" fmla="*/ 2667303 w 2667303"/>
              <a:gd name="connsiteY4" fmla="*/ 1250506 h 2501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303" h="2501012">
                <a:moveTo>
                  <a:pt x="2667303" y="2501012"/>
                </a:moveTo>
                <a:lnTo>
                  <a:pt x="0" y="2501012"/>
                </a:lnTo>
                <a:lnTo>
                  <a:pt x="0" y="0"/>
                </a:lnTo>
                <a:lnTo>
                  <a:pt x="1416797" y="0"/>
                </a:lnTo>
                <a:cubicBezTo>
                  <a:pt x="2107432" y="0"/>
                  <a:pt x="2667303" y="559871"/>
                  <a:pt x="2667303" y="1250506"/>
                </a:cubicBezTo>
                <a:close/>
              </a:path>
            </a:pathLst>
          </a:cu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sp>
        <p:nvSpPr>
          <p:cNvPr id="20" name="Picture Placeholder 9">
            <a:extLst>
              <a:ext uri="{FF2B5EF4-FFF2-40B4-BE49-F238E27FC236}">
                <a16:creationId xmlns:a16="http://schemas.microsoft.com/office/drawing/2014/main" id="{483F1CBA-4D3F-7E4C-83C5-71000CB0CE9E}"/>
              </a:ext>
            </a:extLst>
          </p:cNvPr>
          <p:cNvSpPr>
            <a:spLocks noGrp="1"/>
          </p:cNvSpPr>
          <p:nvPr>
            <p:ph type="pic" sz="quarter" idx="16" hasCustomPrompt="1"/>
          </p:nvPr>
        </p:nvSpPr>
        <p:spPr>
          <a:xfrm>
            <a:off x="10815067" y="803448"/>
            <a:ext cx="1376933" cy="1697562"/>
          </a:xfrm>
          <a:noFill/>
        </p:spPr>
        <p:txBody>
          <a:bodyPr anchor="ctr">
            <a:normAutofit/>
          </a:bodyPr>
          <a:lstStyle>
            <a:lvl1pPr marL="0" indent="0" algn="ctr">
              <a:buNone/>
              <a:defRPr sz="1500"/>
            </a:lvl1pPr>
          </a:lstStyle>
          <a:p>
            <a:r>
              <a:rPr lang="en-US" dirty="0"/>
              <a:t>Insert Image Here</a:t>
            </a:r>
          </a:p>
        </p:txBody>
      </p:sp>
      <p:pic>
        <p:nvPicPr>
          <p:cNvPr id="3" name="Image">
            <a:extLst>
              <a:ext uri="{FF2B5EF4-FFF2-40B4-BE49-F238E27FC236}">
                <a16:creationId xmlns:a16="http://schemas.microsoft.com/office/drawing/2014/main" id="{E284B843-1859-6F4F-8EAF-FA806E62AAF4}"/>
              </a:ext>
            </a:extLst>
          </p:cNvPr>
          <p:cNvPicPr>
            <a:picLocks noChangeAspect="1"/>
          </p:cNvPicPr>
          <p:nvPr userDrawn="1"/>
        </p:nvPicPr>
        <p:blipFill>
          <a:blip r:embed="rId2"/>
          <a:srcRect/>
          <a:stretch/>
        </p:blipFill>
        <p:spPr>
          <a:xfrm>
            <a:off x="331441" y="325438"/>
            <a:ext cx="652809" cy="436841"/>
          </a:xfrm>
          <a:prstGeom prst="rect">
            <a:avLst/>
          </a:prstGeom>
          <a:ln w="12700">
            <a:miter lim="400000"/>
          </a:ln>
        </p:spPr>
      </p:pic>
      <p:sp>
        <p:nvSpPr>
          <p:cNvPr id="6" name="Text Placeholder 45">
            <a:extLst>
              <a:ext uri="{FF2B5EF4-FFF2-40B4-BE49-F238E27FC236}">
                <a16:creationId xmlns:a16="http://schemas.microsoft.com/office/drawing/2014/main" id="{6D46207A-DC03-E847-B760-9EB296AF0CC4}"/>
              </a:ext>
            </a:extLst>
          </p:cNvPr>
          <p:cNvSpPr>
            <a:spLocks noGrp="1"/>
          </p:cNvSpPr>
          <p:nvPr>
            <p:ph type="body" sz="quarter" idx="14" hasCustomPrompt="1"/>
          </p:nvPr>
        </p:nvSpPr>
        <p:spPr>
          <a:xfrm>
            <a:off x="9859721" y="325438"/>
            <a:ext cx="2007316" cy="243416"/>
          </a:xfrm>
          <a:prstGeom prst="rect">
            <a:avLst/>
          </a:prstGeom>
        </p:spPr>
        <p:txBody>
          <a:bodyPr lIns="36576" tIns="36576" rIns="36576" bIns="36576" anchor="ctr">
            <a:spAutoFit/>
          </a:bodyPr>
          <a:lstStyle>
            <a:lvl1pPr marL="0" indent="0" algn="l">
              <a:spcBef>
                <a:spcPts val="0"/>
              </a:spcBef>
              <a:buNone/>
              <a:defRPr sz="1200" b="1" i="0">
                <a:solidFill>
                  <a:schemeClr val="bg1"/>
                </a:solidFill>
                <a:latin typeface="Times New Roman" panose="02020603050405020304" pitchFamily="18" charset="0"/>
                <a:cs typeface="Times New Roman" panose="02020603050405020304" pitchFamily="18" charset="0"/>
              </a:defRPr>
            </a:lvl1pPr>
            <a:lvl2pPr>
              <a:defRPr sz="1067">
                <a:latin typeface="+mj-lt"/>
              </a:defRPr>
            </a:lvl2pPr>
            <a:lvl3pPr>
              <a:defRPr sz="1067">
                <a:latin typeface="+mj-lt"/>
              </a:defRPr>
            </a:lvl3pPr>
            <a:lvl4pPr>
              <a:defRPr sz="1067">
                <a:latin typeface="+mj-lt"/>
              </a:defRPr>
            </a:lvl4pPr>
            <a:lvl5pPr>
              <a:defRPr sz="1067">
                <a:latin typeface="+mj-lt"/>
              </a:defRPr>
            </a:lvl5pPr>
          </a:lstStyle>
          <a:p>
            <a:pPr lvl="0"/>
            <a:r>
              <a:rPr lang="en-US" dirty="0"/>
              <a:t>Name</a:t>
            </a:r>
          </a:p>
        </p:txBody>
      </p:sp>
      <p:sp>
        <p:nvSpPr>
          <p:cNvPr id="7" name="Text Placeholder 45">
            <a:extLst>
              <a:ext uri="{FF2B5EF4-FFF2-40B4-BE49-F238E27FC236}">
                <a16:creationId xmlns:a16="http://schemas.microsoft.com/office/drawing/2014/main" id="{D29E2DFD-20EA-2E40-9743-EA82D393FAB7}"/>
              </a:ext>
            </a:extLst>
          </p:cNvPr>
          <p:cNvSpPr>
            <a:spLocks noGrp="1"/>
          </p:cNvSpPr>
          <p:nvPr>
            <p:ph type="body" sz="quarter" idx="15" hasCustomPrompt="1"/>
          </p:nvPr>
        </p:nvSpPr>
        <p:spPr>
          <a:xfrm>
            <a:off x="9853244" y="580963"/>
            <a:ext cx="2007316" cy="212366"/>
          </a:xfrm>
          <a:prstGeom prst="rect">
            <a:avLst/>
          </a:prstGeom>
        </p:spPr>
        <p:txBody>
          <a:bodyPr lIns="36576" tIns="36576" rIns="36576" bIns="36576" anchor="t">
            <a:spAutoFit/>
          </a:bodyPr>
          <a:lstStyle>
            <a:lvl1pPr marL="0" indent="0" algn="l">
              <a:spcBef>
                <a:spcPts val="0"/>
              </a:spcBef>
              <a:buNone/>
              <a:defRPr sz="1000" b="0" i="0" spc="-40" baseline="0">
                <a:solidFill>
                  <a:schemeClr val="bg1"/>
                </a:solidFill>
                <a:latin typeface="Consolas" panose="020B0609020204030204" pitchFamily="49" charset="0"/>
                <a:cs typeface="Consolas" panose="020B0609020204030204" pitchFamily="49" charset="0"/>
              </a:defRPr>
            </a:lvl1pPr>
            <a:lvl2pPr>
              <a:defRPr sz="1067">
                <a:latin typeface="+mj-lt"/>
              </a:defRPr>
            </a:lvl2pPr>
            <a:lvl3pPr>
              <a:defRPr sz="1067">
                <a:latin typeface="+mj-lt"/>
              </a:defRPr>
            </a:lvl3pPr>
            <a:lvl4pPr>
              <a:defRPr sz="1067">
                <a:latin typeface="+mj-lt"/>
              </a:defRPr>
            </a:lvl4pPr>
            <a:lvl5pPr>
              <a:defRPr sz="1067">
                <a:latin typeface="+mj-lt"/>
              </a:defRPr>
            </a:lvl5pPr>
          </a:lstStyle>
          <a:p>
            <a:pPr lvl="0"/>
            <a:r>
              <a:rPr lang="en-US" dirty="0"/>
              <a:t>TITLE, DEPARTMENT</a:t>
            </a:r>
          </a:p>
        </p:txBody>
      </p:sp>
      <p:grpSp>
        <p:nvGrpSpPr>
          <p:cNvPr id="8" name="Group 7">
            <a:extLst>
              <a:ext uri="{FF2B5EF4-FFF2-40B4-BE49-F238E27FC236}">
                <a16:creationId xmlns:a16="http://schemas.microsoft.com/office/drawing/2014/main" id="{A0E92EEE-1D6B-6942-A40D-CB52EB3A29EA}"/>
              </a:ext>
            </a:extLst>
          </p:cNvPr>
          <p:cNvGrpSpPr/>
          <p:nvPr userDrawn="1"/>
        </p:nvGrpSpPr>
        <p:grpSpPr>
          <a:xfrm>
            <a:off x="669612" y="663941"/>
            <a:ext cx="8529951" cy="5867034"/>
            <a:chOff x="253999" y="256470"/>
            <a:chExt cx="6791466" cy="4732410"/>
          </a:xfrm>
        </p:grpSpPr>
        <p:grpSp>
          <p:nvGrpSpPr>
            <p:cNvPr id="9" name="Group 8">
              <a:extLst>
                <a:ext uri="{FF2B5EF4-FFF2-40B4-BE49-F238E27FC236}">
                  <a16:creationId xmlns:a16="http://schemas.microsoft.com/office/drawing/2014/main" id="{1B0D981C-5031-9144-975D-129A14B56DE2}"/>
                </a:ext>
              </a:extLst>
            </p:cNvPr>
            <p:cNvGrpSpPr/>
            <p:nvPr/>
          </p:nvGrpSpPr>
          <p:grpSpPr>
            <a:xfrm flipH="1" flipV="1">
              <a:off x="253999" y="256470"/>
              <a:ext cx="2929039" cy="4732410"/>
              <a:chOff x="701574" y="163443"/>
              <a:chExt cx="2929039" cy="4732410"/>
            </a:xfrm>
          </p:grpSpPr>
          <p:sp>
            <p:nvSpPr>
              <p:cNvPr id="11" name="Freeform 10">
                <a:extLst>
                  <a:ext uri="{FF2B5EF4-FFF2-40B4-BE49-F238E27FC236}">
                    <a16:creationId xmlns:a16="http://schemas.microsoft.com/office/drawing/2014/main" id="{F392FA1C-15D9-4241-A8EC-54D5917CDE45}"/>
                  </a:ext>
                </a:extLst>
              </p:cNvPr>
              <p:cNvSpPr/>
              <p:nvPr/>
            </p:nvSpPr>
            <p:spPr>
              <a:xfrm rot="5400000">
                <a:off x="2245001" y="3510241"/>
                <a:ext cx="1385888" cy="1385335"/>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2133" dirty="0" err="1">
                  <a:solidFill>
                    <a:schemeClr val="bg1"/>
                  </a:solidFill>
                </a:endParaRPr>
              </a:p>
            </p:txBody>
          </p:sp>
          <p:cxnSp>
            <p:nvCxnSpPr>
              <p:cNvPr id="12" name="Straight Connector 11">
                <a:extLst>
                  <a:ext uri="{FF2B5EF4-FFF2-40B4-BE49-F238E27FC236}">
                    <a16:creationId xmlns:a16="http://schemas.microsoft.com/office/drawing/2014/main" id="{15FC3511-F4BA-6149-A270-2727EAF5221E}"/>
                  </a:ext>
                </a:extLst>
              </p:cNvPr>
              <p:cNvCxnSpPr>
                <a:cxnSpLocks/>
              </p:cNvCxnSpPr>
              <p:nvPr/>
            </p:nvCxnSpPr>
            <p:spPr>
              <a:xfrm flipH="1" flipV="1">
                <a:off x="3630613" y="163443"/>
                <a:ext cx="0" cy="3346522"/>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7467E39-85C7-774D-9A19-48CB95D6680E}"/>
                  </a:ext>
                </a:extLst>
              </p:cNvPr>
              <p:cNvCxnSpPr>
                <a:cxnSpLocks/>
              </p:cNvCxnSpPr>
              <p:nvPr/>
            </p:nvCxnSpPr>
            <p:spPr>
              <a:xfrm flipH="1" flipV="1">
                <a:off x="701574" y="4895853"/>
                <a:ext cx="1543703" cy="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0" name="Straight Connector 9">
              <a:extLst>
                <a:ext uri="{FF2B5EF4-FFF2-40B4-BE49-F238E27FC236}">
                  <a16:creationId xmlns:a16="http://schemas.microsoft.com/office/drawing/2014/main" id="{F7AC0709-49BD-DA45-86B6-90EBE9FF0195}"/>
                </a:ext>
              </a:extLst>
            </p:cNvPr>
            <p:cNvCxnSpPr>
              <a:cxnSpLocks/>
            </p:cNvCxnSpPr>
            <p:nvPr/>
          </p:nvCxnSpPr>
          <p:spPr>
            <a:xfrm>
              <a:off x="3183038" y="256470"/>
              <a:ext cx="3862427"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grpSp>
      <p:sp>
        <p:nvSpPr>
          <p:cNvPr id="21" name="Text Placeholder 15">
            <a:extLst>
              <a:ext uri="{FF2B5EF4-FFF2-40B4-BE49-F238E27FC236}">
                <a16:creationId xmlns:a16="http://schemas.microsoft.com/office/drawing/2014/main" id="{8897B122-6C05-F946-A097-72528673519E}"/>
              </a:ext>
            </a:extLst>
          </p:cNvPr>
          <p:cNvSpPr>
            <a:spLocks noGrp="1"/>
          </p:cNvSpPr>
          <p:nvPr>
            <p:ph type="body" sz="quarter" idx="12" hasCustomPrompt="1"/>
          </p:nvPr>
        </p:nvSpPr>
        <p:spPr>
          <a:xfrm>
            <a:off x="2667001" y="762279"/>
            <a:ext cx="6532562" cy="258532"/>
          </a:xfrm>
        </p:spPr>
        <p:txBody>
          <a:bodyPr wrap="square" anchor="t">
            <a:spAutoFit/>
          </a:bodyPr>
          <a:lstStyle>
            <a:lvl1pPr marL="0" indent="0" algn="r">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31" name="Picture Placeholder 100">
            <a:extLst>
              <a:ext uri="{FF2B5EF4-FFF2-40B4-BE49-F238E27FC236}">
                <a16:creationId xmlns:a16="http://schemas.microsoft.com/office/drawing/2014/main" id="{FB479F89-5604-FC4A-A37A-195245BD7A6C}"/>
              </a:ext>
            </a:extLst>
          </p:cNvPr>
          <p:cNvSpPr>
            <a:spLocks noGrp="1"/>
          </p:cNvSpPr>
          <p:nvPr>
            <p:ph type="pic" sz="quarter" idx="46" hasCustomPrompt="1"/>
          </p:nvPr>
        </p:nvSpPr>
        <p:spPr>
          <a:xfrm>
            <a:off x="7016750" y="1511686"/>
            <a:ext cx="739972" cy="987552"/>
          </a:xfrm>
          <a:custGeom>
            <a:avLst/>
            <a:gdLst>
              <a:gd name="connsiteX0" fmla="*/ 0 w 554979"/>
              <a:gd name="connsiteY0" fmla="*/ 0 h 731520"/>
              <a:gd name="connsiteX1" fmla="*/ 277490 w 554979"/>
              <a:gd name="connsiteY1" fmla="*/ 0 h 731520"/>
              <a:gd name="connsiteX2" fmla="*/ 549343 w 554979"/>
              <a:gd name="connsiteY2" fmla="*/ 221566 h 731520"/>
              <a:gd name="connsiteX3" fmla="*/ 554979 w 554979"/>
              <a:gd name="connsiteY3" fmla="*/ 277480 h 731520"/>
              <a:gd name="connsiteX4" fmla="*/ 554979 w 554979"/>
              <a:gd name="connsiteY4" fmla="*/ 731520 h 731520"/>
              <a:gd name="connsiteX5" fmla="*/ 0 w 554979"/>
              <a:gd name="connsiteY5"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979" h="731520">
                <a:moveTo>
                  <a:pt x="0" y="0"/>
                </a:moveTo>
                <a:lnTo>
                  <a:pt x="277490" y="0"/>
                </a:lnTo>
                <a:cubicBezTo>
                  <a:pt x="411587" y="0"/>
                  <a:pt x="523468" y="95119"/>
                  <a:pt x="549343" y="221566"/>
                </a:cubicBezTo>
                <a:lnTo>
                  <a:pt x="554979" y="277480"/>
                </a:lnTo>
                <a:lnTo>
                  <a:pt x="554979" y="731520"/>
                </a:lnTo>
                <a:lnTo>
                  <a:pt x="0" y="731520"/>
                </a:lnTo>
                <a:close/>
              </a:path>
            </a:pathLst>
          </a:custGeom>
          <a:noFill/>
        </p:spPr>
        <p:txBody>
          <a:bodyPr wrap="square" anchor="ctr">
            <a:noAutofit/>
          </a:bodyPr>
          <a:lstStyle>
            <a:lvl1pPr marL="0" indent="0" algn="ctr">
              <a:buNone/>
              <a:defRPr sz="800">
                <a:solidFill>
                  <a:schemeClr val="tx1"/>
                </a:solidFill>
                <a:latin typeface="+mn-lt"/>
              </a:defRPr>
            </a:lvl1pPr>
          </a:lstStyle>
          <a:p>
            <a:r>
              <a:rPr lang="en-US" dirty="0"/>
              <a:t>Insert Image Here</a:t>
            </a:r>
          </a:p>
        </p:txBody>
      </p:sp>
      <p:sp>
        <p:nvSpPr>
          <p:cNvPr id="16" name="Text Placeholder 15">
            <a:extLst>
              <a:ext uri="{FF2B5EF4-FFF2-40B4-BE49-F238E27FC236}">
                <a16:creationId xmlns:a16="http://schemas.microsoft.com/office/drawing/2014/main" id="{715EA144-630D-1F49-B2D3-D73990125947}"/>
              </a:ext>
            </a:extLst>
          </p:cNvPr>
          <p:cNvSpPr>
            <a:spLocks noGrp="1"/>
          </p:cNvSpPr>
          <p:nvPr>
            <p:ph type="body" sz="quarter" idx="67"/>
          </p:nvPr>
        </p:nvSpPr>
        <p:spPr>
          <a:xfrm>
            <a:off x="5170251" y="1510811"/>
            <a:ext cx="1846500" cy="994032"/>
          </a:xfrm>
          <a:solidFill>
            <a:schemeClr val="bg2"/>
          </a:solidFill>
        </p:spPr>
        <p:txBody>
          <a:bodyPr/>
          <a:lstStyle>
            <a:lvl1pPr marL="0" indent="0">
              <a:buNone/>
              <a:defRPr sz="100">
                <a:solidFill>
                  <a:schemeClr val="bg2"/>
                </a:solidFill>
              </a:defRPr>
            </a:lvl1pPr>
          </a:lstStyle>
          <a:p>
            <a:pPr lvl="0"/>
            <a:r>
              <a:rPr lang="en-US"/>
              <a:t>Click to edit Master text styles</a:t>
            </a:r>
          </a:p>
        </p:txBody>
      </p:sp>
      <p:sp>
        <p:nvSpPr>
          <p:cNvPr id="33" name="Text Placeholder 28">
            <a:extLst>
              <a:ext uri="{FF2B5EF4-FFF2-40B4-BE49-F238E27FC236}">
                <a16:creationId xmlns:a16="http://schemas.microsoft.com/office/drawing/2014/main" id="{DF975D1C-7798-8A46-BF16-8A97DD94F767}"/>
              </a:ext>
            </a:extLst>
          </p:cNvPr>
          <p:cNvSpPr>
            <a:spLocks noGrp="1"/>
          </p:cNvSpPr>
          <p:nvPr>
            <p:ph type="body" sz="quarter" idx="47" hasCustomPrompt="1"/>
          </p:nvPr>
        </p:nvSpPr>
        <p:spPr>
          <a:xfrm>
            <a:off x="5165222" y="1507571"/>
            <a:ext cx="1846498" cy="361289"/>
          </a:xfrm>
        </p:spPr>
        <p:txBody>
          <a:bodyPr wrap="square" lIns="91440" rIns="91440">
            <a:noAutofit/>
          </a:bodyPr>
          <a:lstStyle>
            <a:lvl1pPr marL="0" indent="0" algn="r">
              <a:buNone/>
              <a:defRPr sz="12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a:t>
            </a:r>
          </a:p>
        </p:txBody>
      </p:sp>
      <p:sp>
        <p:nvSpPr>
          <p:cNvPr id="34" name="Text Placeholder 28">
            <a:extLst>
              <a:ext uri="{FF2B5EF4-FFF2-40B4-BE49-F238E27FC236}">
                <a16:creationId xmlns:a16="http://schemas.microsoft.com/office/drawing/2014/main" id="{34E90685-47F7-7C4B-8D5C-B7C05A6E6653}"/>
              </a:ext>
            </a:extLst>
          </p:cNvPr>
          <p:cNvSpPr>
            <a:spLocks noGrp="1"/>
          </p:cNvSpPr>
          <p:nvPr>
            <p:ph type="body" sz="quarter" idx="48" hasCustomPrompt="1"/>
          </p:nvPr>
        </p:nvSpPr>
        <p:spPr>
          <a:xfrm>
            <a:off x="5165222" y="1876959"/>
            <a:ext cx="1846498" cy="627884"/>
          </a:xfrm>
        </p:spPr>
        <p:txBody>
          <a:bodyPr wrap="square" lIns="91440" rIns="91440">
            <a:noAutofit/>
          </a:bodyPr>
          <a:lstStyle>
            <a:lvl1pPr marL="0" indent="0" algn="r">
              <a:buNone/>
              <a:defRPr sz="1000" b="0">
                <a:latin typeface="Consolas" panose="020B0609020204030204" pitchFamily="49" charset="0"/>
                <a:cs typeface="Consolas" panose="020B0609020204030204" pitchFamily="49"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 DEPARTMENT</a:t>
            </a:r>
          </a:p>
        </p:txBody>
      </p:sp>
      <p:sp>
        <p:nvSpPr>
          <p:cNvPr id="51" name="Picture Placeholder 100">
            <a:extLst>
              <a:ext uri="{FF2B5EF4-FFF2-40B4-BE49-F238E27FC236}">
                <a16:creationId xmlns:a16="http://schemas.microsoft.com/office/drawing/2014/main" id="{D0ABC9F0-3805-B74A-B680-0D40B722EC6B}"/>
              </a:ext>
            </a:extLst>
          </p:cNvPr>
          <p:cNvSpPr>
            <a:spLocks noGrp="1"/>
          </p:cNvSpPr>
          <p:nvPr>
            <p:ph type="pic" sz="quarter" idx="68" hasCustomPrompt="1"/>
          </p:nvPr>
        </p:nvSpPr>
        <p:spPr>
          <a:xfrm>
            <a:off x="7016750" y="3099924"/>
            <a:ext cx="739972" cy="987552"/>
          </a:xfrm>
          <a:custGeom>
            <a:avLst/>
            <a:gdLst>
              <a:gd name="connsiteX0" fmla="*/ 0 w 554979"/>
              <a:gd name="connsiteY0" fmla="*/ 0 h 731520"/>
              <a:gd name="connsiteX1" fmla="*/ 277490 w 554979"/>
              <a:gd name="connsiteY1" fmla="*/ 0 h 731520"/>
              <a:gd name="connsiteX2" fmla="*/ 549343 w 554979"/>
              <a:gd name="connsiteY2" fmla="*/ 221566 h 731520"/>
              <a:gd name="connsiteX3" fmla="*/ 554979 w 554979"/>
              <a:gd name="connsiteY3" fmla="*/ 277480 h 731520"/>
              <a:gd name="connsiteX4" fmla="*/ 554979 w 554979"/>
              <a:gd name="connsiteY4" fmla="*/ 731520 h 731520"/>
              <a:gd name="connsiteX5" fmla="*/ 0 w 554979"/>
              <a:gd name="connsiteY5"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979" h="731520">
                <a:moveTo>
                  <a:pt x="0" y="0"/>
                </a:moveTo>
                <a:lnTo>
                  <a:pt x="277490" y="0"/>
                </a:lnTo>
                <a:cubicBezTo>
                  <a:pt x="411587" y="0"/>
                  <a:pt x="523468" y="95119"/>
                  <a:pt x="549343" y="221566"/>
                </a:cubicBezTo>
                <a:lnTo>
                  <a:pt x="554979" y="277480"/>
                </a:lnTo>
                <a:lnTo>
                  <a:pt x="554979" y="731520"/>
                </a:lnTo>
                <a:lnTo>
                  <a:pt x="0" y="731520"/>
                </a:lnTo>
                <a:close/>
              </a:path>
            </a:pathLst>
          </a:custGeom>
          <a:noFill/>
        </p:spPr>
        <p:txBody>
          <a:bodyPr wrap="square" anchor="ctr">
            <a:noAutofit/>
          </a:bodyPr>
          <a:lstStyle>
            <a:lvl1pPr marL="0" indent="0" algn="ctr">
              <a:buNone/>
              <a:defRPr sz="800">
                <a:solidFill>
                  <a:schemeClr val="tx1"/>
                </a:solidFill>
                <a:latin typeface="+mn-lt"/>
              </a:defRPr>
            </a:lvl1pPr>
          </a:lstStyle>
          <a:p>
            <a:r>
              <a:rPr lang="en-US" dirty="0"/>
              <a:t>Insert Image Here</a:t>
            </a:r>
          </a:p>
        </p:txBody>
      </p:sp>
      <p:sp>
        <p:nvSpPr>
          <p:cNvPr id="64" name="Text Placeholder 15">
            <a:extLst>
              <a:ext uri="{FF2B5EF4-FFF2-40B4-BE49-F238E27FC236}">
                <a16:creationId xmlns:a16="http://schemas.microsoft.com/office/drawing/2014/main" id="{0222B0D4-5482-FF4C-990B-924EB3334C23}"/>
              </a:ext>
            </a:extLst>
          </p:cNvPr>
          <p:cNvSpPr>
            <a:spLocks noGrp="1"/>
          </p:cNvSpPr>
          <p:nvPr>
            <p:ph type="body" sz="quarter" idx="69"/>
          </p:nvPr>
        </p:nvSpPr>
        <p:spPr>
          <a:xfrm>
            <a:off x="5170251" y="3099049"/>
            <a:ext cx="1846500" cy="994032"/>
          </a:xfrm>
          <a:solidFill>
            <a:schemeClr val="bg2"/>
          </a:solidFill>
        </p:spPr>
        <p:txBody>
          <a:bodyPr/>
          <a:lstStyle>
            <a:lvl1pPr marL="0" indent="0">
              <a:buNone/>
              <a:defRPr sz="100">
                <a:solidFill>
                  <a:schemeClr val="bg2"/>
                </a:solidFill>
              </a:defRPr>
            </a:lvl1pPr>
          </a:lstStyle>
          <a:p>
            <a:pPr lvl="0"/>
            <a:r>
              <a:rPr lang="en-US"/>
              <a:t>Click to edit Master text styles</a:t>
            </a:r>
          </a:p>
        </p:txBody>
      </p:sp>
      <p:sp>
        <p:nvSpPr>
          <p:cNvPr id="65" name="Text Placeholder 28">
            <a:extLst>
              <a:ext uri="{FF2B5EF4-FFF2-40B4-BE49-F238E27FC236}">
                <a16:creationId xmlns:a16="http://schemas.microsoft.com/office/drawing/2014/main" id="{24997283-5876-3444-9DCF-875722DD6DE5}"/>
              </a:ext>
            </a:extLst>
          </p:cNvPr>
          <p:cNvSpPr>
            <a:spLocks noGrp="1"/>
          </p:cNvSpPr>
          <p:nvPr>
            <p:ph type="body" sz="quarter" idx="70" hasCustomPrompt="1"/>
          </p:nvPr>
        </p:nvSpPr>
        <p:spPr>
          <a:xfrm>
            <a:off x="5165222" y="3095809"/>
            <a:ext cx="1846498" cy="361289"/>
          </a:xfrm>
        </p:spPr>
        <p:txBody>
          <a:bodyPr wrap="square" lIns="91440" rIns="91440">
            <a:noAutofit/>
          </a:bodyPr>
          <a:lstStyle>
            <a:lvl1pPr marL="0" indent="0" algn="r">
              <a:buNone/>
              <a:defRPr sz="12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a:t>
            </a:r>
          </a:p>
        </p:txBody>
      </p:sp>
      <p:sp>
        <p:nvSpPr>
          <p:cNvPr id="66" name="Text Placeholder 28">
            <a:extLst>
              <a:ext uri="{FF2B5EF4-FFF2-40B4-BE49-F238E27FC236}">
                <a16:creationId xmlns:a16="http://schemas.microsoft.com/office/drawing/2014/main" id="{57749893-6564-4445-AF68-ACDEFE76F687}"/>
              </a:ext>
            </a:extLst>
          </p:cNvPr>
          <p:cNvSpPr>
            <a:spLocks noGrp="1"/>
          </p:cNvSpPr>
          <p:nvPr>
            <p:ph type="body" sz="quarter" idx="71" hasCustomPrompt="1"/>
          </p:nvPr>
        </p:nvSpPr>
        <p:spPr>
          <a:xfrm>
            <a:off x="5165222" y="3465197"/>
            <a:ext cx="1846498" cy="627884"/>
          </a:xfrm>
        </p:spPr>
        <p:txBody>
          <a:bodyPr wrap="square" lIns="91440" rIns="91440">
            <a:noAutofit/>
          </a:bodyPr>
          <a:lstStyle>
            <a:lvl1pPr marL="0" indent="0" algn="r">
              <a:buNone/>
              <a:defRPr sz="1000" b="0">
                <a:latin typeface="Consolas" panose="020B0609020204030204" pitchFamily="49" charset="0"/>
                <a:cs typeface="Consolas" panose="020B0609020204030204" pitchFamily="49"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 DEPARTMENT</a:t>
            </a:r>
          </a:p>
        </p:txBody>
      </p:sp>
      <p:sp>
        <p:nvSpPr>
          <p:cNvPr id="67" name="Picture Placeholder 100">
            <a:extLst>
              <a:ext uri="{FF2B5EF4-FFF2-40B4-BE49-F238E27FC236}">
                <a16:creationId xmlns:a16="http://schemas.microsoft.com/office/drawing/2014/main" id="{957D14CF-1ECB-2841-A671-FEE1CD2DDF4F}"/>
              </a:ext>
            </a:extLst>
          </p:cNvPr>
          <p:cNvSpPr>
            <a:spLocks noGrp="1"/>
          </p:cNvSpPr>
          <p:nvPr>
            <p:ph type="pic" sz="quarter" idx="72" hasCustomPrompt="1"/>
          </p:nvPr>
        </p:nvSpPr>
        <p:spPr>
          <a:xfrm>
            <a:off x="7016750" y="4682557"/>
            <a:ext cx="739972" cy="987552"/>
          </a:xfrm>
          <a:custGeom>
            <a:avLst/>
            <a:gdLst>
              <a:gd name="connsiteX0" fmla="*/ 0 w 554979"/>
              <a:gd name="connsiteY0" fmla="*/ 0 h 731520"/>
              <a:gd name="connsiteX1" fmla="*/ 277490 w 554979"/>
              <a:gd name="connsiteY1" fmla="*/ 0 h 731520"/>
              <a:gd name="connsiteX2" fmla="*/ 549343 w 554979"/>
              <a:gd name="connsiteY2" fmla="*/ 221566 h 731520"/>
              <a:gd name="connsiteX3" fmla="*/ 554979 w 554979"/>
              <a:gd name="connsiteY3" fmla="*/ 277480 h 731520"/>
              <a:gd name="connsiteX4" fmla="*/ 554979 w 554979"/>
              <a:gd name="connsiteY4" fmla="*/ 731520 h 731520"/>
              <a:gd name="connsiteX5" fmla="*/ 0 w 554979"/>
              <a:gd name="connsiteY5"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979" h="731520">
                <a:moveTo>
                  <a:pt x="0" y="0"/>
                </a:moveTo>
                <a:lnTo>
                  <a:pt x="277490" y="0"/>
                </a:lnTo>
                <a:cubicBezTo>
                  <a:pt x="411587" y="0"/>
                  <a:pt x="523468" y="95119"/>
                  <a:pt x="549343" y="221566"/>
                </a:cubicBezTo>
                <a:lnTo>
                  <a:pt x="554979" y="277480"/>
                </a:lnTo>
                <a:lnTo>
                  <a:pt x="554979" y="731520"/>
                </a:lnTo>
                <a:lnTo>
                  <a:pt x="0" y="731520"/>
                </a:lnTo>
                <a:close/>
              </a:path>
            </a:pathLst>
          </a:custGeom>
          <a:noFill/>
        </p:spPr>
        <p:txBody>
          <a:bodyPr wrap="square" anchor="ctr">
            <a:noAutofit/>
          </a:bodyPr>
          <a:lstStyle>
            <a:lvl1pPr marL="0" indent="0" algn="ctr">
              <a:buNone/>
              <a:defRPr sz="800">
                <a:solidFill>
                  <a:schemeClr val="tx1"/>
                </a:solidFill>
                <a:latin typeface="+mn-lt"/>
              </a:defRPr>
            </a:lvl1pPr>
          </a:lstStyle>
          <a:p>
            <a:r>
              <a:rPr lang="en-US" dirty="0"/>
              <a:t>Insert Image Here</a:t>
            </a:r>
          </a:p>
        </p:txBody>
      </p:sp>
      <p:sp>
        <p:nvSpPr>
          <p:cNvPr id="68" name="Text Placeholder 15">
            <a:extLst>
              <a:ext uri="{FF2B5EF4-FFF2-40B4-BE49-F238E27FC236}">
                <a16:creationId xmlns:a16="http://schemas.microsoft.com/office/drawing/2014/main" id="{EAABC2A9-E6FA-444D-A787-52A839B3B9BF}"/>
              </a:ext>
            </a:extLst>
          </p:cNvPr>
          <p:cNvSpPr>
            <a:spLocks noGrp="1"/>
          </p:cNvSpPr>
          <p:nvPr>
            <p:ph type="body" sz="quarter" idx="73"/>
          </p:nvPr>
        </p:nvSpPr>
        <p:spPr>
          <a:xfrm>
            <a:off x="5170251" y="4681682"/>
            <a:ext cx="1846500" cy="994032"/>
          </a:xfrm>
          <a:solidFill>
            <a:schemeClr val="bg2"/>
          </a:solidFill>
        </p:spPr>
        <p:txBody>
          <a:bodyPr/>
          <a:lstStyle>
            <a:lvl1pPr marL="0" indent="0">
              <a:buNone/>
              <a:defRPr sz="100">
                <a:solidFill>
                  <a:schemeClr val="bg2"/>
                </a:solidFill>
              </a:defRPr>
            </a:lvl1pPr>
          </a:lstStyle>
          <a:p>
            <a:pPr lvl="0"/>
            <a:r>
              <a:rPr lang="en-US"/>
              <a:t>Click to edit Master text styles</a:t>
            </a:r>
          </a:p>
        </p:txBody>
      </p:sp>
      <p:sp>
        <p:nvSpPr>
          <p:cNvPr id="69" name="Text Placeholder 28">
            <a:extLst>
              <a:ext uri="{FF2B5EF4-FFF2-40B4-BE49-F238E27FC236}">
                <a16:creationId xmlns:a16="http://schemas.microsoft.com/office/drawing/2014/main" id="{66D31BEC-2D00-F445-9EA4-AB9932E17B31}"/>
              </a:ext>
            </a:extLst>
          </p:cNvPr>
          <p:cNvSpPr>
            <a:spLocks noGrp="1"/>
          </p:cNvSpPr>
          <p:nvPr>
            <p:ph type="body" sz="quarter" idx="74" hasCustomPrompt="1"/>
          </p:nvPr>
        </p:nvSpPr>
        <p:spPr>
          <a:xfrm>
            <a:off x="5165222" y="4678442"/>
            <a:ext cx="1846498" cy="361289"/>
          </a:xfrm>
        </p:spPr>
        <p:txBody>
          <a:bodyPr wrap="square" lIns="91440" rIns="91440">
            <a:noAutofit/>
          </a:bodyPr>
          <a:lstStyle>
            <a:lvl1pPr marL="0" indent="0" algn="r">
              <a:buNone/>
              <a:defRPr sz="12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a:t>
            </a:r>
          </a:p>
        </p:txBody>
      </p:sp>
      <p:sp>
        <p:nvSpPr>
          <p:cNvPr id="70" name="Text Placeholder 28">
            <a:extLst>
              <a:ext uri="{FF2B5EF4-FFF2-40B4-BE49-F238E27FC236}">
                <a16:creationId xmlns:a16="http://schemas.microsoft.com/office/drawing/2014/main" id="{3A8939A9-116E-1544-A6CC-5F476D81F893}"/>
              </a:ext>
            </a:extLst>
          </p:cNvPr>
          <p:cNvSpPr>
            <a:spLocks noGrp="1"/>
          </p:cNvSpPr>
          <p:nvPr>
            <p:ph type="body" sz="quarter" idx="75" hasCustomPrompt="1"/>
          </p:nvPr>
        </p:nvSpPr>
        <p:spPr>
          <a:xfrm>
            <a:off x="5165222" y="5047830"/>
            <a:ext cx="1846498" cy="627884"/>
          </a:xfrm>
        </p:spPr>
        <p:txBody>
          <a:bodyPr wrap="square" lIns="91440" rIns="91440">
            <a:noAutofit/>
          </a:bodyPr>
          <a:lstStyle>
            <a:lvl1pPr marL="0" indent="0" algn="r">
              <a:buNone/>
              <a:defRPr sz="1000" b="0">
                <a:latin typeface="Consolas" panose="020B0609020204030204" pitchFamily="49" charset="0"/>
                <a:cs typeface="Consolas" panose="020B0609020204030204" pitchFamily="49"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 DEPARTMENT</a:t>
            </a:r>
          </a:p>
        </p:txBody>
      </p:sp>
      <p:sp>
        <p:nvSpPr>
          <p:cNvPr id="71" name="Picture Placeholder 100">
            <a:extLst>
              <a:ext uri="{FF2B5EF4-FFF2-40B4-BE49-F238E27FC236}">
                <a16:creationId xmlns:a16="http://schemas.microsoft.com/office/drawing/2014/main" id="{8E7AC34A-4D67-7F4D-8839-DE24402ADA4E}"/>
              </a:ext>
            </a:extLst>
          </p:cNvPr>
          <p:cNvSpPr>
            <a:spLocks noGrp="1"/>
          </p:cNvSpPr>
          <p:nvPr>
            <p:ph type="pic" sz="quarter" idx="76" hasCustomPrompt="1"/>
          </p:nvPr>
        </p:nvSpPr>
        <p:spPr>
          <a:xfrm>
            <a:off x="10788000" y="3099924"/>
            <a:ext cx="739972" cy="987552"/>
          </a:xfrm>
          <a:custGeom>
            <a:avLst/>
            <a:gdLst>
              <a:gd name="connsiteX0" fmla="*/ 0 w 554979"/>
              <a:gd name="connsiteY0" fmla="*/ 0 h 731520"/>
              <a:gd name="connsiteX1" fmla="*/ 277490 w 554979"/>
              <a:gd name="connsiteY1" fmla="*/ 0 h 731520"/>
              <a:gd name="connsiteX2" fmla="*/ 549343 w 554979"/>
              <a:gd name="connsiteY2" fmla="*/ 221566 h 731520"/>
              <a:gd name="connsiteX3" fmla="*/ 554979 w 554979"/>
              <a:gd name="connsiteY3" fmla="*/ 277480 h 731520"/>
              <a:gd name="connsiteX4" fmla="*/ 554979 w 554979"/>
              <a:gd name="connsiteY4" fmla="*/ 731520 h 731520"/>
              <a:gd name="connsiteX5" fmla="*/ 0 w 554979"/>
              <a:gd name="connsiteY5"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979" h="731520">
                <a:moveTo>
                  <a:pt x="0" y="0"/>
                </a:moveTo>
                <a:lnTo>
                  <a:pt x="277490" y="0"/>
                </a:lnTo>
                <a:cubicBezTo>
                  <a:pt x="411587" y="0"/>
                  <a:pt x="523468" y="95119"/>
                  <a:pt x="549343" y="221566"/>
                </a:cubicBezTo>
                <a:lnTo>
                  <a:pt x="554979" y="277480"/>
                </a:lnTo>
                <a:lnTo>
                  <a:pt x="554979" y="731520"/>
                </a:lnTo>
                <a:lnTo>
                  <a:pt x="0" y="731520"/>
                </a:lnTo>
                <a:close/>
              </a:path>
            </a:pathLst>
          </a:custGeom>
          <a:noFill/>
        </p:spPr>
        <p:txBody>
          <a:bodyPr wrap="square" anchor="ctr">
            <a:noAutofit/>
          </a:bodyPr>
          <a:lstStyle>
            <a:lvl1pPr marL="0" indent="0" algn="ctr">
              <a:buNone/>
              <a:defRPr sz="800">
                <a:solidFill>
                  <a:schemeClr val="tx1"/>
                </a:solidFill>
                <a:latin typeface="+mn-lt"/>
              </a:defRPr>
            </a:lvl1pPr>
          </a:lstStyle>
          <a:p>
            <a:r>
              <a:rPr lang="en-US" dirty="0"/>
              <a:t>Insert Image Here</a:t>
            </a:r>
          </a:p>
        </p:txBody>
      </p:sp>
      <p:sp>
        <p:nvSpPr>
          <p:cNvPr id="72" name="Text Placeholder 15">
            <a:extLst>
              <a:ext uri="{FF2B5EF4-FFF2-40B4-BE49-F238E27FC236}">
                <a16:creationId xmlns:a16="http://schemas.microsoft.com/office/drawing/2014/main" id="{4E94D316-8B96-4F4B-AEAB-5CA83AB8DDE2}"/>
              </a:ext>
            </a:extLst>
          </p:cNvPr>
          <p:cNvSpPr>
            <a:spLocks noGrp="1"/>
          </p:cNvSpPr>
          <p:nvPr>
            <p:ph type="body" sz="quarter" idx="77"/>
          </p:nvPr>
        </p:nvSpPr>
        <p:spPr>
          <a:xfrm>
            <a:off x="8941501" y="3099049"/>
            <a:ext cx="1846500" cy="994032"/>
          </a:xfrm>
          <a:solidFill>
            <a:schemeClr val="bg2"/>
          </a:solidFill>
        </p:spPr>
        <p:txBody>
          <a:bodyPr/>
          <a:lstStyle>
            <a:lvl1pPr marL="0" indent="0">
              <a:buNone/>
              <a:defRPr sz="100">
                <a:solidFill>
                  <a:schemeClr val="bg2"/>
                </a:solidFill>
              </a:defRPr>
            </a:lvl1pPr>
          </a:lstStyle>
          <a:p>
            <a:pPr lvl="0"/>
            <a:r>
              <a:rPr lang="en-US"/>
              <a:t>Click to edit Master text styles</a:t>
            </a:r>
          </a:p>
        </p:txBody>
      </p:sp>
      <p:sp>
        <p:nvSpPr>
          <p:cNvPr id="73" name="Text Placeholder 28">
            <a:extLst>
              <a:ext uri="{FF2B5EF4-FFF2-40B4-BE49-F238E27FC236}">
                <a16:creationId xmlns:a16="http://schemas.microsoft.com/office/drawing/2014/main" id="{B89C62B1-779B-C14B-8C0E-36E313070A41}"/>
              </a:ext>
            </a:extLst>
          </p:cNvPr>
          <p:cNvSpPr>
            <a:spLocks noGrp="1"/>
          </p:cNvSpPr>
          <p:nvPr>
            <p:ph type="body" sz="quarter" idx="78" hasCustomPrompt="1"/>
          </p:nvPr>
        </p:nvSpPr>
        <p:spPr>
          <a:xfrm>
            <a:off x="8936472" y="3095809"/>
            <a:ext cx="1846498" cy="361289"/>
          </a:xfrm>
        </p:spPr>
        <p:txBody>
          <a:bodyPr wrap="square" lIns="91440" rIns="91440">
            <a:noAutofit/>
          </a:bodyPr>
          <a:lstStyle>
            <a:lvl1pPr marL="0" indent="0" algn="r">
              <a:buNone/>
              <a:defRPr sz="12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a:t>
            </a:r>
          </a:p>
        </p:txBody>
      </p:sp>
      <p:sp>
        <p:nvSpPr>
          <p:cNvPr id="74" name="Text Placeholder 28">
            <a:extLst>
              <a:ext uri="{FF2B5EF4-FFF2-40B4-BE49-F238E27FC236}">
                <a16:creationId xmlns:a16="http://schemas.microsoft.com/office/drawing/2014/main" id="{33C79830-74BE-624E-A79B-67D4A8FD7D57}"/>
              </a:ext>
            </a:extLst>
          </p:cNvPr>
          <p:cNvSpPr>
            <a:spLocks noGrp="1"/>
          </p:cNvSpPr>
          <p:nvPr>
            <p:ph type="body" sz="quarter" idx="79" hasCustomPrompt="1"/>
          </p:nvPr>
        </p:nvSpPr>
        <p:spPr>
          <a:xfrm>
            <a:off x="8936472" y="3465197"/>
            <a:ext cx="1846498" cy="627884"/>
          </a:xfrm>
        </p:spPr>
        <p:txBody>
          <a:bodyPr wrap="square" lIns="91440" rIns="91440">
            <a:noAutofit/>
          </a:bodyPr>
          <a:lstStyle>
            <a:lvl1pPr marL="0" indent="0" algn="r">
              <a:buNone/>
              <a:defRPr sz="1000" b="0">
                <a:latin typeface="Consolas" panose="020B0609020204030204" pitchFamily="49" charset="0"/>
                <a:cs typeface="Consolas" panose="020B0609020204030204" pitchFamily="49"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 DEPARTMENT</a:t>
            </a:r>
          </a:p>
        </p:txBody>
      </p:sp>
      <p:sp>
        <p:nvSpPr>
          <p:cNvPr id="75" name="Picture Placeholder 100">
            <a:extLst>
              <a:ext uri="{FF2B5EF4-FFF2-40B4-BE49-F238E27FC236}">
                <a16:creationId xmlns:a16="http://schemas.microsoft.com/office/drawing/2014/main" id="{BAB45949-1730-B947-8C36-50C0A7B858A7}"/>
              </a:ext>
            </a:extLst>
          </p:cNvPr>
          <p:cNvSpPr>
            <a:spLocks noGrp="1"/>
          </p:cNvSpPr>
          <p:nvPr>
            <p:ph type="pic" sz="quarter" idx="80" hasCustomPrompt="1"/>
          </p:nvPr>
        </p:nvSpPr>
        <p:spPr>
          <a:xfrm>
            <a:off x="10788000" y="4682557"/>
            <a:ext cx="739972" cy="987552"/>
          </a:xfrm>
          <a:custGeom>
            <a:avLst/>
            <a:gdLst>
              <a:gd name="connsiteX0" fmla="*/ 0 w 554979"/>
              <a:gd name="connsiteY0" fmla="*/ 0 h 731520"/>
              <a:gd name="connsiteX1" fmla="*/ 277490 w 554979"/>
              <a:gd name="connsiteY1" fmla="*/ 0 h 731520"/>
              <a:gd name="connsiteX2" fmla="*/ 549343 w 554979"/>
              <a:gd name="connsiteY2" fmla="*/ 221566 h 731520"/>
              <a:gd name="connsiteX3" fmla="*/ 554979 w 554979"/>
              <a:gd name="connsiteY3" fmla="*/ 277480 h 731520"/>
              <a:gd name="connsiteX4" fmla="*/ 554979 w 554979"/>
              <a:gd name="connsiteY4" fmla="*/ 731520 h 731520"/>
              <a:gd name="connsiteX5" fmla="*/ 0 w 554979"/>
              <a:gd name="connsiteY5"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979" h="731520">
                <a:moveTo>
                  <a:pt x="0" y="0"/>
                </a:moveTo>
                <a:lnTo>
                  <a:pt x="277490" y="0"/>
                </a:lnTo>
                <a:cubicBezTo>
                  <a:pt x="411587" y="0"/>
                  <a:pt x="523468" y="95119"/>
                  <a:pt x="549343" y="221566"/>
                </a:cubicBezTo>
                <a:lnTo>
                  <a:pt x="554979" y="277480"/>
                </a:lnTo>
                <a:lnTo>
                  <a:pt x="554979" y="731520"/>
                </a:lnTo>
                <a:lnTo>
                  <a:pt x="0" y="731520"/>
                </a:lnTo>
                <a:close/>
              </a:path>
            </a:pathLst>
          </a:custGeom>
          <a:noFill/>
        </p:spPr>
        <p:txBody>
          <a:bodyPr wrap="square" anchor="ctr">
            <a:noAutofit/>
          </a:bodyPr>
          <a:lstStyle>
            <a:lvl1pPr marL="0" indent="0" algn="ctr">
              <a:buNone/>
              <a:defRPr sz="800">
                <a:solidFill>
                  <a:schemeClr val="tx1"/>
                </a:solidFill>
                <a:latin typeface="+mn-lt"/>
              </a:defRPr>
            </a:lvl1pPr>
          </a:lstStyle>
          <a:p>
            <a:r>
              <a:rPr lang="en-US" dirty="0"/>
              <a:t>Insert Image Here</a:t>
            </a:r>
          </a:p>
        </p:txBody>
      </p:sp>
      <p:sp>
        <p:nvSpPr>
          <p:cNvPr id="76" name="Text Placeholder 15">
            <a:extLst>
              <a:ext uri="{FF2B5EF4-FFF2-40B4-BE49-F238E27FC236}">
                <a16:creationId xmlns:a16="http://schemas.microsoft.com/office/drawing/2014/main" id="{157A748C-EC42-544E-B833-4051AA8ECFDA}"/>
              </a:ext>
            </a:extLst>
          </p:cNvPr>
          <p:cNvSpPr>
            <a:spLocks noGrp="1"/>
          </p:cNvSpPr>
          <p:nvPr>
            <p:ph type="body" sz="quarter" idx="81"/>
          </p:nvPr>
        </p:nvSpPr>
        <p:spPr>
          <a:xfrm>
            <a:off x="8941501" y="4681682"/>
            <a:ext cx="1846500" cy="994032"/>
          </a:xfrm>
          <a:solidFill>
            <a:schemeClr val="bg2"/>
          </a:solidFill>
        </p:spPr>
        <p:txBody>
          <a:bodyPr/>
          <a:lstStyle>
            <a:lvl1pPr marL="0" indent="0">
              <a:buNone/>
              <a:defRPr sz="100">
                <a:solidFill>
                  <a:schemeClr val="bg2"/>
                </a:solidFill>
              </a:defRPr>
            </a:lvl1pPr>
          </a:lstStyle>
          <a:p>
            <a:pPr lvl="0"/>
            <a:r>
              <a:rPr lang="en-US"/>
              <a:t>Click to edit Master text styles</a:t>
            </a:r>
          </a:p>
        </p:txBody>
      </p:sp>
      <p:sp>
        <p:nvSpPr>
          <p:cNvPr id="77" name="Text Placeholder 28">
            <a:extLst>
              <a:ext uri="{FF2B5EF4-FFF2-40B4-BE49-F238E27FC236}">
                <a16:creationId xmlns:a16="http://schemas.microsoft.com/office/drawing/2014/main" id="{4D78B54C-A3AB-DA48-BC32-D7272F818360}"/>
              </a:ext>
            </a:extLst>
          </p:cNvPr>
          <p:cNvSpPr>
            <a:spLocks noGrp="1"/>
          </p:cNvSpPr>
          <p:nvPr>
            <p:ph type="body" sz="quarter" idx="82" hasCustomPrompt="1"/>
          </p:nvPr>
        </p:nvSpPr>
        <p:spPr>
          <a:xfrm>
            <a:off x="8936472" y="4678442"/>
            <a:ext cx="1846498" cy="361289"/>
          </a:xfrm>
        </p:spPr>
        <p:txBody>
          <a:bodyPr wrap="square" lIns="91440" rIns="91440">
            <a:noAutofit/>
          </a:bodyPr>
          <a:lstStyle>
            <a:lvl1pPr marL="0" indent="0" algn="r">
              <a:buNone/>
              <a:defRPr sz="12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a:t>
            </a:r>
          </a:p>
        </p:txBody>
      </p:sp>
      <p:sp>
        <p:nvSpPr>
          <p:cNvPr id="78" name="Text Placeholder 28">
            <a:extLst>
              <a:ext uri="{FF2B5EF4-FFF2-40B4-BE49-F238E27FC236}">
                <a16:creationId xmlns:a16="http://schemas.microsoft.com/office/drawing/2014/main" id="{827427D5-4C8D-B949-8C05-295E3983069D}"/>
              </a:ext>
            </a:extLst>
          </p:cNvPr>
          <p:cNvSpPr>
            <a:spLocks noGrp="1"/>
          </p:cNvSpPr>
          <p:nvPr>
            <p:ph type="body" sz="quarter" idx="83" hasCustomPrompt="1"/>
          </p:nvPr>
        </p:nvSpPr>
        <p:spPr>
          <a:xfrm>
            <a:off x="8936472" y="5047830"/>
            <a:ext cx="1846498" cy="627884"/>
          </a:xfrm>
        </p:spPr>
        <p:txBody>
          <a:bodyPr wrap="square" lIns="91440" rIns="91440">
            <a:noAutofit/>
          </a:bodyPr>
          <a:lstStyle>
            <a:lvl1pPr marL="0" indent="0" algn="r">
              <a:buNone/>
              <a:defRPr sz="1000" b="0">
                <a:latin typeface="Consolas" panose="020B0609020204030204" pitchFamily="49" charset="0"/>
                <a:cs typeface="Consolas" panose="020B0609020204030204" pitchFamily="49"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 DEPARTMENT</a:t>
            </a:r>
          </a:p>
        </p:txBody>
      </p:sp>
      <p:sp>
        <p:nvSpPr>
          <p:cNvPr id="79" name="Picture Placeholder 100">
            <a:extLst>
              <a:ext uri="{FF2B5EF4-FFF2-40B4-BE49-F238E27FC236}">
                <a16:creationId xmlns:a16="http://schemas.microsoft.com/office/drawing/2014/main" id="{AA1E6A30-2F97-594C-8A5D-61954DC59C4C}"/>
              </a:ext>
            </a:extLst>
          </p:cNvPr>
          <p:cNvSpPr>
            <a:spLocks noGrp="1"/>
          </p:cNvSpPr>
          <p:nvPr>
            <p:ph type="pic" sz="quarter" idx="84" hasCustomPrompt="1"/>
          </p:nvPr>
        </p:nvSpPr>
        <p:spPr>
          <a:xfrm>
            <a:off x="3240470" y="3099924"/>
            <a:ext cx="739972" cy="987552"/>
          </a:xfrm>
          <a:custGeom>
            <a:avLst/>
            <a:gdLst>
              <a:gd name="connsiteX0" fmla="*/ 0 w 554979"/>
              <a:gd name="connsiteY0" fmla="*/ 0 h 731520"/>
              <a:gd name="connsiteX1" fmla="*/ 277490 w 554979"/>
              <a:gd name="connsiteY1" fmla="*/ 0 h 731520"/>
              <a:gd name="connsiteX2" fmla="*/ 549343 w 554979"/>
              <a:gd name="connsiteY2" fmla="*/ 221566 h 731520"/>
              <a:gd name="connsiteX3" fmla="*/ 554979 w 554979"/>
              <a:gd name="connsiteY3" fmla="*/ 277480 h 731520"/>
              <a:gd name="connsiteX4" fmla="*/ 554979 w 554979"/>
              <a:gd name="connsiteY4" fmla="*/ 731520 h 731520"/>
              <a:gd name="connsiteX5" fmla="*/ 0 w 554979"/>
              <a:gd name="connsiteY5"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979" h="731520">
                <a:moveTo>
                  <a:pt x="0" y="0"/>
                </a:moveTo>
                <a:lnTo>
                  <a:pt x="277490" y="0"/>
                </a:lnTo>
                <a:cubicBezTo>
                  <a:pt x="411587" y="0"/>
                  <a:pt x="523468" y="95119"/>
                  <a:pt x="549343" y="221566"/>
                </a:cubicBezTo>
                <a:lnTo>
                  <a:pt x="554979" y="277480"/>
                </a:lnTo>
                <a:lnTo>
                  <a:pt x="554979" y="731520"/>
                </a:lnTo>
                <a:lnTo>
                  <a:pt x="0" y="731520"/>
                </a:lnTo>
                <a:close/>
              </a:path>
            </a:pathLst>
          </a:custGeom>
          <a:noFill/>
        </p:spPr>
        <p:txBody>
          <a:bodyPr wrap="square" anchor="ctr">
            <a:noAutofit/>
          </a:bodyPr>
          <a:lstStyle>
            <a:lvl1pPr marL="0" indent="0" algn="ctr">
              <a:buNone/>
              <a:defRPr sz="800">
                <a:solidFill>
                  <a:schemeClr val="tx1"/>
                </a:solidFill>
                <a:latin typeface="+mn-lt"/>
              </a:defRPr>
            </a:lvl1pPr>
          </a:lstStyle>
          <a:p>
            <a:r>
              <a:rPr lang="en-US" dirty="0"/>
              <a:t>Insert Image Here</a:t>
            </a:r>
          </a:p>
        </p:txBody>
      </p:sp>
      <p:sp>
        <p:nvSpPr>
          <p:cNvPr id="80" name="Text Placeholder 15">
            <a:extLst>
              <a:ext uri="{FF2B5EF4-FFF2-40B4-BE49-F238E27FC236}">
                <a16:creationId xmlns:a16="http://schemas.microsoft.com/office/drawing/2014/main" id="{4DEEB51A-1693-7F40-A801-199FA1E5CC4C}"/>
              </a:ext>
            </a:extLst>
          </p:cNvPr>
          <p:cNvSpPr>
            <a:spLocks noGrp="1"/>
          </p:cNvSpPr>
          <p:nvPr>
            <p:ph type="body" sz="quarter" idx="85"/>
          </p:nvPr>
        </p:nvSpPr>
        <p:spPr>
          <a:xfrm>
            <a:off x="1393971" y="3099049"/>
            <a:ext cx="1846500" cy="994032"/>
          </a:xfrm>
          <a:solidFill>
            <a:schemeClr val="bg2"/>
          </a:solidFill>
        </p:spPr>
        <p:txBody>
          <a:bodyPr/>
          <a:lstStyle>
            <a:lvl1pPr marL="0" indent="0">
              <a:buNone/>
              <a:defRPr sz="100">
                <a:solidFill>
                  <a:schemeClr val="bg2"/>
                </a:solidFill>
              </a:defRPr>
            </a:lvl1pPr>
          </a:lstStyle>
          <a:p>
            <a:pPr lvl="0"/>
            <a:r>
              <a:rPr lang="en-US"/>
              <a:t>Click to edit Master text styles</a:t>
            </a:r>
          </a:p>
        </p:txBody>
      </p:sp>
      <p:sp>
        <p:nvSpPr>
          <p:cNvPr id="81" name="Text Placeholder 28">
            <a:extLst>
              <a:ext uri="{FF2B5EF4-FFF2-40B4-BE49-F238E27FC236}">
                <a16:creationId xmlns:a16="http://schemas.microsoft.com/office/drawing/2014/main" id="{933EDB90-4EED-4F4C-9BD9-1FF20F5B5041}"/>
              </a:ext>
            </a:extLst>
          </p:cNvPr>
          <p:cNvSpPr>
            <a:spLocks noGrp="1"/>
          </p:cNvSpPr>
          <p:nvPr>
            <p:ph type="body" sz="quarter" idx="86" hasCustomPrompt="1"/>
          </p:nvPr>
        </p:nvSpPr>
        <p:spPr>
          <a:xfrm>
            <a:off x="1388942" y="3095809"/>
            <a:ext cx="1846498" cy="361289"/>
          </a:xfrm>
        </p:spPr>
        <p:txBody>
          <a:bodyPr wrap="square" lIns="91440" rIns="91440">
            <a:noAutofit/>
          </a:bodyPr>
          <a:lstStyle>
            <a:lvl1pPr marL="0" indent="0" algn="r">
              <a:buNone/>
              <a:defRPr sz="12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a:t>
            </a:r>
          </a:p>
        </p:txBody>
      </p:sp>
      <p:sp>
        <p:nvSpPr>
          <p:cNvPr id="82" name="Text Placeholder 28">
            <a:extLst>
              <a:ext uri="{FF2B5EF4-FFF2-40B4-BE49-F238E27FC236}">
                <a16:creationId xmlns:a16="http://schemas.microsoft.com/office/drawing/2014/main" id="{1EC636AE-1D0C-FE4A-8071-19BA69C12A05}"/>
              </a:ext>
            </a:extLst>
          </p:cNvPr>
          <p:cNvSpPr>
            <a:spLocks noGrp="1"/>
          </p:cNvSpPr>
          <p:nvPr>
            <p:ph type="body" sz="quarter" idx="87" hasCustomPrompt="1"/>
          </p:nvPr>
        </p:nvSpPr>
        <p:spPr>
          <a:xfrm>
            <a:off x="1388942" y="3465197"/>
            <a:ext cx="1846498" cy="627884"/>
          </a:xfrm>
        </p:spPr>
        <p:txBody>
          <a:bodyPr wrap="square" lIns="91440" rIns="91440">
            <a:noAutofit/>
          </a:bodyPr>
          <a:lstStyle>
            <a:lvl1pPr marL="0" indent="0" algn="r">
              <a:buNone/>
              <a:defRPr sz="1000" b="0">
                <a:latin typeface="Consolas" panose="020B0609020204030204" pitchFamily="49" charset="0"/>
                <a:cs typeface="Consolas" panose="020B0609020204030204" pitchFamily="49"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 DEPARTMENT</a:t>
            </a:r>
          </a:p>
        </p:txBody>
      </p:sp>
      <p:sp>
        <p:nvSpPr>
          <p:cNvPr id="83" name="Picture Placeholder 100">
            <a:extLst>
              <a:ext uri="{FF2B5EF4-FFF2-40B4-BE49-F238E27FC236}">
                <a16:creationId xmlns:a16="http://schemas.microsoft.com/office/drawing/2014/main" id="{5B33B293-F3A2-C645-BEEF-2BE34144EF99}"/>
              </a:ext>
            </a:extLst>
          </p:cNvPr>
          <p:cNvSpPr>
            <a:spLocks noGrp="1"/>
          </p:cNvSpPr>
          <p:nvPr>
            <p:ph type="pic" sz="quarter" idx="88" hasCustomPrompt="1"/>
          </p:nvPr>
        </p:nvSpPr>
        <p:spPr>
          <a:xfrm>
            <a:off x="3240470" y="4682557"/>
            <a:ext cx="739972" cy="987552"/>
          </a:xfrm>
          <a:custGeom>
            <a:avLst/>
            <a:gdLst>
              <a:gd name="connsiteX0" fmla="*/ 0 w 554979"/>
              <a:gd name="connsiteY0" fmla="*/ 0 h 731520"/>
              <a:gd name="connsiteX1" fmla="*/ 277490 w 554979"/>
              <a:gd name="connsiteY1" fmla="*/ 0 h 731520"/>
              <a:gd name="connsiteX2" fmla="*/ 549343 w 554979"/>
              <a:gd name="connsiteY2" fmla="*/ 221566 h 731520"/>
              <a:gd name="connsiteX3" fmla="*/ 554979 w 554979"/>
              <a:gd name="connsiteY3" fmla="*/ 277480 h 731520"/>
              <a:gd name="connsiteX4" fmla="*/ 554979 w 554979"/>
              <a:gd name="connsiteY4" fmla="*/ 731520 h 731520"/>
              <a:gd name="connsiteX5" fmla="*/ 0 w 554979"/>
              <a:gd name="connsiteY5"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979" h="731520">
                <a:moveTo>
                  <a:pt x="0" y="0"/>
                </a:moveTo>
                <a:lnTo>
                  <a:pt x="277490" y="0"/>
                </a:lnTo>
                <a:cubicBezTo>
                  <a:pt x="411587" y="0"/>
                  <a:pt x="523468" y="95119"/>
                  <a:pt x="549343" y="221566"/>
                </a:cubicBezTo>
                <a:lnTo>
                  <a:pt x="554979" y="277480"/>
                </a:lnTo>
                <a:lnTo>
                  <a:pt x="554979" y="731520"/>
                </a:lnTo>
                <a:lnTo>
                  <a:pt x="0" y="731520"/>
                </a:lnTo>
                <a:close/>
              </a:path>
            </a:pathLst>
          </a:custGeom>
          <a:noFill/>
        </p:spPr>
        <p:txBody>
          <a:bodyPr wrap="square" anchor="ctr">
            <a:noAutofit/>
          </a:bodyPr>
          <a:lstStyle>
            <a:lvl1pPr marL="0" indent="0" algn="ctr">
              <a:buNone/>
              <a:defRPr sz="800">
                <a:solidFill>
                  <a:schemeClr val="tx1"/>
                </a:solidFill>
                <a:latin typeface="+mn-lt"/>
              </a:defRPr>
            </a:lvl1pPr>
          </a:lstStyle>
          <a:p>
            <a:r>
              <a:rPr lang="en-US" dirty="0"/>
              <a:t>Insert Image Here</a:t>
            </a:r>
          </a:p>
        </p:txBody>
      </p:sp>
      <p:sp>
        <p:nvSpPr>
          <p:cNvPr id="84" name="Text Placeholder 15">
            <a:extLst>
              <a:ext uri="{FF2B5EF4-FFF2-40B4-BE49-F238E27FC236}">
                <a16:creationId xmlns:a16="http://schemas.microsoft.com/office/drawing/2014/main" id="{57151E7F-575A-404B-BC6C-B5C1DEEE1778}"/>
              </a:ext>
            </a:extLst>
          </p:cNvPr>
          <p:cNvSpPr>
            <a:spLocks noGrp="1"/>
          </p:cNvSpPr>
          <p:nvPr>
            <p:ph type="body" sz="quarter" idx="89"/>
          </p:nvPr>
        </p:nvSpPr>
        <p:spPr>
          <a:xfrm>
            <a:off x="1393971" y="4681682"/>
            <a:ext cx="1846500" cy="994032"/>
          </a:xfrm>
          <a:solidFill>
            <a:schemeClr val="bg2"/>
          </a:solidFill>
        </p:spPr>
        <p:txBody>
          <a:bodyPr/>
          <a:lstStyle>
            <a:lvl1pPr marL="0" indent="0">
              <a:buNone/>
              <a:defRPr sz="100">
                <a:solidFill>
                  <a:schemeClr val="bg2"/>
                </a:solidFill>
              </a:defRPr>
            </a:lvl1pPr>
          </a:lstStyle>
          <a:p>
            <a:pPr lvl="0"/>
            <a:r>
              <a:rPr lang="en-US"/>
              <a:t>Click to edit Master text styles</a:t>
            </a:r>
          </a:p>
        </p:txBody>
      </p:sp>
      <p:sp>
        <p:nvSpPr>
          <p:cNvPr id="85" name="Text Placeholder 28">
            <a:extLst>
              <a:ext uri="{FF2B5EF4-FFF2-40B4-BE49-F238E27FC236}">
                <a16:creationId xmlns:a16="http://schemas.microsoft.com/office/drawing/2014/main" id="{23A2F626-A345-0C45-8724-A1B6BB64A9CA}"/>
              </a:ext>
            </a:extLst>
          </p:cNvPr>
          <p:cNvSpPr>
            <a:spLocks noGrp="1"/>
          </p:cNvSpPr>
          <p:nvPr>
            <p:ph type="body" sz="quarter" idx="90" hasCustomPrompt="1"/>
          </p:nvPr>
        </p:nvSpPr>
        <p:spPr>
          <a:xfrm>
            <a:off x="1388942" y="4678442"/>
            <a:ext cx="1846498" cy="361289"/>
          </a:xfrm>
        </p:spPr>
        <p:txBody>
          <a:bodyPr wrap="square" lIns="91440" rIns="91440">
            <a:noAutofit/>
          </a:bodyPr>
          <a:lstStyle>
            <a:lvl1pPr marL="0" indent="0" algn="r">
              <a:buNone/>
              <a:defRPr sz="12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a:t>
            </a:r>
          </a:p>
        </p:txBody>
      </p:sp>
      <p:sp>
        <p:nvSpPr>
          <p:cNvPr id="86" name="Text Placeholder 28">
            <a:extLst>
              <a:ext uri="{FF2B5EF4-FFF2-40B4-BE49-F238E27FC236}">
                <a16:creationId xmlns:a16="http://schemas.microsoft.com/office/drawing/2014/main" id="{CAD110A7-EDBD-0644-9AA7-9EECF65C9264}"/>
              </a:ext>
            </a:extLst>
          </p:cNvPr>
          <p:cNvSpPr>
            <a:spLocks noGrp="1"/>
          </p:cNvSpPr>
          <p:nvPr>
            <p:ph type="body" sz="quarter" idx="91" hasCustomPrompt="1"/>
          </p:nvPr>
        </p:nvSpPr>
        <p:spPr>
          <a:xfrm>
            <a:off x="1388942" y="5047830"/>
            <a:ext cx="1846498" cy="627884"/>
          </a:xfrm>
        </p:spPr>
        <p:txBody>
          <a:bodyPr wrap="square" lIns="91440" rIns="91440">
            <a:noAutofit/>
          </a:bodyPr>
          <a:lstStyle>
            <a:lvl1pPr marL="0" indent="0" algn="r">
              <a:buNone/>
              <a:defRPr sz="1000" b="0">
                <a:latin typeface="Consolas" panose="020B0609020204030204" pitchFamily="49" charset="0"/>
                <a:cs typeface="Consolas" panose="020B0609020204030204" pitchFamily="49"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 DEPARTMENT</a:t>
            </a:r>
          </a:p>
        </p:txBody>
      </p:sp>
      <p:sp>
        <p:nvSpPr>
          <p:cNvPr id="87" name="Picture Placeholder 100">
            <a:extLst>
              <a:ext uri="{FF2B5EF4-FFF2-40B4-BE49-F238E27FC236}">
                <a16:creationId xmlns:a16="http://schemas.microsoft.com/office/drawing/2014/main" id="{AC902FFB-80B0-9745-B141-643826C7ACEA}"/>
              </a:ext>
            </a:extLst>
          </p:cNvPr>
          <p:cNvSpPr>
            <a:spLocks noGrp="1"/>
          </p:cNvSpPr>
          <p:nvPr>
            <p:ph type="pic" sz="quarter" idx="92" hasCustomPrompt="1"/>
          </p:nvPr>
        </p:nvSpPr>
        <p:spPr>
          <a:xfrm>
            <a:off x="3240470" y="1513118"/>
            <a:ext cx="739972" cy="987552"/>
          </a:xfrm>
          <a:custGeom>
            <a:avLst/>
            <a:gdLst>
              <a:gd name="connsiteX0" fmla="*/ 0 w 554979"/>
              <a:gd name="connsiteY0" fmla="*/ 0 h 731520"/>
              <a:gd name="connsiteX1" fmla="*/ 277490 w 554979"/>
              <a:gd name="connsiteY1" fmla="*/ 0 h 731520"/>
              <a:gd name="connsiteX2" fmla="*/ 549343 w 554979"/>
              <a:gd name="connsiteY2" fmla="*/ 221566 h 731520"/>
              <a:gd name="connsiteX3" fmla="*/ 554979 w 554979"/>
              <a:gd name="connsiteY3" fmla="*/ 277480 h 731520"/>
              <a:gd name="connsiteX4" fmla="*/ 554979 w 554979"/>
              <a:gd name="connsiteY4" fmla="*/ 731520 h 731520"/>
              <a:gd name="connsiteX5" fmla="*/ 0 w 554979"/>
              <a:gd name="connsiteY5"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979" h="731520">
                <a:moveTo>
                  <a:pt x="0" y="0"/>
                </a:moveTo>
                <a:lnTo>
                  <a:pt x="277490" y="0"/>
                </a:lnTo>
                <a:cubicBezTo>
                  <a:pt x="411587" y="0"/>
                  <a:pt x="523468" y="95119"/>
                  <a:pt x="549343" y="221566"/>
                </a:cubicBezTo>
                <a:lnTo>
                  <a:pt x="554979" y="277480"/>
                </a:lnTo>
                <a:lnTo>
                  <a:pt x="554979" y="731520"/>
                </a:lnTo>
                <a:lnTo>
                  <a:pt x="0" y="731520"/>
                </a:lnTo>
                <a:close/>
              </a:path>
            </a:pathLst>
          </a:custGeom>
          <a:noFill/>
        </p:spPr>
        <p:txBody>
          <a:bodyPr wrap="square" anchor="ctr">
            <a:noAutofit/>
          </a:bodyPr>
          <a:lstStyle>
            <a:lvl1pPr marL="0" indent="0" algn="ctr">
              <a:buNone/>
              <a:defRPr sz="800">
                <a:solidFill>
                  <a:schemeClr val="tx1"/>
                </a:solidFill>
                <a:latin typeface="+mn-lt"/>
              </a:defRPr>
            </a:lvl1pPr>
          </a:lstStyle>
          <a:p>
            <a:r>
              <a:rPr lang="en-US" dirty="0"/>
              <a:t>Insert Image Here</a:t>
            </a:r>
          </a:p>
        </p:txBody>
      </p:sp>
      <p:sp>
        <p:nvSpPr>
          <p:cNvPr id="88" name="Text Placeholder 15">
            <a:extLst>
              <a:ext uri="{FF2B5EF4-FFF2-40B4-BE49-F238E27FC236}">
                <a16:creationId xmlns:a16="http://schemas.microsoft.com/office/drawing/2014/main" id="{03230E9F-B112-A942-A074-CD8A84B5D20C}"/>
              </a:ext>
            </a:extLst>
          </p:cNvPr>
          <p:cNvSpPr>
            <a:spLocks noGrp="1"/>
          </p:cNvSpPr>
          <p:nvPr>
            <p:ph type="body" sz="quarter" idx="93"/>
          </p:nvPr>
        </p:nvSpPr>
        <p:spPr>
          <a:xfrm>
            <a:off x="1393971" y="1512243"/>
            <a:ext cx="1846500" cy="994032"/>
          </a:xfrm>
          <a:solidFill>
            <a:schemeClr val="bg2"/>
          </a:solidFill>
        </p:spPr>
        <p:txBody>
          <a:bodyPr/>
          <a:lstStyle>
            <a:lvl1pPr marL="0" indent="0">
              <a:buNone/>
              <a:defRPr sz="100">
                <a:solidFill>
                  <a:schemeClr val="bg2"/>
                </a:solidFill>
              </a:defRPr>
            </a:lvl1pPr>
          </a:lstStyle>
          <a:p>
            <a:pPr lvl="0"/>
            <a:r>
              <a:rPr lang="en-US"/>
              <a:t>Click to edit Master text styles</a:t>
            </a:r>
          </a:p>
        </p:txBody>
      </p:sp>
      <p:sp>
        <p:nvSpPr>
          <p:cNvPr id="89" name="Text Placeholder 28">
            <a:extLst>
              <a:ext uri="{FF2B5EF4-FFF2-40B4-BE49-F238E27FC236}">
                <a16:creationId xmlns:a16="http://schemas.microsoft.com/office/drawing/2014/main" id="{87207781-3CF8-5C4F-8A3A-45F2A840BE60}"/>
              </a:ext>
            </a:extLst>
          </p:cNvPr>
          <p:cNvSpPr>
            <a:spLocks noGrp="1"/>
          </p:cNvSpPr>
          <p:nvPr>
            <p:ph type="body" sz="quarter" idx="94" hasCustomPrompt="1"/>
          </p:nvPr>
        </p:nvSpPr>
        <p:spPr>
          <a:xfrm>
            <a:off x="1388942" y="1509003"/>
            <a:ext cx="1846498" cy="361289"/>
          </a:xfrm>
        </p:spPr>
        <p:txBody>
          <a:bodyPr wrap="square" lIns="91440" rIns="91440">
            <a:noAutofit/>
          </a:bodyPr>
          <a:lstStyle>
            <a:lvl1pPr marL="0" indent="0" algn="r">
              <a:buNone/>
              <a:defRPr sz="12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a:t>
            </a:r>
          </a:p>
        </p:txBody>
      </p:sp>
      <p:sp>
        <p:nvSpPr>
          <p:cNvPr id="90" name="Text Placeholder 28">
            <a:extLst>
              <a:ext uri="{FF2B5EF4-FFF2-40B4-BE49-F238E27FC236}">
                <a16:creationId xmlns:a16="http://schemas.microsoft.com/office/drawing/2014/main" id="{1A9BF4D9-A6B4-DC42-8D55-D86730121E47}"/>
              </a:ext>
            </a:extLst>
          </p:cNvPr>
          <p:cNvSpPr>
            <a:spLocks noGrp="1"/>
          </p:cNvSpPr>
          <p:nvPr>
            <p:ph type="body" sz="quarter" idx="95" hasCustomPrompt="1"/>
          </p:nvPr>
        </p:nvSpPr>
        <p:spPr>
          <a:xfrm>
            <a:off x="1388942" y="1878391"/>
            <a:ext cx="1846498" cy="627884"/>
          </a:xfrm>
        </p:spPr>
        <p:txBody>
          <a:bodyPr wrap="square" lIns="91440" rIns="91440">
            <a:noAutofit/>
          </a:bodyPr>
          <a:lstStyle>
            <a:lvl1pPr marL="0" indent="0" algn="r">
              <a:buNone/>
              <a:defRPr sz="1000" b="0">
                <a:latin typeface="Consolas" panose="020B0609020204030204" pitchFamily="49" charset="0"/>
                <a:cs typeface="Consolas" panose="020B0609020204030204" pitchFamily="49"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 DEPARTMENT</a:t>
            </a:r>
          </a:p>
        </p:txBody>
      </p:sp>
    </p:spTree>
    <p:extLst>
      <p:ext uri="{BB962C8B-B14F-4D97-AF65-F5344CB8AC3E}">
        <p14:creationId xmlns:p14="http://schemas.microsoft.com/office/powerpoint/2010/main" val="22774260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D5D67F3-7E7B-0F45-9661-A4A573664AA0}"/>
              </a:ext>
            </a:extLst>
          </p:cNvPr>
          <p:cNvCxnSpPr>
            <a:cxnSpLocks/>
          </p:cNvCxnSpPr>
          <p:nvPr userDrawn="1"/>
        </p:nvCxnSpPr>
        <p:spPr>
          <a:xfrm>
            <a:off x="985838" y="325790"/>
            <a:ext cx="10220324" cy="0"/>
          </a:xfrm>
          <a:prstGeom prst="line">
            <a:avLst/>
          </a:prstGeom>
          <a:noFill/>
          <a:ln w="19050" cap="flat">
            <a:solidFill>
              <a:schemeClr val="tx1"/>
            </a:solidFill>
            <a:prstDash val="solid"/>
            <a:miter lim="400000"/>
          </a:ln>
          <a:effectLst/>
          <a:sp3d/>
        </p:spPr>
        <p:style>
          <a:lnRef idx="0">
            <a:scrgbClr r="0" g="0" b="0"/>
          </a:lnRef>
          <a:fillRef idx="0">
            <a:scrgbClr r="0" g="0" b="0"/>
          </a:fillRef>
          <a:effectRef idx="0">
            <a:scrgbClr r="0" g="0" b="0"/>
          </a:effectRef>
          <a:fontRef idx="none"/>
        </p:style>
      </p:cxnSp>
      <p:pic>
        <p:nvPicPr>
          <p:cNvPr id="4" name="Image">
            <a:extLst>
              <a:ext uri="{FF2B5EF4-FFF2-40B4-BE49-F238E27FC236}">
                <a16:creationId xmlns:a16="http://schemas.microsoft.com/office/drawing/2014/main" id="{30352262-1CDD-1243-9F07-434709A2FAC7}"/>
              </a:ext>
            </a:extLst>
          </p:cNvPr>
          <p:cNvPicPr>
            <a:picLocks noChangeAspect="1"/>
          </p:cNvPicPr>
          <p:nvPr userDrawn="1"/>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8" name="Rectangle 7">
            <a:extLst>
              <a:ext uri="{FF2B5EF4-FFF2-40B4-BE49-F238E27FC236}">
                <a16:creationId xmlns:a16="http://schemas.microsoft.com/office/drawing/2014/main" id="{48F34622-0D52-234B-9D25-F4180CCA668F}"/>
              </a:ext>
            </a:extLst>
          </p:cNvPr>
          <p:cNvSpPr/>
          <p:nvPr userDrawn="1"/>
        </p:nvSpPr>
        <p:spPr>
          <a:xfrm>
            <a:off x="11419925" y="233691"/>
            <a:ext cx="443462" cy="183494"/>
          </a:xfrm>
          <a:prstGeom prst="rect">
            <a:avLst/>
          </a:prstGeom>
        </p:spPr>
        <p:txBody>
          <a:bodyPr wrap="none" lIns="0" tIns="0" rIns="0" bIns="0" anchor="ctr">
            <a:noAutofit/>
          </a:bodyPr>
          <a:lstStyle/>
          <a:p>
            <a:pPr lvl="0" algn="r"/>
            <a:r>
              <a:rPr lang="en-US" sz="1200" spc="-20" baseline="0" dirty="0">
                <a:solidFill>
                  <a:schemeClr val="tx1"/>
                </a:solidFill>
              </a:rPr>
              <a:t>ni.com</a:t>
            </a:r>
          </a:p>
        </p:txBody>
      </p:sp>
    </p:spTree>
    <p:extLst>
      <p:ext uri="{BB962C8B-B14F-4D97-AF65-F5344CB8AC3E}">
        <p14:creationId xmlns:p14="http://schemas.microsoft.com/office/powerpoint/2010/main" val="31725666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sset Library">
    <p:spTree>
      <p:nvGrpSpPr>
        <p:cNvPr id="1" name=""/>
        <p:cNvGrpSpPr/>
        <p:nvPr/>
      </p:nvGrpSpPr>
      <p:grpSpPr>
        <a:xfrm>
          <a:off x="0" y="0"/>
          <a:ext cx="0" cy="0"/>
          <a:chOff x="0" y="0"/>
          <a:chExt cx="0" cy="0"/>
        </a:xfrm>
      </p:grpSpPr>
      <p:pic>
        <p:nvPicPr>
          <p:cNvPr id="4" name="Image">
            <a:extLst>
              <a:ext uri="{FF2B5EF4-FFF2-40B4-BE49-F238E27FC236}">
                <a16:creationId xmlns:a16="http://schemas.microsoft.com/office/drawing/2014/main" id="{30352262-1CDD-1243-9F07-434709A2FAC7}"/>
              </a:ext>
            </a:extLst>
          </p:cNvPr>
          <p:cNvPicPr>
            <a:picLocks noChangeAspect="1"/>
          </p:cNvPicPr>
          <p:nvPr userDrawn="1"/>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9" name="Rectangle 8">
            <a:extLst>
              <a:ext uri="{FF2B5EF4-FFF2-40B4-BE49-F238E27FC236}">
                <a16:creationId xmlns:a16="http://schemas.microsoft.com/office/drawing/2014/main" id="{97606D22-175E-BF40-8DFD-DEA5AE8FA4D8}"/>
              </a:ext>
            </a:extLst>
          </p:cNvPr>
          <p:cNvSpPr/>
          <p:nvPr userDrawn="1"/>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tx1"/>
                </a:solidFill>
              </a:rPr>
              <a:t>ni.com</a:t>
            </a:r>
          </a:p>
        </p:txBody>
      </p:sp>
      <p:pic>
        <p:nvPicPr>
          <p:cNvPr id="8" name="Picture 7">
            <a:extLst>
              <a:ext uri="{FF2B5EF4-FFF2-40B4-BE49-F238E27FC236}">
                <a16:creationId xmlns:a16="http://schemas.microsoft.com/office/drawing/2014/main" id="{41238CCC-8785-8C45-9A10-C1E3943853AC}"/>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l="84653" t="1098"/>
          <a:stretch/>
        </p:blipFill>
        <p:spPr>
          <a:xfrm rot="10800000">
            <a:off x="-2" y="0"/>
            <a:ext cx="152401" cy="6857992"/>
          </a:xfrm>
          <a:prstGeom prst="rect">
            <a:avLst/>
          </a:prstGeom>
        </p:spPr>
      </p:pic>
      <p:sp>
        <p:nvSpPr>
          <p:cNvPr id="11" name="Title 1">
            <a:extLst>
              <a:ext uri="{FF2B5EF4-FFF2-40B4-BE49-F238E27FC236}">
                <a16:creationId xmlns:a16="http://schemas.microsoft.com/office/drawing/2014/main" id="{D13978F2-6E80-6E44-9077-5CAA73D53CE5}"/>
              </a:ext>
            </a:extLst>
          </p:cNvPr>
          <p:cNvSpPr txBox="1">
            <a:spLocks/>
          </p:cNvSpPr>
          <p:nvPr userDrawn="1"/>
        </p:nvSpPr>
        <p:spPr>
          <a:xfrm>
            <a:off x="985443" y="693508"/>
            <a:ext cx="4048561" cy="590931"/>
          </a:xfrm>
          <a:prstGeom prst="rect">
            <a:avLst/>
          </a:prstGeom>
        </p:spPr>
        <p:txBody>
          <a:bodyPr vert="horz" wrap="square" lIns="0" tIns="45720" rIns="0" bIns="45720" rtlCol="0" anchor="t">
            <a:sp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l"/>
            <a:r>
              <a:rPr lang="en-US" dirty="0"/>
              <a:t>Asset Library</a:t>
            </a:r>
          </a:p>
        </p:txBody>
      </p:sp>
      <p:sp>
        <p:nvSpPr>
          <p:cNvPr id="3" name="TextBox 2">
            <a:extLst>
              <a:ext uri="{FF2B5EF4-FFF2-40B4-BE49-F238E27FC236}">
                <a16:creationId xmlns:a16="http://schemas.microsoft.com/office/drawing/2014/main" id="{AF13B78F-42AA-1446-829A-DBD3A8A6011A}"/>
              </a:ext>
            </a:extLst>
          </p:cNvPr>
          <p:cNvSpPr txBox="1"/>
          <p:nvPr userDrawn="1"/>
        </p:nvSpPr>
        <p:spPr>
          <a:xfrm>
            <a:off x="985443" y="1380305"/>
            <a:ext cx="7548957" cy="400110"/>
          </a:xfrm>
          <a:prstGeom prst="rect">
            <a:avLst/>
          </a:prstGeom>
          <a:noFill/>
        </p:spPr>
        <p:txBody>
          <a:bodyPr wrap="square" lIns="0" rIns="0" rtlCol="0">
            <a:spAutoFit/>
          </a:bodyPr>
          <a:lstStyle/>
          <a:p>
            <a:pPr marL="0" indent="0" algn="l" defTabSz="274320">
              <a:buFont typeface="Arial" panose="020B0604020202020204" pitchFamily="34" charset="0"/>
              <a:buNone/>
            </a:pPr>
            <a:r>
              <a:rPr lang="en-US" sz="2000" dirty="0">
                <a:solidFill>
                  <a:schemeClr val="accent1"/>
                </a:solidFill>
              </a:rPr>
              <a:t>Preview in presentation view to click each asset link.</a:t>
            </a:r>
          </a:p>
        </p:txBody>
      </p:sp>
      <p:sp>
        <p:nvSpPr>
          <p:cNvPr id="5" name="Rectangle 4">
            <a:extLst>
              <a:ext uri="{FF2B5EF4-FFF2-40B4-BE49-F238E27FC236}">
                <a16:creationId xmlns:a16="http://schemas.microsoft.com/office/drawing/2014/main" id="{BAE9F76B-8801-2D49-8318-7D815537FE0A}"/>
              </a:ext>
            </a:extLst>
          </p:cNvPr>
          <p:cNvSpPr/>
          <p:nvPr userDrawn="1"/>
        </p:nvSpPr>
        <p:spPr>
          <a:xfrm>
            <a:off x="985443" y="327155"/>
            <a:ext cx="949299" cy="258532"/>
          </a:xfrm>
          <a:prstGeom prst="rect">
            <a:avLst/>
          </a:prstGeom>
        </p:spPr>
        <p:txBody>
          <a:bodyPr vert="horz" wrap="square" lIns="0" tIns="45720" rIns="0" bIns="45720" rtlCol="0" anchor="ctr">
            <a:spAutoFit/>
          </a:bodyPr>
          <a:lstStyle/>
          <a:p>
            <a:pPr lvl="0" indent="0" defTabSz="274320">
              <a:lnSpc>
                <a:spcPct val="90000"/>
              </a:lnSpc>
              <a:spcBef>
                <a:spcPts val="1000"/>
              </a:spcBef>
              <a:buFont typeface="Arial" panose="020B0604020202020204" pitchFamily="34" charset="0"/>
              <a:buNone/>
            </a:pPr>
            <a:r>
              <a:rPr lang="en-US" sz="1200" dirty="0">
                <a:latin typeface="Consolas" panose="020B0609020204030204" pitchFamily="49" charset="0"/>
                <a:cs typeface="Consolas" panose="020B0609020204030204" pitchFamily="49" charset="0"/>
              </a:rPr>
              <a:t>RESOURCES</a:t>
            </a:r>
          </a:p>
        </p:txBody>
      </p:sp>
      <p:sp>
        <p:nvSpPr>
          <p:cNvPr id="15" name="Rectangle 14">
            <a:extLst>
              <a:ext uri="{FF2B5EF4-FFF2-40B4-BE49-F238E27FC236}">
                <a16:creationId xmlns:a16="http://schemas.microsoft.com/office/drawing/2014/main" id="{EAFBB908-09A4-8143-8787-3CAE04BDA3CF}"/>
              </a:ext>
            </a:extLst>
          </p:cNvPr>
          <p:cNvSpPr/>
          <p:nvPr userDrawn="1"/>
        </p:nvSpPr>
        <p:spPr>
          <a:xfrm>
            <a:off x="4226522" y="4092085"/>
            <a:ext cx="4805757" cy="1295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	      Iconography       </a:t>
            </a:r>
            <a:r>
              <a:rPr lang="en-US" sz="2800" dirty="0">
                <a:solidFill>
                  <a:schemeClr val="tx1"/>
                </a:solidFill>
                <a:latin typeface="Consolas" panose="020B0609020204030204" pitchFamily="49" charset="0"/>
                <a:cs typeface="Consolas" panose="020B0609020204030204" pitchFamily="49" charset="0"/>
              </a:rPr>
              <a:t>&gt;</a:t>
            </a:r>
            <a:endParaRPr lang="en-US" sz="2800" dirty="0">
              <a:solidFill>
                <a:schemeClr val="tx1"/>
              </a:solidFill>
            </a:endParaRPr>
          </a:p>
        </p:txBody>
      </p:sp>
      <p:sp>
        <p:nvSpPr>
          <p:cNvPr id="16" name="Rectangle 15">
            <a:extLst>
              <a:ext uri="{FF2B5EF4-FFF2-40B4-BE49-F238E27FC236}">
                <a16:creationId xmlns:a16="http://schemas.microsoft.com/office/drawing/2014/main" id="{8E57877E-99FC-A94E-BF86-28A45292AC9B}"/>
              </a:ext>
            </a:extLst>
          </p:cNvPr>
          <p:cNvSpPr/>
          <p:nvPr userDrawn="1"/>
        </p:nvSpPr>
        <p:spPr>
          <a:xfrm>
            <a:off x="4207937" y="4092085"/>
            <a:ext cx="1300557" cy="1295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E4FBBBDF-084F-3B4C-A333-E37C61BDDA0C}"/>
              </a:ext>
            </a:extLst>
          </p:cNvPr>
          <p:cNvGrpSpPr/>
          <p:nvPr userDrawn="1"/>
        </p:nvGrpSpPr>
        <p:grpSpPr>
          <a:xfrm>
            <a:off x="6781009" y="2209800"/>
            <a:ext cx="4805757" cy="1295400"/>
            <a:chOff x="6781009" y="2209800"/>
            <a:chExt cx="4805757" cy="1295400"/>
          </a:xfrm>
        </p:grpSpPr>
        <p:sp>
          <p:nvSpPr>
            <p:cNvPr id="18" name="Rectangle 17">
              <a:extLst>
                <a:ext uri="{FF2B5EF4-FFF2-40B4-BE49-F238E27FC236}">
                  <a16:creationId xmlns:a16="http://schemas.microsoft.com/office/drawing/2014/main" id="{AF4A6984-7BDC-8E47-93D4-AE184FF3CC20}"/>
                </a:ext>
              </a:extLst>
            </p:cNvPr>
            <p:cNvSpPr/>
            <p:nvPr/>
          </p:nvSpPr>
          <p:spPr>
            <a:xfrm>
              <a:off x="6781009" y="2209800"/>
              <a:ext cx="4805757" cy="1295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	      Image Library     </a:t>
              </a:r>
              <a:r>
                <a:rPr lang="en-US" sz="2800" dirty="0">
                  <a:solidFill>
                    <a:schemeClr val="tx1"/>
                  </a:solidFill>
                  <a:latin typeface="Consolas" panose="020B0609020204030204" pitchFamily="49" charset="0"/>
                  <a:cs typeface="Consolas" panose="020B0609020204030204" pitchFamily="49" charset="0"/>
                </a:rPr>
                <a:t>&gt;</a:t>
              </a:r>
            </a:p>
          </p:txBody>
        </p:sp>
        <p:sp>
          <p:nvSpPr>
            <p:cNvPr id="19" name="Rectangle 18">
              <a:extLst>
                <a:ext uri="{FF2B5EF4-FFF2-40B4-BE49-F238E27FC236}">
                  <a16:creationId xmlns:a16="http://schemas.microsoft.com/office/drawing/2014/main" id="{1F1426AA-4AB2-4846-A571-035774EEA3AE}"/>
                </a:ext>
              </a:extLst>
            </p:cNvPr>
            <p:cNvSpPr/>
            <p:nvPr/>
          </p:nvSpPr>
          <p:spPr>
            <a:xfrm>
              <a:off x="6781009" y="2209800"/>
              <a:ext cx="1300557" cy="1295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7">
              <a:extLst>
                <a:ext uri="{FF2B5EF4-FFF2-40B4-BE49-F238E27FC236}">
                  <a16:creationId xmlns:a16="http://schemas.microsoft.com/office/drawing/2014/main" id="{DA71015A-35C7-BA47-90C3-AFD11FFAEE8F}"/>
                </a:ext>
              </a:extLst>
            </p:cNvPr>
            <p:cNvPicPr>
              <a:picLocks noChangeAspect="1"/>
            </p:cNvPicPr>
            <p:nvPr/>
          </p:nvPicPr>
          <p:blipFill>
            <a:blip r:embed="rId4"/>
            <a:srcRect/>
            <a:stretch/>
          </p:blipFill>
          <p:spPr>
            <a:xfrm>
              <a:off x="6916332" y="2338599"/>
              <a:ext cx="1029910" cy="1029910"/>
            </a:xfrm>
            <a:prstGeom prst="rect">
              <a:avLst/>
            </a:prstGeom>
          </p:spPr>
        </p:pic>
      </p:grpSp>
      <p:pic>
        <p:nvPicPr>
          <p:cNvPr id="21" name="Graphic 18">
            <a:extLst>
              <a:ext uri="{FF2B5EF4-FFF2-40B4-BE49-F238E27FC236}">
                <a16:creationId xmlns:a16="http://schemas.microsoft.com/office/drawing/2014/main" id="{6C0AC328-8EE7-4C46-AB2A-8051195FCE2B}"/>
              </a:ext>
            </a:extLst>
          </p:cNvPr>
          <p:cNvPicPr>
            <a:picLocks noChangeAspect="1"/>
          </p:cNvPicPr>
          <p:nvPr userDrawn="1"/>
        </p:nvPicPr>
        <p:blipFill>
          <a:blip r:embed="rId5"/>
          <a:srcRect/>
          <a:stretch/>
        </p:blipFill>
        <p:spPr>
          <a:xfrm>
            <a:off x="4205597" y="4129088"/>
            <a:ext cx="1221394" cy="1221394"/>
          </a:xfrm>
          <a:prstGeom prst="rect">
            <a:avLst/>
          </a:prstGeom>
        </p:spPr>
      </p:pic>
      <p:grpSp>
        <p:nvGrpSpPr>
          <p:cNvPr id="22" name="Group 21">
            <a:extLst>
              <a:ext uri="{FF2B5EF4-FFF2-40B4-BE49-F238E27FC236}">
                <a16:creationId xmlns:a16="http://schemas.microsoft.com/office/drawing/2014/main" id="{50A1EB0D-AB21-E646-890D-6D9F53FA2569}"/>
              </a:ext>
            </a:extLst>
          </p:cNvPr>
          <p:cNvGrpSpPr/>
          <p:nvPr userDrawn="1"/>
        </p:nvGrpSpPr>
        <p:grpSpPr>
          <a:xfrm>
            <a:off x="1006415" y="2209800"/>
            <a:ext cx="4805757" cy="1295400"/>
            <a:chOff x="1366443" y="2209800"/>
            <a:chExt cx="4805757" cy="1295400"/>
          </a:xfrm>
        </p:grpSpPr>
        <p:sp>
          <p:nvSpPr>
            <p:cNvPr id="23" name="Rectangle 22">
              <a:extLst>
                <a:ext uri="{FF2B5EF4-FFF2-40B4-BE49-F238E27FC236}">
                  <a16:creationId xmlns:a16="http://schemas.microsoft.com/office/drawing/2014/main" id="{5C72A598-A31E-644C-833B-DA4FD816DAFF}"/>
                </a:ext>
              </a:extLst>
            </p:cNvPr>
            <p:cNvSpPr/>
            <p:nvPr/>
          </p:nvSpPr>
          <p:spPr>
            <a:xfrm>
              <a:off x="1366443" y="2209800"/>
              <a:ext cx="4805757" cy="1295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	      Style Guide	     </a:t>
              </a:r>
              <a:r>
                <a:rPr lang="en-US" sz="2800" dirty="0">
                  <a:solidFill>
                    <a:schemeClr val="tx1"/>
                  </a:solidFill>
                  <a:latin typeface="Consolas" panose="020B0609020204030204" pitchFamily="49" charset="0"/>
                  <a:cs typeface="Consolas" panose="020B0609020204030204" pitchFamily="49" charset="0"/>
                </a:rPr>
                <a:t>&gt;</a:t>
              </a:r>
              <a:endParaRPr lang="en-US" sz="2800" dirty="0">
                <a:solidFill>
                  <a:schemeClr val="tx1"/>
                </a:solidFill>
              </a:endParaRPr>
            </a:p>
          </p:txBody>
        </p:sp>
        <p:sp>
          <p:nvSpPr>
            <p:cNvPr id="24" name="Rectangle 23">
              <a:extLst>
                <a:ext uri="{FF2B5EF4-FFF2-40B4-BE49-F238E27FC236}">
                  <a16:creationId xmlns:a16="http://schemas.microsoft.com/office/drawing/2014/main" id="{B8ADFE81-4313-6D41-9B8F-6A047C963740}"/>
                </a:ext>
              </a:extLst>
            </p:cNvPr>
            <p:cNvSpPr/>
            <p:nvPr/>
          </p:nvSpPr>
          <p:spPr>
            <a:xfrm>
              <a:off x="1366443" y="2209800"/>
              <a:ext cx="1300557" cy="1295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Image">
              <a:extLst>
                <a:ext uri="{FF2B5EF4-FFF2-40B4-BE49-F238E27FC236}">
                  <a16:creationId xmlns:a16="http://schemas.microsoft.com/office/drawing/2014/main" id="{C352132C-358B-CE4A-BEAF-89A72320A203}"/>
                </a:ext>
              </a:extLst>
            </p:cNvPr>
            <p:cNvPicPr>
              <a:picLocks noChangeAspect="1"/>
            </p:cNvPicPr>
            <p:nvPr/>
          </p:nvPicPr>
          <p:blipFill>
            <a:blip r:embed="rId2" cstate="hqprint">
              <a:lum bright="100000"/>
              <a:extLst>
                <a:ext uri="{28A0092B-C50C-407E-A947-70E740481C1C}">
                  <a14:useLocalDpi xmlns:a14="http://schemas.microsoft.com/office/drawing/2010/main"/>
                </a:ext>
              </a:extLst>
            </a:blip>
            <a:srcRect/>
            <a:stretch/>
          </p:blipFill>
          <p:spPr>
            <a:xfrm>
              <a:off x="1733179" y="2645212"/>
              <a:ext cx="581396" cy="389052"/>
            </a:xfrm>
            <a:prstGeom prst="rect">
              <a:avLst/>
            </a:prstGeom>
            <a:ln w="12700">
              <a:miter lim="400000"/>
            </a:ln>
            <a:effectLst/>
          </p:spPr>
        </p:pic>
      </p:grpSp>
      <p:sp>
        <p:nvSpPr>
          <p:cNvPr id="26" name="Rectangle 25">
            <a:hlinkClick r:id="rId6"/>
            <a:extLst>
              <a:ext uri="{FF2B5EF4-FFF2-40B4-BE49-F238E27FC236}">
                <a16:creationId xmlns:a16="http://schemas.microsoft.com/office/drawing/2014/main" id="{DF65A14F-E321-2B4B-B865-D539762EF793}"/>
              </a:ext>
            </a:extLst>
          </p:cNvPr>
          <p:cNvSpPr/>
          <p:nvPr userDrawn="1"/>
        </p:nvSpPr>
        <p:spPr>
          <a:xfrm>
            <a:off x="6629400" y="2053454"/>
            <a:ext cx="5120640"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hlinkClick r:id="rId7"/>
            <a:extLst>
              <a:ext uri="{FF2B5EF4-FFF2-40B4-BE49-F238E27FC236}">
                <a16:creationId xmlns:a16="http://schemas.microsoft.com/office/drawing/2014/main" id="{1AAC7B84-C3AC-2B45-A9B9-8A0B19F77EEE}"/>
              </a:ext>
            </a:extLst>
          </p:cNvPr>
          <p:cNvSpPr/>
          <p:nvPr userDrawn="1"/>
        </p:nvSpPr>
        <p:spPr>
          <a:xfrm>
            <a:off x="848973" y="2057400"/>
            <a:ext cx="5120640"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hlinkClick r:id="rId8"/>
            <a:extLst>
              <a:ext uri="{FF2B5EF4-FFF2-40B4-BE49-F238E27FC236}">
                <a16:creationId xmlns:a16="http://schemas.microsoft.com/office/drawing/2014/main" id="{D4311FC0-AAB1-7C4C-990D-1461CBCFF6FB}"/>
              </a:ext>
            </a:extLst>
          </p:cNvPr>
          <p:cNvSpPr/>
          <p:nvPr userDrawn="1"/>
        </p:nvSpPr>
        <p:spPr>
          <a:xfrm>
            <a:off x="4069080" y="3940612"/>
            <a:ext cx="5120640"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5580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Full Image with left strip">
    <p:bg>
      <p:bgPr>
        <a:solidFill>
          <a:schemeClr val="bg1"/>
        </a:solidFill>
        <a:effectLst/>
      </p:bgPr>
    </p:bg>
    <p:spTree>
      <p:nvGrpSpPr>
        <p:cNvPr id="1" name=""/>
        <p:cNvGrpSpPr/>
        <p:nvPr/>
      </p:nvGrpSpPr>
      <p:grpSpPr>
        <a:xfrm>
          <a:off x="0" y="0"/>
          <a:ext cx="0" cy="0"/>
          <a:chOff x="0" y="0"/>
          <a:chExt cx="0" cy="0"/>
        </a:xfrm>
      </p:grpSpPr>
      <p:sp>
        <p:nvSpPr>
          <p:cNvPr id="12" name="Picture Placeholder 9">
            <a:extLst>
              <a:ext uri="{FF2B5EF4-FFF2-40B4-BE49-F238E27FC236}">
                <a16:creationId xmlns:a16="http://schemas.microsoft.com/office/drawing/2014/main" id="{6C536B9F-DF52-C741-9FAC-D4D159B5CBF2}"/>
              </a:ext>
            </a:extLst>
          </p:cNvPr>
          <p:cNvSpPr>
            <a:spLocks noGrp="1"/>
          </p:cNvSpPr>
          <p:nvPr>
            <p:ph type="pic" sz="quarter" idx="16" hasCustomPrompt="1"/>
          </p:nvPr>
        </p:nvSpPr>
        <p:spPr>
          <a:xfrm>
            <a:off x="977900" y="0"/>
            <a:ext cx="11214100" cy="6858000"/>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22" name="Title 7">
            <a:extLst>
              <a:ext uri="{FF2B5EF4-FFF2-40B4-BE49-F238E27FC236}">
                <a16:creationId xmlns:a16="http://schemas.microsoft.com/office/drawing/2014/main" id="{58C4CE62-63AC-7443-93AA-8EE261BDBAC7}"/>
              </a:ext>
            </a:extLst>
          </p:cNvPr>
          <p:cNvSpPr>
            <a:spLocks noGrp="1"/>
          </p:cNvSpPr>
          <p:nvPr>
            <p:ph type="title" hasCustomPrompt="1"/>
          </p:nvPr>
        </p:nvSpPr>
        <p:spPr>
          <a:xfrm>
            <a:off x="1312864" y="2171700"/>
            <a:ext cx="3868736" cy="1421928"/>
          </a:xfrm>
        </p:spPr>
        <p:txBody>
          <a:bodyPr/>
          <a:lstStyle>
            <a:lvl1pPr>
              <a:defRPr sz="4800">
                <a:solidFill>
                  <a:schemeClr val="accent1"/>
                </a:solidFill>
              </a:defRPr>
            </a:lvl1pPr>
          </a:lstStyle>
          <a:p>
            <a:r>
              <a:rPr lang="en-US" dirty="0"/>
              <a:t>Header</a:t>
            </a:r>
            <a:br>
              <a:rPr lang="en-US" dirty="0"/>
            </a:br>
            <a:r>
              <a:rPr lang="en-US" dirty="0"/>
              <a:t>Header</a:t>
            </a:r>
          </a:p>
        </p:txBody>
      </p:sp>
      <p:sp>
        <p:nvSpPr>
          <p:cNvPr id="23" name="Text Placeholder 10">
            <a:extLst>
              <a:ext uri="{FF2B5EF4-FFF2-40B4-BE49-F238E27FC236}">
                <a16:creationId xmlns:a16="http://schemas.microsoft.com/office/drawing/2014/main" id="{9E5040B8-F8CC-C647-93B3-A8597F9354D3}"/>
              </a:ext>
            </a:extLst>
          </p:cNvPr>
          <p:cNvSpPr>
            <a:spLocks noGrp="1"/>
          </p:cNvSpPr>
          <p:nvPr>
            <p:ph type="body" sz="quarter" idx="10" hasCustomPrompt="1"/>
          </p:nvPr>
        </p:nvSpPr>
        <p:spPr>
          <a:xfrm>
            <a:off x="1312864" y="3928546"/>
            <a:ext cx="3868736" cy="424732"/>
          </a:xfrm>
        </p:spPr>
        <p:txBody>
          <a:bodyPr wrap="square">
            <a:spAutoFit/>
          </a:bodyPr>
          <a:lstStyle>
            <a:lvl1pPr marL="0" indent="0">
              <a:buNone/>
              <a:defRPr sz="2400">
                <a:solidFill>
                  <a:schemeClr val="accent1"/>
                </a:solidFill>
              </a:defRPr>
            </a:lvl1pPr>
          </a:lstStyle>
          <a:p>
            <a:pPr lvl="0"/>
            <a:r>
              <a:rPr lang="en-US" dirty="0"/>
              <a:t>Subhead</a:t>
            </a:r>
          </a:p>
        </p:txBody>
      </p:sp>
      <p:pic>
        <p:nvPicPr>
          <p:cNvPr id="9" name="Picture 8">
            <a:extLst>
              <a:ext uri="{FF2B5EF4-FFF2-40B4-BE49-F238E27FC236}">
                <a16:creationId xmlns:a16="http://schemas.microsoft.com/office/drawing/2014/main" id="{D7A00B54-E6C0-7A4F-B07C-C467D86258C1}"/>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t="1098"/>
          <a:stretch/>
        </p:blipFill>
        <p:spPr>
          <a:xfrm rot="10800000">
            <a:off x="-1" y="0"/>
            <a:ext cx="993045" cy="6857992"/>
          </a:xfrm>
          <a:prstGeom prst="rect">
            <a:avLst/>
          </a:prstGeom>
        </p:spPr>
      </p:pic>
      <p:pic>
        <p:nvPicPr>
          <p:cNvPr id="10" name="Image">
            <a:extLst>
              <a:ext uri="{FF2B5EF4-FFF2-40B4-BE49-F238E27FC236}">
                <a16:creationId xmlns:a16="http://schemas.microsoft.com/office/drawing/2014/main" id="{EAF03EE4-87EF-EF4E-AAC5-6B7CCD28DA5F}"/>
              </a:ext>
            </a:extLst>
          </p:cNvPr>
          <p:cNvPicPr>
            <a:picLocks noChangeAspect="1"/>
          </p:cNvPicPr>
          <p:nvPr userDrawn="1"/>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1" name="Rectangle 10">
            <a:extLst>
              <a:ext uri="{FF2B5EF4-FFF2-40B4-BE49-F238E27FC236}">
                <a16:creationId xmlns:a16="http://schemas.microsoft.com/office/drawing/2014/main" id="{FF1B5E31-10AA-0A4C-A13E-630D15124A59}"/>
              </a:ext>
            </a:extLst>
          </p:cNvPr>
          <p:cNvSpPr/>
          <p:nvPr userDrawn="1"/>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Tree>
    <p:extLst>
      <p:ext uri="{BB962C8B-B14F-4D97-AF65-F5344CB8AC3E}">
        <p14:creationId xmlns:p14="http://schemas.microsoft.com/office/powerpoint/2010/main" val="1938923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A89B32DB-CD10-4D4D-8EB5-659E9B3BEAAE}"/>
              </a:ext>
            </a:extLst>
          </p:cNvPr>
          <p:cNvSpPr/>
          <p:nvPr userDrawn="1"/>
        </p:nvSpPr>
        <p:spPr>
          <a:xfrm>
            <a:off x="5" y="0"/>
            <a:ext cx="12191999" cy="6858000"/>
          </a:xfrm>
          <a:custGeom>
            <a:avLst/>
            <a:gdLst>
              <a:gd name="connsiteX0" fmla="*/ 5208134 w 9143999"/>
              <a:gd name="connsiteY0" fmla="*/ 0 h 5143500"/>
              <a:gd name="connsiteX1" fmla="*/ 5208136 w 9143999"/>
              <a:gd name="connsiteY1" fmla="*/ 0 h 5143500"/>
              <a:gd name="connsiteX2" fmla="*/ 9143999 w 9143999"/>
              <a:gd name="connsiteY2" fmla="*/ 0 h 5143500"/>
              <a:gd name="connsiteX3" fmla="*/ 9143999 w 9143999"/>
              <a:gd name="connsiteY3" fmla="*/ 5143500 h 5143500"/>
              <a:gd name="connsiteX4" fmla="*/ 5208136 w 9143999"/>
              <a:gd name="connsiteY4" fmla="*/ 5143500 h 5143500"/>
              <a:gd name="connsiteX5" fmla="*/ 0 w 9143999"/>
              <a:gd name="connsiteY5" fmla="*/ 5143500 h 5143500"/>
              <a:gd name="connsiteX6" fmla="*/ 5208134 w 9143999"/>
              <a:gd name="connsiteY6"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3999" h="5143500">
                <a:moveTo>
                  <a:pt x="5208134" y="0"/>
                </a:moveTo>
                <a:lnTo>
                  <a:pt x="5208136" y="0"/>
                </a:lnTo>
                <a:lnTo>
                  <a:pt x="9143999" y="0"/>
                </a:lnTo>
                <a:lnTo>
                  <a:pt x="9143999" y="5143500"/>
                </a:lnTo>
                <a:lnTo>
                  <a:pt x="5208136" y="5143500"/>
                </a:lnTo>
                <a:lnTo>
                  <a:pt x="0" y="5143500"/>
                </a:lnTo>
                <a:cubicBezTo>
                  <a:pt x="0" y="2302825"/>
                  <a:pt x="2331762" y="0"/>
                  <a:pt x="5208134" y="0"/>
                </a:cubicBezTo>
                <a:close/>
              </a:path>
            </a:pathLst>
          </a:cu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pic>
        <p:nvPicPr>
          <p:cNvPr id="6" name="Image">
            <a:extLst>
              <a:ext uri="{FF2B5EF4-FFF2-40B4-BE49-F238E27FC236}">
                <a16:creationId xmlns:a16="http://schemas.microsoft.com/office/drawing/2014/main" id="{96138296-E9C0-5041-9CD9-74375724FA84}"/>
              </a:ext>
            </a:extLst>
          </p:cNvPr>
          <p:cNvPicPr>
            <a:picLocks noChangeAspect="1"/>
          </p:cNvPicPr>
          <p:nvPr userDrawn="1"/>
        </p:nvPicPr>
        <p:blipFill>
          <a:blip r:embed="rId2"/>
          <a:srcRect/>
          <a:stretch/>
        </p:blipFill>
        <p:spPr>
          <a:xfrm>
            <a:off x="331441" y="325438"/>
            <a:ext cx="652809" cy="436841"/>
          </a:xfrm>
          <a:prstGeom prst="rect">
            <a:avLst/>
          </a:prstGeom>
          <a:ln w="12700">
            <a:miter lim="400000"/>
          </a:ln>
        </p:spPr>
      </p:pic>
      <p:sp>
        <p:nvSpPr>
          <p:cNvPr id="7" name="Rectangle 6">
            <a:extLst>
              <a:ext uri="{FF2B5EF4-FFF2-40B4-BE49-F238E27FC236}">
                <a16:creationId xmlns:a16="http://schemas.microsoft.com/office/drawing/2014/main" id="{C186F51E-D67B-0146-8549-6AD1DFD3DF91}"/>
              </a:ext>
            </a:extLst>
          </p:cNvPr>
          <p:cNvSpPr/>
          <p:nvPr userDrawn="1"/>
        </p:nvSpPr>
        <p:spPr>
          <a:xfrm>
            <a:off x="11273368" y="197581"/>
            <a:ext cx="591283" cy="244659"/>
          </a:xfrm>
          <a:prstGeom prst="rect">
            <a:avLst/>
          </a:prstGeom>
        </p:spPr>
        <p:txBody>
          <a:bodyPr wrap="none" lIns="0" tIns="0" rIns="0" bIns="0" anchor="ctr">
            <a:noAutofit/>
          </a:bodyPr>
          <a:lstStyle/>
          <a:p>
            <a:pPr lvl="0" algn="r"/>
            <a:r>
              <a:rPr lang="en-US" sz="1200" spc="-27" baseline="0" dirty="0">
                <a:solidFill>
                  <a:schemeClr val="bg1"/>
                </a:solidFill>
              </a:rPr>
              <a:t>ni.com</a:t>
            </a:r>
          </a:p>
        </p:txBody>
      </p:sp>
      <p:sp>
        <p:nvSpPr>
          <p:cNvPr id="8" name="Title 7">
            <a:extLst>
              <a:ext uri="{FF2B5EF4-FFF2-40B4-BE49-F238E27FC236}">
                <a16:creationId xmlns:a16="http://schemas.microsoft.com/office/drawing/2014/main" id="{408B9491-F8AA-6442-AC36-4147DEF920AE}"/>
              </a:ext>
            </a:extLst>
          </p:cNvPr>
          <p:cNvSpPr>
            <a:spLocks noGrp="1"/>
          </p:cNvSpPr>
          <p:nvPr>
            <p:ph type="title" hasCustomPrompt="1"/>
          </p:nvPr>
        </p:nvSpPr>
        <p:spPr>
          <a:xfrm>
            <a:off x="2971800" y="2171700"/>
            <a:ext cx="8239125" cy="1421928"/>
          </a:xfrm>
        </p:spPr>
        <p:txBody>
          <a:bodyPr/>
          <a:lstStyle>
            <a:lvl1pPr>
              <a:defRPr sz="4800">
                <a:solidFill>
                  <a:schemeClr val="tx1"/>
                </a:solidFill>
              </a:defRPr>
            </a:lvl1pPr>
          </a:lstStyle>
          <a:p>
            <a:r>
              <a:rPr lang="en-US" dirty="0"/>
              <a:t>Divider/Section Title</a:t>
            </a:r>
            <a:br>
              <a:rPr lang="en-US" dirty="0"/>
            </a:br>
            <a:r>
              <a:rPr lang="en-US" dirty="0"/>
              <a:t>Divider/Section Title</a:t>
            </a:r>
          </a:p>
        </p:txBody>
      </p:sp>
      <p:sp>
        <p:nvSpPr>
          <p:cNvPr id="11" name="Text Placeholder 10">
            <a:extLst>
              <a:ext uri="{FF2B5EF4-FFF2-40B4-BE49-F238E27FC236}">
                <a16:creationId xmlns:a16="http://schemas.microsoft.com/office/drawing/2014/main" id="{075FEA59-AC17-9C4B-8379-C60A178D5436}"/>
              </a:ext>
            </a:extLst>
          </p:cNvPr>
          <p:cNvSpPr>
            <a:spLocks noGrp="1"/>
          </p:cNvSpPr>
          <p:nvPr>
            <p:ph type="body" sz="quarter" idx="10" hasCustomPrompt="1"/>
          </p:nvPr>
        </p:nvSpPr>
        <p:spPr>
          <a:xfrm>
            <a:off x="2971800" y="3928546"/>
            <a:ext cx="8239125" cy="424732"/>
          </a:xfrm>
        </p:spPr>
        <p:txBody>
          <a:bodyPr wrap="square">
            <a:spAutoFit/>
          </a:bodyPr>
          <a:lstStyle>
            <a:lvl1pPr marL="0" indent="0">
              <a:buNone/>
              <a:defRPr sz="2400">
                <a:solidFill>
                  <a:schemeClr val="tx1"/>
                </a:solidFill>
              </a:defRPr>
            </a:lvl1pPr>
          </a:lstStyle>
          <a:p>
            <a:pPr lvl="0"/>
            <a:r>
              <a:rPr lang="en-US" dirty="0"/>
              <a:t>Subhead</a:t>
            </a:r>
          </a:p>
        </p:txBody>
      </p:sp>
    </p:spTree>
    <p:extLst>
      <p:ext uri="{BB962C8B-B14F-4D97-AF65-F5344CB8AC3E}">
        <p14:creationId xmlns:p14="http://schemas.microsoft.com/office/powerpoint/2010/main" val="3816243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13F14B-DE67-3D4D-AA54-7865A4A72022}"/>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1551725" y="2"/>
            <a:ext cx="640275" cy="6857999"/>
          </a:xfrm>
          <a:prstGeom prst="rect">
            <a:avLst/>
          </a:prstGeom>
        </p:spPr>
      </p:pic>
      <p:pic>
        <p:nvPicPr>
          <p:cNvPr id="4" name="Picture Placeholder 4">
            <a:extLst>
              <a:ext uri="{FF2B5EF4-FFF2-40B4-BE49-F238E27FC236}">
                <a16:creationId xmlns:a16="http://schemas.microsoft.com/office/drawing/2014/main" id="{69BC5EAE-44B7-0C40-A69E-912F6343CE58}"/>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l="1" r="133" b="2174"/>
          <a:stretch/>
        </p:blipFill>
        <p:spPr>
          <a:xfrm>
            <a:off x="2817" y="13"/>
            <a:ext cx="4835883" cy="6857987"/>
          </a:xfrm>
          <a:prstGeom prst="rect">
            <a:avLst/>
          </a:prstGeom>
          <a:noFill/>
        </p:spPr>
      </p:pic>
      <p:sp>
        <p:nvSpPr>
          <p:cNvPr id="5" name="Rectangle 4">
            <a:extLst>
              <a:ext uri="{FF2B5EF4-FFF2-40B4-BE49-F238E27FC236}">
                <a16:creationId xmlns:a16="http://schemas.microsoft.com/office/drawing/2014/main" id="{9F4D1669-380D-0043-A3C6-2AE78C8088AD}"/>
              </a:ext>
            </a:extLst>
          </p:cNvPr>
          <p:cNvSpPr/>
          <p:nvPr userDrawn="1"/>
        </p:nvSpPr>
        <p:spPr>
          <a:xfrm>
            <a:off x="1" y="0"/>
            <a:ext cx="1351903" cy="1127968"/>
          </a:xfrm>
          <a:prstGeom prst="rect">
            <a:avLst/>
          </a:prstGeom>
          <a:solidFill>
            <a:schemeClr val="bg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sp>
        <p:nvSpPr>
          <p:cNvPr id="9" name="Arc 8">
            <a:extLst>
              <a:ext uri="{FF2B5EF4-FFF2-40B4-BE49-F238E27FC236}">
                <a16:creationId xmlns:a16="http://schemas.microsoft.com/office/drawing/2014/main" id="{DB2E5CAE-B30D-AE44-9F2E-DC47984E5F0A}"/>
              </a:ext>
            </a:extLst>
          </p:cNvPr>
          <p:cNvSpPr/>
          <p:nvPr userDrawn="1"/>
        </p:nvSpPr>
        <p:spPr>
          <a:xfrm flipH="1">
            <a:off x="5177238" y="325440"/>
            <a:ext cx="3661961" cy="3327863"/>
          </a:xfrm>
          <a:prstGeom prst="arc">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200"/>
          </a:p>
        </p:txBody>
      </p:sp>
      <p:pic>
        <p:nvPicPr>
          <p:cNvPr id="10" name="Image">
            <a:extLst>
              <a:ext uri="{FF2B5EF4-FFF2-40B4-BE49-F238E27FC236}">
                <a16:creationId xmlns:a16="http://schemas.microsoft.com/office/drawing/2014/main" id="{844092D9-6803-1548-8CE6-4A3452D7FBE4}"/>
              </a:ext>
            </a:extLst>
          </p:cNvPr>
          <p:cNvPicPr>
            <a:picLocks noChangeAspect="1"/>
          </p:cNvPicPr>
          <p:nvPr userDrawn="1"/>
        </p:nvPicPr>
        <p:blipFill>
          <a:blip r:embed="rId4"/>
          <a:srcRect/>
          <a:stretch/>
        </p:blipFill>
        <p:spPr>
          <a:xfrm>
            <a:off x="329322" y="333952"/>
            <a:ext cx="652809" cy="436841"/>
          </a:xfrm>
          <a:prstGeom prst="rect">
            <a:avLst/>
          </a:prstGeom>
          <a:ln w="12700">
            <a:miter lim="400000"/>
          </a:ln>
        </p:spPr>
      </p:pic>
      <p:cxnSp>
        <p:nvCxnSpPr>
          <p:cNvPr id="12" name="Straight Connector 11">
            <a:extLst>
              <a:ext uri="{FF2B5EF4-FFF2-40B4-BE49-F238E27FC236}">
                <a16:creationId xmlns:a16="http://schemas.microsoft.com/office/drawing/2014/main" id="{5BA8DD25-E919-A94E-B229-8F880A08E934}"/>
              </a:ext>
            </a:extLst>
          </p:cNvPr>
          <p:cNvCxnSpPr>
            <a:cxnSpLocks/>
          </p:cNvCxnSpPr>
          <p:nvPr userDrawn="1"/>
        </p:nvCxnSpPr>
        <p:spPr>
          <a:xfrm>
            <a:off x="7342188" y="325790"/>
            <a:ext cx="3211532" cy="0"/>
          </a:xfrm>
          <a:prstGeom prst="line">
            <a:avLst/>
          </a:prstGeom>
          <a:noFill/>
          <a:ln w="1905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sp>
        <p:nvSpPr>
          <p:cNvPr id="13" name="Rectangle 12">
            <a:extLst>
              <a:ext uri="{FF2B5EF4-FFF2-40B4-BE49-F238E27FC236}">
                <a16:creationId xmlns:a16="http://schemas.microsoft.com/office/drawing/2014/main" id="{9FF67BDF-3255-C04B-A281-F7A50CDF2730}"/>
              </a:ext>
            </a:extLst>
          </p:cNvPr>
          <p:cNvSpPr/>
          <p:nvPr userDrawn="1"/>
        </p:nvSpPr>
        <p:spPr>
          <a:xfrm>
            <a:off x="10767483" y="233691"/>
            <a:ext cx="443462" cy="183494"/>
          </a:xfrm>
          <a:prstGeom prst="rect">
            <a:avLst/>
          </a:prstGeom>
        </p:spPr>
        <p:txBody>
          <a:bodyPr wrap="none" lIns="0" tIns="0" rIns="0" bIns="0" anchor="ctr">
            <a:noAutofit/>
          </a:bodyPr>
          <a:lstStyle/>
          <a:p>
            <a:pPr lvl="0" algn="r"/>
            <a:r>
              <a:rPr lang="en-US" sz="1200" spc="-20" baseline="0" dirty="0">
                <a:solidFill>
                  <a:schemeClr val="tx1"/>
                </a:solidFill>
              </a:rPr>
              <a:t>ni.com</a:t>
            </a:r>
          </a:p>
        </p:txBody>
      </p:sp>
      <p:sp>
        <p:nvSpPr>
          <p:cNvPr id="16" name="Title 15">
            <a:extLst>
              <a:ext uri="{FF2B5EF4-FFF2-40B4-BE49-F238E27FC236}">
                <a16:creationId xmlns:a16="http://schemas.microsoft.com/office/drawing/2014/main" id="{CAAA3AA5-62E3-2B47-A3A1-BFB1EB1F4483}"/>
              </a:ext>
            </a:extLst>
          </p:cNvPr>
          <p:cNvSpPr>
            <a:spLocks noGrp="1"/>
          </p:cNvSpPr>
          <p:nvPr>
            <p:ph type="title" hasCustomPrompt="1"/>
          </p:nvPr>
        </p:nvSpPr>
        <p:spPr>
          <a:xfrm>
            <a:off x="5177238" y="2515628"/>
            <a:ext cx="6033687" cy="757130"/>
          </a:xfrm>
        </p:spPr>
        <p:txBody>
          <a:bodyPr/>
          <a:lstStyle>
            <a:lvl1pPr>
              <a:defRPr sz="4800"/>
            </a:lvl1pPr>
          </a:lstStyle>
          <a:p>
            <a:r>
              <a:rPr lang="en-US" dirty="0"/>
              <a:t>Divider/Section Title</a:t>
            </a:r>
          </a:p>
        </p:txBody>
      </p:sp>
      <p:sp>
        <p:nvSpPr>
          <p:cNvPr id="17" name="Text Placeholder 21">
            <a:extLst>
              <a:ext uri="{FF2B5EF4-FFF2-40B4-BE49-F238E27FC236}">
                <a16:creationId xmlns:a16="http://schemas.microsoft.com/office/drawing/2014/main" id="{9BCBCE3A-4D3B-EA41-A6AA-2B7E2D3E6318}"/>
              </a:ext>
            </a:extLst>
          </p:cNvPr>
          <p:cNvSpPr>
            <a:spLocks noGrp="1"/>
          </p:cNvSpPr>
          <p:nvPr>
            <p:ph type="body" sz="quarter" idx="10" hasCustomPrompt="1"/>
          </p:nvPr>
        </p:nvSpPr>
        <p:spPr>
          <a:xfrm>
            <a:off x="5177216" y="3599540"/>
            <a:ext cx="6033688" cy="424732"/>
          </a:xfrm>
        </p:spPr>
        <p:txBody>
          <a:bodyPr wrap="square">
            <a:spAutoFit/>
          </a:bodyPr>
          <a:lstStyle>
            <a:lvl1pPr marL="0" indent="0">
              <a:buNone/>
              <a:defRPr sz="24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Subhead</a:t>
            </a:r>
          </a:p>
        </p:txBody>
      </p:sp>
    </p:spTree>
    <p:extLst>
      <p:ext uri="{BB962C8B-B14F-4D97-AF65-F5344CB8AC3E}">
        <p14:creationId xmlns:p14="http://schemas.microsoft.com/office/powerpoint/2010/main" val="1814168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3">
    <p:bg>
      <p:bgPr>
        <a:solidFill>
          <a:schemeClr val="tx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183F3FDF-53E7-9046-81C0-4A095C8FBFD3}"/>
              </a:ext>
            </a:extLst>
          </p:cNvPr>
          <p:cNvCxnSpPr>
            <a:cxnSpLocks/>
          </p:cNvCxnSpPr>
          <p:nvPr userDrawn="1"/>
        </p:nvCxnSpPr>
        <p:spPr>
          <a:xfrm>
            <a:off x="1312863" y="325790"/>
            <a:ext cx="9893299" cy="0"/>
          </a:xfrm>
          <a:prstGeom prst="line">
            <a:avLst/>
          </a:prstGeom>
          <a:noFill/>
          <a:ln w="19050" cap="flat">
            <a:solidFill>
              <a:schemeClr val="bg1"/>
            </a:solidFill>
            <a:prstDash val="solid"/>
            <a:miter lim="400000"/>
          </a:ln>
          <a:effectLst/>
          <a:sp3d/>
        </p:spPr>
        <p:style>
          <a:lnRef idx="0">
            <a:scrgbClr r="0" g="0" b="0"/>
          </a:lnRef>
          <a:fillRef idx="0">
            <a:scrgbClr r="0" g="0" b="0"/>
          </a:fillRef>
          <a:effectRef idx="0">
            <a:scrgbClr r="0" g="0" b="0"/>
          </a:effectRef>
          <a:fontRef idx="none"/>
        </p:style>
      </p:cxnSp>
      <p:sp>
        <p:nvSpPr>
          <p:cNvPr id="14" name="Rectangle 13">
            <a:extLst>
              <a:ext uri="{FF2B5EF4-FFF2-40B4-BE49-F238E27FC236}">
                <a16:creationId xmlns:a16="http://schemas.microsoft.com/office/drawing/2014/main" id="{3FE9D9A4-5371-A94E-A8B4-2E90ADE0A77F}"/>
              </a:ext>
            </a:extLst>
          </p:cNvPr>
          <p:cNvSpPr/>
          <p:nvPr userDrawn="1"/>
        </p:nvSpPr>
        <p:spPr>
          <a:xfrm>
            <a:off x="11419925" y="233691"/>
            <a:ext cx="443462" cy="183494"/>
          </a:xfrm>
          <a:prstGeom prst="rect">
            <a:avLst/>
          </a:prstGeom>
        </p:spPr>
        <p:txBody>
          <a:bodyPr wrap="none" lIns="0" tIns="0" rIns="0" bIns="0" anchor="ctr">
            <a:noAutofit/>
          </a:bodyPr>
          <a:lstStyle/>
          <a:p>
            <a:pPr lvl="0" algn="r"/>
            <a:r>
              <a:rPr lang="en-US" sz="1200" spc="-20" baseline="0" dirty="0">
                <a:solidFill>
                  <a:schemeClr val="bg1"/>
                </a:solidFill>
              </a:rPr>
              <a:t>ni.com</a:t>
            </a:r>
          </a:p>
        </p:txBody>
      </p:sp>
      <p:sp>
        <p:nvSpPr>
          <p:cNvPr id="21" name="Arc 20">
            <a:extLst>
              <a:ext uri="{FF2B5EF4-FFF2-40B4-BE49-F238E27FC236}">
                <a16:creationId xmlns:a16="http://schemas.microsoft.com/office/drawing/2014/main" id="{89AEFDE8-AB4A-ED42-B3C7-CEF4727AEF8C}"/>
              </a:ext>
            </a:extLst>
          </p:cNvPr>
          <p:cNvSpPr/>
          <p:nvPr userDrawn="1"/>
        </p:nvSpPr>
        <p:spPr>
          <a:xfrm flipV="1">
            <a:off x="3686513" y="-1484089"/>
            <a:ext cx="8178462" cy="8016287"/>
          </a:xfrm>
          <a:prstGeom prst="arc">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200">
              <a:solidFill>
                <a:schemeClr val="tx2"/>
              </a:solidFill>
            </a:endParaRPr>
          </a:p>
        </p:txBody>
      </p:sp>
      <p:sp>
        <p:nvSpPr>
          <p:cNvPr id="22" name="Title 7">
            <a:extLst>
              <a:ext uri="{FF2B5EF4-FFF2-40B4-BE49-F238E27FC236}">
                <a16:creationId xmlns:a16="http://schemas.microsoft.com/office/drawing/2014/main" id="{58C4CE62-63AC-7443-93AA-8EE261BDBAC7}"/>
              </a:ext>
            </a:extLst>
          </p:cNvPr>
          <p:cNvSpPr>
            <a:spLocks noGrp="1"/>
          </p:cNvSpPr>
          <p:nvPr>
            <p:ph type="title" hasCustomPrompt="1"/>
          </p:nvPr>
        </p:nvSpPr>
        <p:spPr>
          <a:xfrm>
            <a:off x="1312864" y="2171700"/>
            <a:ext cx="9898062" cy="1421928"/>
          </a:xfrm>
        </p:spPr>
        <p:txBody>
          <a:bodyPr/>
          <a:lstStyle>
            <a:lvl1pPr>
              <a:defRPr sz="4800">
                <a:solidFill>
                  <a:schemeClr val="bg1"/>
                </a:solidFill>
              </a:defRPr>
            </a:lvl1pPr>
          </a:lstStyle>
          <a:p>
            <a:r>
              <a:rPr lang="en-US" dirty="0"/>
              <a:t>Divider/Section Title</a:t>
            </a:r>
            <a:br>
              <a:rPr lang="en-US" dirty="0"/>
            </a:br>
            <a:r>
              <a:rPr lang="en-US" dirty="0"/>
              <a:t>Divider/Section Title</a:t>
            </a:r>
          </a:p>
        </p:txBody>
      </p:sp>
      <p:sp>
        <p:nvSpPr>
          <p:cNvPr id="23" name="Text Placeholder 10">
            <a:extLst>
              <a:ext uri="{FF2B5EF4-FFF2-40B4-BE49-F238E27FC236}">
                <a16:creationId xmlns:a16="http://schemas.microsoft.com/office/drawing/2014/main" id="{9E5040B8-F8CC-C647-93B3-A8597F9354D3}"/>
              </a:ext>
            </a:extLst>
          </p:cNvPr>
          <p:cNvSpPr>
            <a:spLocks noGrp="1"/>
          </p:cNvSpPr>
          <p:nvPr>
            <p:ph type="body" sz="quarter" idx="10" hasCustomPrompt="1"/>
          </p:nvPr>
        </p:nvSpPr>
        <p:spPr>
          <a:xfrm>
            <a:off x="1312864" y="3928546"/>
            <a:ext cx="9898062" cy="424732"/>
          </a:xfrm>
        </p:spPr>
        <p:txBody>
          <a:bodyPr wrap="square">
            <a:spAutoFit/>
          </a:bodyPr>
          <a:lstStyle>
            <a:lvl1pPr marL="0" indent="0">
              <a:buNone/>
              <a:defRPr sz="2400">
                <a:solidFill>
                  <a:schemeClr val="bg1"/>
                </a:solidFill>
              </a:defRPr>
            </a:lvl1pPr>
          </a:lstStyle>
          <a:p>
            <a:pPr lvl="0"/>
            <a:r>
              <a:rPr lang="en-US" dirty="0"/>
              <a:t>Subhead</a:t>
            </a:r>
          </a:p>
        </p:txBody>
      </p:sp>
      <p:pic>
        <p:nvPicPr>
          <p:cNvPr id="9" name="Picture 8">
            <a:extLst>
              <a:ext uri="{FF2B5EF4-FFF2-40B4-BE49-F238E27FC236}">
                <a16:creationId xmlns:a16="http://schemas.microsoft.com/office/drawing/2014/main" id="{D7A00B54-E6C0-7A4F-B07C-C467D86258C1}"/>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t="1098"/>
          <a:stretch/>
        </p:blipFill>
        <p:spPr>
          <a:xfrm rot="10800000">
            <a:off x="-1" y="0"/>
            <a:ext cx="993045" cy="6857992"/>
          </a:xfrm>
          <a:prstGeom prst="rect">
            <a:avLst/>
          </a:prstGeom>
        </p:spPr>
      </p:pic>
      <p:pic>
        <p:nvPicPr>
          <p:cNvPr id="10" name="Image">
            <a:extLst>
              <a:ext uri="{FF2B5EF4-FFF2-40B4-BE49-F238E27FC236}">
                <a16:creationId xmlns:a16="http://schemas.microsoft.com/office/drawing/2014/main" id="{EAF03EE4-87EF-EF4E-AAC5-6B7CCD28DA5F}"/>
              </a:ext>
            </a:extLst>
          </p:cNvPr>
          <p:cNvPicPr>
            <a:picLocks noChangeAspect="1"/>
          </p:cNvPicPr>
          <p:nvPr userDrawn="1"/>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Tree>
    <p:extLst>
      <p:ext uri="{BB962C8B-B14F-4D97-AF65-F5344CB8AC3E}">
        <p14:creationId xmlns:p14="http://schemas.microsoft.com/office/powerpoint/2010/main" val="3266212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randed Slide">
    <p:bg>
      <p:bgPr>
        <a:solidFill>
          <a:schemeClr val="accent1"/>
        </a:solidFill>
        <a:effectLst/>
      </p:bgPr>
    </p:bg>
    <p:spTree>
      <p:nvGrpSpPr>
        <p:cNvPr id="1" name=""/>
        <p:cNvGrpSpPr/>
        <p:nvPr/>
      </p:nvGrpSpPr>
      <p:grpSpPr>
        <a:xfrm>
          <a:off x="0" y="0"/>
          <a:ext cx="0" cy="0"/>
          <a:chOff x="0" y="0"/>
          <a:chExt cx="0" cy="0"/>
        </a:xfrm>
      </p:grpSpPr>
      <p:sp>
        <p:nvSpPr>
          <p:cNvPr id="9" name="Freeform 8">
            <a:extLst>
              <a:ext uri="{FF2B5EF4-FFF2-40B4-BE49-F238E27FC236}">
                <a16:creationId xmlns:a16="http://schemas.microsoft.com/office/drawing/2014/main" id="{E4C04E12-846B-0B48-A27F-D30FCA98320B}"/>
              </a:ext>
            </a:extLst>
          </p:cNvPr>
          <p:cNvSpPr/>
          <p:nvPr userDrawn="1"/>
        </p:nvSpPr>
        <p:spPr>
          <a:xfrm rot="10800000" flipH="1">
            <a:off x="2" y="-5"/>
            <a:ext cx="12192001" cy="6858001"/>
          </a:xfrm>
          <a:custGeom>
            <a:avLst/>
            <a:gdLst>
              <a:gd name="connsiteX0" fmla="*/ 5208134 w 9143999"/>
              <a:gd name="connsiteY0" fmla="*/ 0 h 5143500"/>
              <a:gd name="connsiteX1" fmla="*/ 5208136 w 9143999"/>
              <a:gd name="connsiteY1" fmla="*/ 0 h 5143500"/>
              <a:gd name="connsiteX2" fmla="*/ 9143999 w 9143999"/>
              <a:gd name="connsiteY2" fmla="*/ 0 h 5143500"/>
              <a:gd name="connsiteX3" fmla="*/ 9143999 w 9143999"/>
              <a:gd name="connsiteY3" fmla="*/ 5143500 h 5143500"/>
              <a:gd name="connsiteX4" fmla="*/ 5208136 w 9143999"/>
              <a:gd name="connsiteY4" fmla="*/ 5143500 h 5143500"/>
              <a:gd name="connsiteX5" fmla="*/ 0 w 9143999"/>
              <a:gd name="connsiteY5" fmla="*/ 5143500 h 5143500"/>
              <a:gd name="connsiteX6" fmla="*/ 5208134 w 9143999"/>
              <a:gd name="connsiteY6"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3999" h="5143500">
                <a:moveTo>
                  <a:pt x="5208134" y="0"/>
                </a:moveTo>
                <a:lnTo>
                  <a:pt x="5208136" y="0"/>
                </a:lnTo>
                <a:lnTo>
                  <a:pt x="9143999" y="0"/>
                </a:lnTo>
                <a:lnTo>
                  <a:pt x="9143999" y="5143500"/>
                </a:lnTo>
                <a:lnTo>
                  <a:pt x="5208136" y="5143500"/>
                </a:lnTo>
                <a:lnTo>
                  <a:pt x="0" y="5143500"/>
                </a:lnTo>
                <a:cubicBezTo>
                  <a:pt x="0" y="2302825"/>
                  <a:pt x="2331762" y="0"/>
                  <a:pt x="5208134" y="0"/>
                </a:cubicBezTo>
                <a:close/>
              </a:path>
            </a:pathLst>
          </a:custGeom>
          <a:solidFill>
            <a:schemeClr val="bg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pic>
        <p:nvPicPr>
          <p:cNvPr id="10" name="Graphic 4">
            <a:extLst>
              <a:ext uri="{FF2B5EF4-FFF2-40B4-BE49-F238E27FC236}">
                <a16:creationId xmlns:a16="http://schemas.microsoft.com/office/drawing/2014/main" id="{397E6BA6-7CB4-C741-90BB-A47275A5F917}"/>
              </a:ext>
            </a:extLst>
          </p:cNvPr>
          <p:cNvPicPr>
            <a:picLocks/>
          </p:cNvPicPr>
          <p:nvPr userDrawn="1"/>
        </p:nvPicPr>
        <p:blipFill>
          <a:blip r:embed="rId2"/>
          <a:srcRect/>
          <a:stretch/>
        </p:blipFill>
        <p:spPr>
          <a:xfrm>
            <a:off x="3581400" y="2506870"/>
            <a:ext cx="6321515" cy="1362789"/>
          </a:xfrm>
          <a:prstGeom prst="rect">
            <a:avLst/>
          </a:prstGeom>
        </p:spPr>
      </p:pic>
    </p:spTree>
    <p:extLst>
      <p:ext uri="{BB962C8B-B14F-4D97-AF65-F5344CB8AC3E}">
        <p14:creationId xmlns:p14="http://schemas.microsoft.com/office/powerpoint/2010/main" val="3318906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FE92F26-34E0-9241-9E61-3C42A32B1452}"/>
              </a:ext>
            </a:extLst>
          </p:cNvPr>
          <p:cNvSpPr/>
          <p:nvPr userDrawn="1"/>
        </p:nvSpPr>
        <p:spPr>
          <a:xfrm>
            <a:off x="0" y="1"/>
            <a:ext cx="4838700" cy="6857999"/>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endParaRPr lang="en-US" sz="3200"/>
          </a:p>
        </p:txBody>
      </p:sp>
      <p:grpSp>
        <p:nvGrpSpPr>
          <p:cNvPr id="5" name="Group 4">
            <a:extLst>
              <a:ext uri="{FF2B5EF4-FFF2-40B4-BE49-F238E27FC236}">
                <a16:creationId xmlns:a16="http://schemas.microsoft.com/office/drawing/2014/main" id="{FC66EDE1-037D-FA47-B106-BDE2E2E8D82B}"/>
              </a:ext>
            </a:extLst>
          </p:cNvPr>
          <p:cNvGrpSpPr/>
          <p:nvPr userDrawn="1"/>
        </p:nvGrpSpPr>
        <p:grpSpPr>
          <a:xfrm>
            <a:off x="328613" y="325437"/>
            <a:ext cx="10882312" cy="6205538"/>
            <a:chOff x="253999" y="256470"/>
            <a:chExt cx="8151131" cy="4648106"/>
          </a:xfrm>
        </p:grpSpPr>
        <p:grpSp>
          <p:nvGrpSpPr>
            <p:cNvPr id="6" name="Group 5">
              <a:extLst>
                <a:ext uri="{FF2B5EF4-FFF2-40B4-BE49-F238E27FC236}">
                  <a16:creationId xmlns:a16="http://schemas.microsoft.com/office/drawing/2014/main" id="{4D850FA9-ECBC-A34A-8002-1F4EB9E172B6}"/>
                </a:ext>
              </a:extLst>
            </p:cNvPr>
            <p:cNvGrpSpPr/>
            <p:nvPr/>
          </p:nvGrpSpPr>
          <p:grpSpPr>
            <a:xfrm flipH="1" flipV="1">
              <a:off x="253999" y="256470"/>
              <a:ext cx="2929039" cy="4648106"/>
              <a:chOff x="701574" y="247747"/>
              <a:chExt cx="2929039" cy="4648106"/>
            </a:xfrm>
          </p:grpSpPr>
          <p:sp>
            <p:nvSpPr>
              <p:cNvPr id="8" name="Freeform 7">
                <a:extLst>
                  <a:ext uri="{FF2B5EF4-FFF2-40B4-BE49-F238E27FC236}">
                    <a16:creationId xmlns:a16="http://schemas.microsoft.com/office/drawing/2014/main" id="{5D9D416D-0325-F24C-B93D-83B1DD739BE9}"/>
                  </a:ext>
                </a:extLst>
              </p:cNvPr>
              <p:cNvSpPr/>
              <p:nvPr/>
            </p:nvSpPr>
            <p:spPr>
              <a:xfrm rot="5400000">
                <a:off x="2245001" y="3510241"/>
                <a:ext cx="1385888" cy="1385335"/>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2133" dirty="0" err="1">
                  <a:solidFill>
                    <a:schemeClr val="bg1"/>
                  </a:solidFill>
                </a:endParaRPr>
              </a:p>
            </p:txBody>
          </p:sp>
          <p:cxnSp>
            <p:nvCxnSpPr>
              <p:cNvPr id="9" name="Straight Connector 8">
                <a:extLst>
                  <a:ext uri="{FF2B5EF4-FFF2-40B4-BE49-F238E27FC236}">
                    <a16:creationId xmlns:a16="http://schemas.microsoft.com/office/drawing/2014/main" id="{27C9B0AC-B2FE-504F-BED3-984177D7DD9E}"/>
                  </a:ext>
                </a:extLst>
              </p:cNvPr>
              <p:cNvCxnSpPr>
                <a:cxnSpLocks/>
              </p:cNvCxnSpPr>
              <p:nvPr/>
            </p:nvCxnSpPr>
            <p:spPr>
              <a:xfrm flipH="1" flipV="1">
                <a:off x="3630613" y="247747"/>
                <a:ext cx="0" cy="3262217"/>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497F349-3C9F-324B-AF86-67BBA393D794}"/>
                  </a:ext>
                </a:extLst>
              </p:cNvPr>
              <p:cNvCxnSpPr>
                <a:cxnSpLocks/>
              </p:cNvCxnSpPr>
              <p:nvPr/>
            </p:nvCxnSpPr>
            <p:spPr>
              <a:xfrm flipH="1" flipV="1">
                <a:off x="701574" y="4895853"/>
                <a:ext cx="1543703" cy="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7" name="Straight Connector 6">
              <a:extLst>
                <a:ext uri="{FF2B5EF4-FFF2-40B4-BE49-F238E27FC236}">
                  <a16:creationId xmlns:a16="http://schemas.microsoft.com/office/drawing/2014/main" id="{D74AB0CE-EB00-1644-96BA-9C663FAA82AF}"/>
                </a:ext>
              </a:extLst>
            </p:cNvPr>
            <p:cNvCxnSpPr>
              <a:cxnSpLocks/>
            </p:cNvCxnSpPr>
            <p:nvPr/>
          </p:nvCxnSpPr>
          <p:spPr>
            <a:xfrm>
              <a:off x="3183038" y="256470"/>
              <a:ext cx="5222092" cy="0"/>
            </a:xfrm>
            <a:prstGeom prst="line">
              <a:avLst/>
            </a:prstGeom>
            <a:noFill/>
            <a:ln w="19050" cap="flat">
              <a:solidFill>
                <a:schemeClr val="tx1"/>
              </a:solidFill>
              <a:prstDash val="solid"/>
              <a:miter lim="400000"/>
            </a:ln>
            <a:effectLst/>
            <a:sp3d/>
          </p:spPr>
          <p:style>
            <a:lnRef idx="0">
              <a:scrgbClr r="0" g="0" b="0"/>
            </a:lnRef>
            <a:fillRef idx="0">
              <a:scrgbClr r="0" g="0" b="0"/>
            </a:fillRef>
            <a:effectRef idx="0">
              <a:scrgbClr r="0" g="0" b="0"/>
            </a:effectRef>
            <a:fontRef idx="none"/>
          </p:style>
        </p:cxnSp>
      </p:grpSp>
      <p:sp>
        <p:nvSpPr>
          <p:cNvPr id="13" name="Title 12">
            <a:extLst>
              <a:ext uri="{FF2B5EF4-FFF2-40B4-BE49-F238E27FC236}">
                <a16:creationId xmlns:a16="http://schemas.microsoft.com/office/drawing/2014/main" id="{8818C57D-EEAB-0641-84D5-8C8EE4FCE7C6}"/>
              </a:ext>
            </a:extLst>
          </p:cNvPr>
          <p:cNvSpPr>
            <a:spLocks noGrp="1"/>
          </p:cNvSpPr>
          <p:nvPr>
            <p:ph type="title" hasCustomPrompt="1"/>
          </p:nvPr>
        </p:nvSpPr>
        <p:spPr>
          <a:xfrm>
            <a:off x="984251" y="1082773"/>
            <a:ext cx="3515127" cy="757130"/>
          </a:xfrm>
        </p:spPr>
        <p:txBody>
          <a:bodyPr/>
          <a:lstStyle>
            <a:lvl1pPr>
              <a:defRPr sz="4800"/>
            </a:lvl1pPr>
          </a:lstStyle>
          <a:p>
            <a:r>
              <a:rPr lang="en-US" dirty="0"/>
              <a:t>Agenda</a:t>
            </a:r>
          </a:p>
        </p:txBody>
      </p:sp>
      <p:sp>
        <p:nvSpPr>
          <p:cNvPr id="16" name="Text Placeholder 15">
            <a:extLst>
              <a:ext uri="{FF2B5EF4-FFF2-40B4-BE49-F238E27FC236}">
                <a16:creationId xmlns:a16="http://schemas.microsoft.com/office/drawing/2014/main" id="{D6865FC1-4496-3245-8BF3-9177449F2C70}"/>
              </a:ext>
            </a:extLst>
          </p:cNvPr>
          <p:cNvSpPr>
            <a:spLocks noGrp="1"/>
          </p:cNvSpPr>
          <p:nvPr>
            <p:ph type="body" sz="quarter" idx="10" hasCustomPrompt="1"/>
          </p:nvPr>
        </p:nvSpPr>
        <p:spPr>
          <a:xfrm>
            <a:off x="5177367" y="393930"/>
            <a:ext cx="6030382" cy="258532"/>
          </a:xfrm>
        </p:spPr>
        <p:txBody>
          <a:bodyPr anchor="t">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8" name="Content Placeholder 17">
            <a:extLst>
              <a:ext uri="{FF2B5EF4-FFF2-40B4-BE49-F238E27FC236}">
                <a16:creationId xmlns:a16="http://schemas.microsoft.com/office/drawing/2014/main" id="{87DF7D97-935E-144D-A6E8-E11A48F12689}"/>
              </a:ext>
            </a:extLst>
          </p:cNvPr>
          <p:cNvSpPr>
            <a:spLocks noGrp="1"/>
          </p:cNvSpPr>
          <p:nvPr>
            <p:ph sz="quarter" idx="11"/>
          </p:nvPr>
        </p:nvSpPr>
        <p:spPr>
          <a:xfrm>
            <a:off x="5176837" y="1082772"/>
            <a:ext cx="6030381" cy="54552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22">
            <a:extLst>
              <a:ext uri="{FF2B5EF4-FFF2-40B4-BE49-F238E27FC236}">
                <a16:creationId xmlns:a16="http://schemas.microsoft.com/office/drawing/2014/main" id="{EFBD4627-DFB5-7040-B276-82D80E00236F}"/>
              </a:ext>
            </a:extLst>
          </p:cNvPr>
          <p:cNvSpPr>
            <a:spLocks noGrp="1"/>
          </p:cNvSpPr>
          <p:nvPr>
            <p:ph type="body" sz="quarter" idx="12" hasCustomPrompt="1"/>
          </p:nvPr>
        </p:nvSpPr>
        <p:spPr>
          <a:xfrm>
            <a:off x="984250" y="2171700"/>
            <a:ext cx="3515111" cy="369332"/>
          </a:xfrm>
        </p:spPr>
        <p:txBody>
          <a:bodyPr>
            <a:spAutoFit/>
          </a:bodyPr>
          <a:lstStyle>
            <a:lvl1pPr marL="0" indent="0">
              <a:buNone/>
              <a:defRPr sz="2000"/>
            </a:lvl1pPr>
          </a:lstStyle>
          <a:p>
            <a:pPr lvl="0"/>
            <a:r>
              <a:rPr lang="en-US" dirty="0"/>
              <a:t>Subhead</a:t>
            </a:r>
          </a:p>
        </p:txBody>
      </p:sp>
      <p:pic>
        <p:nvPicPr>
          <p:cNvPr id="24" name="Image">
            <a:extLst>
              <a:ext uri="{FF2B5EF4-FFF2-40B4-BE49-F238E27FC236}">
                <a16:creationId xmlns:a16="http://schemas.microsoft.com/office/drawing/2014/main" id="{178DF3D9-09CA-A74C-8058-3E28411DE74C}"/>
              </a:ext>
            </a:extLst>
          </p:cNvPr>
          <p:cNvPicPr>
            <a:picLocks noChangeAspect="1"/>
          </p:cNvPicPr>
          <p:nvPr userDrawn="1"/>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25" name="Rectangle 24">
            <a:extLst>
              <a:ext uri="{FF2B5EF4-FFF2-40B4-BE49-F238E27FC236}">
                <a16:creationId xmlns:a16="http://schemas.microsoft.com/office/drawing/2014/main" id="{DB1D5278-B268-3D43-889E-2B1543327B6E}"/>
              </a:ext>
            </a:extLst>
          </p:cNvPr>
          <p:cNvSpPr/>
          <p:nvPr userDrawn="1"/>
        </p:nvSpPr>
        <p:spPr>
          <a:xfrm>
            <a:off x="11419925" y="233691"/>
            <a:ext cx="443462" cy="183494"/>
          </a:xfrm>
          <a:prstGeom prst="rect">
            <a:avLst/>
          </a:prstGeom>
        </p:spPr>
        <p:txBody>
          <a:bodyPr wrap="none" lIns="0" tIns="0" rIns="0" bIns="0" anchor="ctr">
            <a:noAutofit/>
          </a:bodyPr>
          <a:lstStyle/>
          <a:p>
            <a:pPr lvl="0" algn="r"/>
            <a:r>
              <a:rPr lang="en-US" sz="1200" spc="-20" baseline="0" dirty="0">
                <a:solidFill>
                  <a:schemeClr val="tx1"/>
                </a:solidFill>
              </a:rPr>
              <a:t>ni.com</a:t>
            </a:r>
          </a:p>
        </p:txBody>
      </p:sp>
    </p:spTree>
    <p:extLst>
      <p:ext uri="{BB962C8B-B14F-4D97-AF65-F5344CB8AC3E}">
        <p14:creationId xmlns:p14="http://schemas.microsoft.com/office/powerpoint/2010/main" val="307470876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2FF2CF-A52E-6242-972B-E973C59C8E0C}"/>
              </a:ext>
            </a:extLst>
          </p:cNvPr>
          <p:cNvSpPr>
            <a:spLocks noGrp="1"/>
          </p:cNvSpPr>
          <p:nvPr>
            <p:ph type="title"/>
          </p:nvPr>
        </p:nvSpPr>
        <p:spPr>
          <a:xfrm>
            <a:off x="985839" y="658884"/>
            <a:ext cx="10226675" cy="590931"/>
          </a:xfrm>
          <a:prstGeom prst="rect">
            <a:avLst/>
          </a:prstGeom>
        </p:spPr>
        <p:txBody>
          <a:bodyPr vert="horz" wrap="square" lIns="0" tIns="45720" rIns="0" bIns="45720" rtlCol="0" anchor="t">
            <a:sp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D7185B4-0728-7442-AB1C-1D677E758D7B}"/>
              </a:ext>
            </a:extLst>
          </p:cNvPr>
          <p:cNvSpPr>
            <a:spLocks noGrp="1"/>
          </p:cNvSpPr>
          <p:nvPr>
            <p:ph type="body" idx="1"/>
          </p:nvPr>
        </p:nvSpPr>
        <p:spPr>
          <a:xfrm>
            <a:off x="985839" y="1580153"/>
            <a:ext cx="10225086" cy="4622210"/>
          </a:xfrm>
          <a:prstGeom prst="rect">
            <a:avLst/>
          </a:prstGeom>
        </p:spPr>
        <p:txBody>
          <a:bodyPr vert="horz" lIns="0" tIns="45720" rIns="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2750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0" indent="0" algn="l" defTabSz="27432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11480" indent="0" algn="l" defTabSz="27432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868680" indent="0" algn="l" defTabSz="27432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25880" indent="0" algn="l" defTabSz="27432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783080" indent="0" algn="l" defTabSz="27432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368">
          <p15:clr>
            <a:srgbClr val="FBAE40"/>
          </p15:clr>
        </p15:guide>
        <p15:guide id="7" orient="horz" pos="206">
          <p15:clr>
            <a:srgbClr val="5ACBF0"/>
          </p15:clr>
        </p15:guide>
        <p15:guide id="8" orient="horz" pos="1576">
          <p15:clr>
            <a:srgbClr val="FBAE40"/>
          </p15:clr>
        </p15:guide>
        <p15:guide id="9" orient="horz" pos="2740">
          <p15:clr>
            <a:srgbClr val="FBAE40"/>
          </p15:clr>
        </p15:guide>
        <p15:guide id="10" orient="horz" pos="2948">
          <p15:clr>
            <a:srgbClr val="FBAE40"/>
          </p15:clr>
        </p15:guide>
        <p15:guide id="11" orient="horz" pos="4112">
          <p15:clr>
            <a:srgbClr val="5ACBF0"/>
          </p15:clr>
        </p15:guide>
        <p15:guide id="13" pos="205">
          <p15:clr>
            <a:srgbClr val="5ACBF0"/>
          </p15:clr>
        </p15:guide>
        <p15:guide id="14" pos="7472">
          <p15:clr>
            <a:srgbClr val="5ACBF0"/>
          </p15:clr>
        </p15:guide>
        <p15:guide id="16" pos="1680">
          <p15:clr>
            <a:srgbClr val="FBAE40"/>
          </p15:clr>
        </p15:guide>
        <p15:guide id="18" pos="5998">
          <p15:clr>
            <a:srgbClr val="FBAE40"/>
          </p15:clr>
        </p15:guide>
        <p15:guide id="19" orient="horz" pos="411">
          <p15:clr>
            <a:srgbClr val="5ACBF0"/>
          </p15:clr>
        </p15:guide>
        <p15:guide id="20" orient="horz" pos="3907">
          <p15:clr>
            <a:srgbClr val="5ACBF0"/>
          </p15:clr>
        </p15:guide>
        <p15:guide id="21" pos="410">
          <p15:clr>
            <a:srgbClr val="5ACBF0"/>
          </p15:clr>
        </p15:guide>
        <p15:guide id="22" pos="616">
          <p15:clr>
            <a:srgbClr val="9FCC3B"/>
          </p15:clr>
        </p15:guide>
        <p15:guide id="23" pos="1886">
          <p15:clr>
            <a:srgbClr val="FBAE40"/>
          </p15:clr>
        </p15:guide>
        <p15:guide id="24" pos="3050">
          <p15:clr>
            <a:srgbClr val="FBAE40"/>
          </p15:clr>
        </p15:guide>
        <p15:guide id="25" pos="3256">
          <p15:clr>
            <a:srgbClr val="FBAE40"/>
          </p15:clr>
        </p15:guide>
        <p15:guide id="26" pos="4420">
          <p15:clr>
            <a:srgbClr val="FBAE40"/>
          </p15:clr>
        </p15:guide>
        <p15:guide id="27" pos="4628">
          <p15:clr>
            <a:srgbClr val="FBAE40"/>
          </p15:clr>
        </p15:guide>
        <p15:guide id="28" pos="5792">
          <p15:clr>
            <a:srgbClr val="FBAE40"/>
          </p15:clr>
        </p15:guide>
        <p15:guide id="29" pos="7266">
          <p15:clr>
            <a:srgbClr val="5ACBF0"/>
          </p15:clr>
        </p15:guide>
        <p15:guide id="30" pos="7060">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linux.die.net/man/8/ptp4l" TargetMode="Externa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linux.die.net/man/8/phc2sys" TargetMode="External"/><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 Id="rId5" Type="http://schemas.openxmlformats.org/officeDocument/2006/relationships/image" Target="../media/image35.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7.png"/><Relationship Id="rId7" Type="http://schemas.openxmlformats.org/officeDocument/2006/relationships/diagramColors" Target="../diagrams/colors1.xml"/><Relationship Id="rId2" Type="http://schemas.openxmlformats.org/officeDocument/2006/relationships/image" Target="../media/image16.png"/><Relationship Id="rId1" Type="http://schemas.openxmlformats.org/officeDocument/2006/relationships/slideLayout" Target="../slideLayouts/slideLayout1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hyperlink" Target="https://knowledge.ni.com/KnowledgeArticleDetails?id=kA00Z0000019V0iSAE&amp;l=zh-CN"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AAE5919-F668-9740-A7D0-C34109B0C3C4}"/>
              </a:ext>
            </a:extLst>
          </p:cNvPr>
          <p:cNvSpPr>
            <a:spLocks noGrp="1"/>
          </p:cNvSpPr>
          <p:nvPr>
            <p:ph type="title"/>
          </p:nvPr>
        </p:nvSpPr>
        <p:spPr>
          <a:xfrm>
            <a:off x="4238656" y="1493540"/>
            <a:ext cx="7626339" cy="1421928"/>
          </a:xfrm>
        </p:spPr>
        <p:txBody>
          <a:bodyPr/>
          <a:lstStyle/>
          <a:p>
            <a:r>
              <a:rPr lang="en-US" dirty="0"/>
              <a:t>Sync timing between RT OS and automotive ethernet card</a:t>
            </a:r>
          </a:p>
        </p:txBody>
      </p:sp>
      <p:sp>
        <p:nvSpPr>
          <p:cNvPr id="10" name="Text Placeholder 9">
            <a:extLst>
              <a:ext uri="{FF2B5EF4-FFF2-40B4-BE49-F238E27FC236}">
                <a16:creationId xmlns:a16="http://schemas.microsoft.com/office/drawing/2014/main" id="{784FC32A-EEE9-004F-B86D-BE02FDED84DA}"/>
              </a:ext>
            </a:extLst>
          </p:cNvPr>
          <p:cNvSpPr>
            <a:spLocks noGrp="1"/>
          </p:cNvSpPr>
          <p:nvPr>
            <p:ph type="body" sz="quarter" idx="10"/>
          </p:nvPr>
        </p:nvSpPr>
        <p:spPr/>
        <p:txBody>
          <a:bodyPr/>
          <a:lstStyle/>
          <a:p>
            <a:endParaRPr lang="en-US"/>
          </a:p>
        </p:txBody>
      </p:sp>
      <p:sp>
        <p:nvSpPr>
          <p:cNvPr id="11" name="Text Placeholder 10">
            <a:extLst>
              <a:ext uri="{FF2B5EF4-FFF2-40B4-BE49-F238E27FC236}">
                <a16:creationId xmlns:a16="http://schemas.microsoft.com/office/drawing/2014/main" id="{501814D9-8087-AC4D-B04E-3CBD3E98115B}"/>
              </a:ext>
            </a:extLst>
          </p:cNvPr>
          <p:cNvSpPr>
            <a:spLocks noGrp="1"/>
          </p:cNvSpPr>
          <p:nvPr>
            <p:ph type="body" sz="quarter" idx="13"/>
          </p:nvPr>
        </p:nvSpPr>
        <p:spPr>
          <a:xfrm>
            <a:off x="4238635" y="4686301"/>
            <a:ext cx="3649656" cy="719171"/>
          </a:xfrm>
        </p:spPr>
        <p:txBody>
          <a:bodyPr/>
          <a:lstStyle/>
          <a:p>
            <a:r>
              <a:rPr lang="en-US" dirty="0"/>
              <a:t>Tianpei Lei</a:t>
            </a:r>
          </a:p>
          <a:p>
            <a:endParaRPr lang="en-US" dirty="0"/>
          </a:p>
        </p:txBody>
      </p:sp>
      <p:sp>
        <p:nvSpPr>
          <p:cNvPr id="12" name="Text Placeholder 11">
            <a:extLst>
              <a:ext uri="{FF2B5EF4-FFF2-40B4-BE49-F238E27FC236}">
                <a16:creationId xmlns:a16="http://schemas.microsoft.com/office/drawing/2014/main" id="{CD73F30D-FBE9-5640-A297-EA10183A0903}"/>
              </a:ext>
            </a:extLst>
          </p:cNvPr>
          <p:cNvSpPr>
            <a:spLocks noGrp="1"/>
          </p:cNvSpPr>
          <p:nvPr>
            <p:ph type="body" sz="quarter" idx="14"/>
          </p:nvPr>
        </p:nvSpPr>
        <p:spPr>
          <a:xfrm>
            <a:off x="4238635" y="5050528"/>
            <a:ext cx="3649656" cy="663771"/>
          </a:xfrm>
        </p:spPr>
        <p:txBody>
          <a:bodyPr/>
          <a:lstStyle/>
          <a:p>
            <a:r>
              <a:rPr lang="en-US" dirty="0"/>
              <a:t>Software Engineer</a:t>
            </a:r>
          </a:p>
          <a:p>
            <a:endParaRPr lang="en-US" dirty="0"/>
          </a:p>
        </p:txBody>
      </p:sp>
      <p:sp>
        <p:nvSpPr>
          <p:cNvPr id="13" name="Text Placeholder 12">
            <a:extLst>
              <a:ext uri="{FF2B5EF4-FFF2-40B4-BE49-F238E27FC236}">
                <a16:creationId xmlns:a16="http://schemas.microsoft.com/office/drawing/2014/main" id="{3D610B68-6ABD-2343-9356-A3460C15E279}"/>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947A1DBC-A0B0-BA4D-B464-D05C611E2AFA}"/>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1331714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7109E45-EBBF-FE4F-BDA8-335AC8E6089E}"/>
              </a:ext>
            </a:extLst>
          </p:cNvPr>
          <p:cNvSpPr>
            <a:spLocks noGrp="1"/>
          </p:cNvSpPr>
          <p:nvPr>
            <p:ph type="title"/>
          </p:nvPr>
        </p:nvSpPr>
        <p:spPr>
          <a:xfrm>
            <a:off x="1321677" y="695225"/>
            <a:ext cx="10542130" cy="590931"/>
          </a:xfrm>
        </p:spPr>
        <p:txBody>
          <a:bodyPr/>
          <a:lstStyle/>
          <a:p>
            <a:r>
              <a:rPr lang="en-US" dirty="0"/>
              <a:t>Implementation</a:t>
            </a:r>
          </a:p>
        </p:txBody>
      </p:sp>
      <p:sp>
        <p:nvSpPr>
          <p:cNvPr id="10" name="Text Placeholder 9">
            <a:extLst>
              <a:ext uri="{FF2B5EF4-FFF2-40B4-BE49-F238E27FC236}">
                <a16:creationId xmlns:a16="http://schemas.microsoft.com/office/drawing/2014/main" id="{69C019A5-CEF8-E34D-B383-B73814FEEDE2}"/>
              </a:ext>
            </a:extLst>
          </p:cNvPr>
          <p:cNvSpPr>
            <a:spLocks noGrp="1"/>
          </p:cNvSpPr>
          <p:nvPr>
            <p:ph type="body" sz="quarter" idx="13"/>
          </p:nvPr>
        </p:nvSpPr>
        <p:spPr/>
        <p:txBody>
          <a:bodyPr/>
          <a:lstStyle/>
          <a:p>
            <a:endParaRPr lang="en-US"/>
          </a:p>
        </p:txBody>
      </p:sp>
      <p:sp>
        <p:nvSpPr>
          <p:cNvPr id="11" name="Text Placeholder 10">
            <a:extLst>
              <a:ext uri="{FF2B5EF4-FFF2-40B4-BE49-F238E27FC236}">
                <a16:creationId xmlns:a16="http://schemas.microsoft.com/office/drawing/2014/main" id="{CF9A5B9D-EBE5-9C48-80AC-04F87F6FF2B9}"/>
              </a:ext>
            </a:extLst>
          </p:cNvPr>
          <p:cNvSpPr>
            <a:spLocks noGrp="1"/>
          </p:cNvSpPr>
          <p:nvPr>
            <p:ph type="body" sz="quarter" idx="14"/>
          </p:nvPr>
        </p:nvSpPr>
        <p:spPr>
          <a:xfrm>
            <a:off x="1321282" y="1347813"/>
            <a:ext cx="10542130" cy="369332"/>
          </a:xfrm>
        </p:spPr>
        <p:txBody>
          <a:bodyPr/>
          <a:lstStyle/>
          <a:p>
            <a:r>
              <a:rPr lang="en-US" dirty="0"/>
              <a:t>VI settings &amp; Configuration file: Defining The Grandmaster Clock</a:t>
            </a:r>
          </a:p>
        </p:txBody>
      </p:sp>
      <p:pic>
        <p:nvPicPr>
          <p:cNvPr id="3" name="Content Placeholder 2">
            <a:extLst>
              <a:ext uri="{FF2B5EF4-FFF2-40B4-BE49-F238E27FC236}">
                <a16:creationId xmlns:a16="http://schemas.microsoft.com/office/drawing/2014/main" id="{0AA843D1-EF40-49CE-8E98-FB23AC2AD189}"/>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rcRect t="556" b="556"/>
          <a:stretch/>
        </p:blipFill>
        <p:spPr>
          <a:xfrm>
            <a:off x="2003610" y="2113716"/>
            <a:ext cx="3405094" cy="3564965"/>
          </a:xfrm>
        </p:spPr>
      </p:pic>
      <p:pic>
        <p:nvPicPr>
          <p:cNvPr id="5" name="Picture 4">
            <a:extLst>
              <a:ext uri="{FF2B5EF4-FFF2-40B4-BE49-F238E27FC236}">
                <a16:creationId xmlns:a16="http://schemas.microsoft.com/office/drawing/2014/main" id="{EE692671-10AD-4CCE-93BA-B566755F602E}"/>
              </a:ext>
            </a:extLst>
          </p:cNvPr>
          <p:cNvPicPr>
            <a:picLocks noChangeAspect="1"/>
          </p:cNvPicPr>
          <p:nvPr/>
        </p:nvPicPr>
        <p:blipFill rotWithShape="1">
          <a:blip r:embed="rId3"/>
          <a:srcRect l="549" t="987"/>
          <a:stretch/>
        </p:blipFill>
        <p:spPr>
          <a:xfrm>
            <a:off x="6783297" y="2152335"/>
            <a:ext cx="3719416" cy="3526346"/>
          </a:xfrm>
          <a:prstGeom prst="rect">
            <a:avLst/>
          </a:prstGeom>
        </p:spPr>
      </p:pic>
      <p:sp>
        <p:nvSpPr>
          <p:cNvPr id="6" name="Rectangle 5">
            <a:extLst>
              <a:ext uri="{FF2B5EF4-FFF2-40B4-BE49-F238E27FC236}">
                <a16:creationId xmlns:a16="http://schemas.microsoft.com/office/drawing/2014/main" id="{951A0767-D395-45CD-BCC3-9731519FC0A8}"/>
              </a:ext>
            </a:extLst>
          </p:cNvPr>
          <p:cNvSpPr/>
          <p:nvPr/>
        </p:nvSpPr>
        <p:spPr>
          <a:xfrm>
            <a:off x="4180114" y="3705103"/>
            <a:ext cx="480951" cy="184067"/>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390401A-5140-4C24-AAC3-3A1D38FA6A04}"/>
              </a:ext>
            </a:extLst>
          </p:cNvPr>
          <p:cNvSpPr/>
          <p:nvPr/>
        </p:nvSpPr>
        <p:spPr>
          <a:xfrm>
            <a:off x="6783298" y="3918857"/>
            <a:ext cx="1859708" cy="161408"/>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D9B02B-4FA9-41F7-8EF2-65812D763677}"/>
              </a:ext>
            </a:extLst>
          </p:cNvPr>
          <p:cNvSpPr/>
          <p:nvPr/>
        </p:nvSpPr>
        <p:spPr>
          <a:xfrm>
            <a:off x="6783297" y="5159829"/>
            <a:ext cx="632844" cy="206657"/>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472A14-DF6B-464C-81AA-C0D31DE63D66}"/>
              </a:ext>
            </a:extLst>
          </p:cNvPr>
          <p:cNvPicPr>
            <a:picLocks noChangeAspect="1"/>
          </p:cNvPicPr>
          <p:nvPr/>
        </p:nvPicPr>
        <p:blipFill rotWithShape="1">
          <a:blip r:embed="rId4"/>
          <a:srcRect b="44113"/>
          <a:stretch/>
        </p:blipFill>
        <p:spPr>
          <a:xfrm>
            <a:off x="8755139" y="3227122"/>
            <a:ext cx="1853520" cy="127362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cxnSp>
        <p:nvCxnSpPr>
          <p:cNvPr id="18" name="Straight Arrow Connector 17">
            <a:extLst>
              <a:ext uri="{FF2B5EF4-FFF2-40B4-BE49-F238E27FC236}">
                <a16:creationId xmlns:a16="http://schemas.microsoft.com/office/drawing/2014/main" id="{90A3BA94-A247-4A88-B2C2-89A0CE797120}"/>
              </a:ext>
            </a:extLst>
          </p:cNvPr>
          <p:cNvCxnSpPr>
            <a:cxnSpLocks/>
            <a:endCxn id="12" idx="1"/>
          </p:cNvCxnSpPr>
          <p:nvPr/>
        </p:nvCxnSpPr>
        <p:spPr>
          <a:xfrm>
            <a:off x="4702629" y="3773384"/>
            <a:ext cx="2080669" cy="226177"/>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039E395-C23C-4A89-8344-9FA3F23A2219}"/>
              </a:ext>
            </a:extLst>
          </p:cNvPr>
          <p:cNvSpPr txBox="1"/>
          <p:nvPr/>
        </p:nvSpPr>
        <p:spPr>
          <a:xfrm>
            <a:off x="8677318" y="4558923"/>
            <a:ext cx="2009161" cy="400110"/>
          </a:xfrm>
          <a:prstGeom prst="rect">
            <a:avLst/>
          </a:prstGeom>
          <a:noFill/>
        </p:spPr>
        <p:txBody>
          <a:bodyPr wrap="square" lIns="0" rIns="0" rtlCol="0">
            <a:spAutoFit/>
          </a:bodyPr>
          <a:lstStyle/>
          <a:p>
            <a:pPr algn="ctr" defTabSz="274320"/>
            <a:r>
              <a:rPr lang="en-US" sz="2000" dirty="0">
                <a:highlight>
                  <a:srgbClr val="C0C0C0"/>
                </a:highlight>
              </a:rPr>
              <a:t>NI-MAX</a:t>
            </a:r>
          </a:p>
        </p:txBody>
      </p:sp>
      <p:sp>
        <p:nvSpPr>
          <p:cNvPr id="24" name="Rectangle 23">
            <a:extLst>
              <a:ext uri="{FF2B5EF4-FFF2-40B4-BE49-F238E27FC236}">
                <a16:creationId xmlns:a16="http://schemas.microsoft.com/office/drawing/2014/main" id="{6FEE346A-2524-49AD-9C00-F6DB1553FA02}"/>
              </a:ext>
            </a:extLst>
          </p:cNvPr>
          <p:cNvSpPr/>
          <p:nvPr/>
        </p:nvSpPr>
        <p:spPr>
          <a:xfrm>
            <a:off x="9562098" y="3679870"/>
            <a:ext cx="371611" cy="159406"/>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F95D17A9-D21A-4CD7-B173-3954586A0955}"/>
              </a:ext>
            </a:extLst>
          </p:cNvPr>
          <p:cNvCxnSpPr>
            <a:cxnSpLocks/>
          </p:cNvCxnSpPr>
          <p:nvPr/>
        </p:nvCxnSpPr>
        <p:spPr>
          <a:xfrm flipH="1">
            <a:off x="7416141" y="3773384"/>
            <a:ext cx="2145958" cy="147551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24C050CE-479A-4269-B2CB-4E90650D1C00}"/>
              </a:ext>
            </a:extLst>
          </p:cNvPr>
          <p:cNvPicPr>
            <a:picLocks noChangeAspect="1"/>
          </p:cNvPicPr>
          <p:nvPr/>
        </p:nvPicPr>
        <p:blipFill>
          <a:blip r:embed="rId5"/>
          <a:stretch>
            <a:fillRect/>
          </a:stretch>
        </p:blipFill>
        <p:spPr>
          <a:xfrm>
            <a:off x="3370310" y="2812288"/>
            <a:ext cx="1828992" cy="61671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700515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0" grpId="0"/>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7109E45-EBBF-FE4F-BDA8-335AC8E6089E}"/>
              </a:ext>
            </a:extLst>
          </p:cNvPr>
          <p:cNvSpPr>
            <a:spLocks noGrp="1"/>
          </p:cNvSpPr>
          <p:nvPr>
            <p:ph type="title"/>
          </p:nvPr>
        </p:nvSpPr>
        <p:spPr>
          <a:xfrm>
            <a:off x="1321677" y="695225"/>
            <a:ext cx="10542130" cy="590931"/>
          </a:xfrm>
        </p:spPr>
        <p:txBody>
          <a:bodyPr/>
          <a:lstStyle/>
          <a:p>
            <a:r>
              <a:rPr lang="en-US" dirty="0"/>
              <a:t>Implementation</a:t>
            </a:r>
          </a:p>
        </p:txBody>
      </p:sp>
      <p:sp>
        <p:nvSpPr>
          <p:cNvPr id="10" name="Text Placeholder 9">
            <a:extLst>
              <a:ext uri="{FF2B5EF4-FFF2-40B4-BE49-F238E27FC236}">
                <a16:creationId xmlns:a16="http://schemas.microsoft.com/office/drawing/2014/main" id="{69C019A5-CEF8-E34D-B383-B73814FEEDE2}"/>
              </a:ext>
            </a:extLst>
          </p:cNvPr>
          <p:cNvSpPr>
            <a:spLocks noGrp="1"/>
          </p:cNvSpPr>
          <p:nvPr>
            <p:ph type="body" sz="quarter" idx="13"/>
          </p:nvPr>
        </p:nvSpPr>
        <p:spPr/>
        <p:txBody>
          <a:bodyPr/>
          <a:lstStyle/>
          <a:p>
            <a:endParaRPr lang="en-US" dirty="0"/>
          </a:p>
        </p:txBody>
      </p:sp>
      <p:sp>
        <p:nvSpPr>
          <p:cNvPr id="11" name="Text Placeholder 10">
            <a:extLst>
              <a:ext uri="{FF2B5EF4-FFF2-40B4-BE49-F238E27FC236}">
                <a16:creationId xmlns:a16="http://schemas.microsoft.com/office/drawing/2014/main" id="{CF9A5B9D-EBE5-9C48-80AC-04F87F6FF2B9}"/>
              </a:ext>
            </a:extLst>
          </p:cNvPr>
          <p:cNvSpPr>
            <a:spLocks noGrp="1"/>
          </p:cNvSpPr>
          <p:nvPr>
            <p:ph type="body" sz="quarter" idx="14"/>
          </p:nvPr>
        </p:nvSpPr>
        <p:spPr>
          <a:xfrm>
            <a:off x="1321282" y="1347813"/>
            <a:ext cx="10542130" cy="369332"/>
          </a:xfrm>
        </p:spPr>
        <p:txBody>
          <a:bodyPr/>
          <a:lstStyle/>
          <a:p>
            <a:r>
              <a:rPr lang="en-US" dirty="0"/>
              <a:t>Ptp4l: Synchronizing the PHC (PTP Hardware Clock) </a:t>
            </a:r>
          </a:p>
        </p:txBody>
      </p:sp>
      <p:sp>
        <p:nvSpPr>
          <p:cNvPr id="30" name="Content Placeholder 29">
            <a:extLst>
              <a:ext uri="{FF2B5EF4-FFF2-40B4-BE49-F238E27FC236}">
                <a16:creationId xmlns:a16="http://schemas.microsoft.com/office/drawing/2014/main" id="{D8A9FC48-B5AD-4C4F-B65E-1123AE4BAEA5}"/>
              </a:ext>
            </a:extLst>
          </p:cNvPr>
          <p:cNvSpPr>
            <a:spLocks noGrp="1"/>
          </p:cNvSpPr>
          <p:nvPr>
            <p:ph sz="quarter" idx="10"/>
          </p:nvPr>
        </p:nvSpPr>
        <p:spPr>
          <a:xfrm>
            <a:off x="1321282" y="1668483"/>
            <a:ext cx="10541723" cy="4706307"/>
          </a:xfrm>
        </p:spPr>
        <p:txBody>
          <a:bodyPr/>
          <a:lstStyle/>
          <a:p>
            <a:r>
              <a:rPr lang="en-US" dirty="0">
                <a:hlinkClick r:id="rId2"/>
              </a:rPr>
              <a:t>https://linux.die.net/man/8/ptp4l</a:t>
            </a:r>
            <a:r>
              <a:rPr lang="en-US" dirty="0"/>
              <a:t> Options for ptp4l</a:t>
            </a:r>
          </a:p>
        </p:txBody>
      </p:sp>
      <p:pic>
        <p:nvPicPr>
          <p:cNvPr id="28" name="Picture 27">
            <a:extLst>
              <a:ext uri="{FF2B5EF4-FFF2-40B4-BE49-F238E27FC236}">
                <a16:creationId xmlns:a16="http://schemas.microsoft.com/office/drawing/2014/main" id="{BA07350B-4CEC-4A49-9535-551E21901D85}"/>
              </a:ext>
            </a:extLst>
          </p:cNvPr>
          <p:cNvPicPr>
            <a:picLocks noChangeAspect="1"/>
          </p:cNvPicPr>
          <p:nvPr/>
        </p:nvPicPr>
        <p:blipFill>
          <a:blip r:embed="rId3">
            <a:extLst>
              <a:ext uri="{28A0092B-C50C-407E-A947-70E740481C1C}">
                <a14:useLocalDpi xmlns:a14="http://schemas.microsoft.com/office/drawing/2010/main" val="0"/>
              </a:ext>
            </a:extLst>
          </a:blip>
          <a:srcRect t="653" b="653"/>
          <a:stretch/>
        </p:blipFill>
        <p:spPr>
          <a:xfrm>
            <a:off x="2554903" y="2217472"/>
            <a:ext cx="8074885" cy="3821131"/>
          </a:xfrm>
          <a:prstGeom prst="rect">
            <a:avLst/>
          </a:prstGeom>
        </p:spPr>
      </p:pic>
      <p:sp>
        <p:nvSpPr>
          <p:cNvPr id="2" name="TextBox 1">
            <a:extLst>
              <a:ext uri="{FF2B5EF4-FFF2-40B4-BE49-F238E27FC236}">
                <a16:creationId xmlns:a16="http://schemas.microsoft.com/office/drawing/2014/main" id="{FD734D78-7FB4-4D81-95B6-9FC9AC03D2A3}"/>
              </a:ext>
            </a:extLst>
          </p:cNvPr>
          <p:cNvSpPr txBox="1"/>
          <p:nvPr/>
        </p:nvSpPr>
        <p:spPr>
          <a:xfrm>
            <a:off x="7303325" y="3135086"/>
            <a:ext cx="2962893" cy="1077218"/>
          </a:xfrm>
          <a:prstGeom prst="rect">
            <a:avLst/>
          </a:prstGeom>
          <a:noFill/>
        </p:spPr>
        <p:txBody>
          <a:bodyPr wrap="square" lIns="0" rIns="0" rtlCol="0">
            <a:spAutoFit/>
          </a:bodyPr>
          <a:lstStyle/>
          <a:p>
            <a:pPr algn="l" defTabSz="274320"/>
            <a:r>
              <a:rPr lang="en-US" sz="800" dirty="0">
                <a:highlight>
                  <a:srgbClr val="C0C0C0"/>
                </a:highlight>
              </a:rPr>
              <a:t>-f: Read configuration from the specified file.</a:t>
            </a:r>
          </a:p>
          <a:p>
            <a:pPr algn="l" defTabSz="274320"/>
            <a:endParaRPr lang="en-US" sz="800" dirty="0">
              <a:highlight>
                <a:srgbClr val="C0C0C0"/>
              </a:highlight>
            </a:endParaRPr>
          </a:p>
          <a:p>
            <a:pPr algn="l" defTabSz="274320"/>
            <a:r>
              <a:rPr lang="en-US" sz="800" dirty="0">
                <a:highlight>
                  <a:srgbClr val="C0C0C0"/>
                </a:highlight>
              </a:rPr>
              <a:t>-i: Specify a PTP port, it may be used multiple times. At least one port must be specified by this option or in the configuration file.</a:t>
            </a:r>
          </a:p>
          <a:p>
            <a:pPr algn="l" defTabSz="274320"/>
            <a:endParaRPr lang="en-US" sz="800" dirty="0">
              <a:highlight>
                <a:srgbClr val="C0C0C0"/>
              </a:highlight>
            </a:endParaRPr>
          </a:p>
          <a:p>
            <a:pPr algn="l" defTabSz="274320"/>
            <a:r>
              <a:rPr lang="en-US" sz="800" dirty="0">
                <a:highlight>
                  <a:srgbClr val="C0C0C0"/>
                </a:highlight>
              </a:rPr>
              <a:t>-s: Enable the slaveOnly mode.</a:t>
            </a:r>
          </a:p>
          <a:p>
            <a:pPr algn="l" defTabSz="274320"/>
            <a:endParaRPr lang="en-US" sz="800" dirty="0">
              <a:highlight>
                <a:srgbClr val="C0C0C0"/>
              </a:highlight>
            </a:endParaRPr>
          </a:p>
          <a:p>
            <a:pPr algn="l" defTabSz="274320"/>
            <a:r>
              <a:rPr lang="en-US" sz="800" dirty="0">
                <a:highlight>
                  <a:srgbClr val="C0C0C0"/>
                </a:highlight>
              </a:rPr>
              <a:t>-m: Print the log</a:t>
            </a:r>
          </a:p>
        </p:txBody>
      </p:sp>
      <p:sp>
        <p:nvSpPr>
          <p:cNvPr id="9" name="Rectangle 8">
            <a:extLst>
              <a:ext uri="{FF2B5EF4-FFF2-40B4-BE49-F238E27FC236}">
                <a16:creationId xmlns:a16="http://schemas.microsoft.com/office/drawing/2014/main" id="{DC21F6CE-5436-4DBE-88CB-6647F1F43960}"/>
              </a:ext>
            </a:extLst>
          </p:cNvPr>
          <p:cNvSpPr/>
          <p:nvPr/>
        </p:nvSpPr>
        <p:spPr>
          <a:xfrm>
            <a:off x="9476510" y="2437706"/>
            <a:ext cx="855024" cy="1277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3525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7109E45-EBBF-FE4F-BDA8-335AC8E6089E}"/>
              </a:ext>
            </a:extLst>
          </p:cNvPr>
          <p:cNvSpPr>
            <a:spLocks noGrp="1"/>
          </p:cNvSpPr>
          <p:nvPr>
            <p:ph type="title"/>
          </p:nvPr>
        </p:nvSpPr>
        <p:spPr>
          <a:xfrm>
            <a:off x="1321677" y="695225"/>
            <a:ext cx="10542130" cy="590931"/>
          </a:xfrm>
        </p:spPr>
        <p:txBody>
          <a:bodyPr/>
          <a:lstStyle/>
          <a:p>
            <a:r>
              <a:rPr lang="en-US" dirty="0"/>
              <a:t>Implementation</a:t>
            </a:r>
          </a:p>
        </p:txBody>
      </p:sp>
      <p:sp>
        <p:nvSpPr>
          <p:cNvPr id="10" name="Text Placeholder 9">
            <a:extLst>
              <a:ext uri="{FF2B5EF4-FFF2-40B4-BE49-F238E27FC236}">
                <a16:creationId xmlns:a16="http://schemas.microsoft.com/office/drawing/2014/main" id="{69C019A5-CEF8-E34D-B383-B73814FEEDE2}"/>
              </a:ext>
            </a:extLst>
          </p:cNvPr>
          <p:cNvSpPr>
            <a:spLocks noGrp="1"/>
          </p:cNvSpPr>
          <p:nvPr>
            <p:ph type="body" sz="quarter" idx="13"/>
          </p:nvPr>
        </p:nvSpPr>
        <p:spPr/>
        <p:txBody>
          <a:bodyPr/>
          <a:lstStyle/>
          <a:p>
            <a:endParaRPr lang="en-US"/>
          </a:p>
        </p:txBody>
      </p:sp>
      <p:sp>
        <p:nvSpPr>
          <p:cNvPr id="11" name="Text Placeholder 10">
            <a:extLst>
              <a:ext uri="{FF2B5EF4-FFF2-40B4-BE49-F238E27FC236}">
                <a16:creationId xmlns:a16="http://schemas.microsoft.com/office/drawing/2014/main" id="{CF9A5B9D-EBE5-9C48-80AC-04F87F6FF2B9}"/>
              </a:ext>
            </a:extLst>
          </p:cNvPr>
          <p:cNvSpPr>
            <a:spLocks noGrp="1"/>
          </p:cNvSpPr>
          <p:nvPr>
            <p:ph type="body" sz="quarter" idx="14"/>
          </p:nvPr>
        </p:nvSpPr>
        <p:spPr>
          <a:xfrm>
            <a:off x="1321282" y="1347813"/>
            <a:ext cx="10542130" cy="369332"/>
          </a:xfrm>
        </p:spPr>
        <p:txBody>
          <a:bodyPr/>
          <a:lstStyle/>
          <a:p>
            <a:r>
              <a:rPr lang="en-US" dirty="0"/>
              <a:t>Phc2sys: Synchronizing the System Clock</a:t>
            </a:r>
          </a:p>
        </p:txBody>
      </p:sp>
      <p:pic>
        <p:nvPicPr>
          <p:cNvPr id="26" name="Content Placeholder 25" descr="Graphical user interface, text&#10;&#10;Description automatically generated">
            <a:extLst>
              <a:ext uri="{FF2B5EF4-FFF2-40B4-BE49-F238E27FC236}">
                <a16:creationId xmlns:a16="http://schemas.microsoft.com/office/drawing/2014/main" id="{6F47725F-0638-461F-8932-19056FDEB1BC}"/>
              </a:ext>
            </a:extLst>
          </p:cNvPr>
          <p:cNvPicPr>
            <a:picLocks noGrp="1" noChangeAspect="1"/>
          </p:cNvPicPr>
          <p:nvPr>
            <p:ph sz="quarter" idx="10"/>
          </p:nvPr>
        </p:nvPicPr>
        <p:blipFill rotWithShape="1">
          <a:blip r:embed="rId2">
            <a:extLst>
              <a:ext uri="{28A0092B-C50C-407E-A947-70E740481C1C}">
                <a14:useLocalDpi xmlns:a14="http://schemas.microsoft.com/office/drawing/2010/main" val="0"/>
              </a:ext>
            </a:extLst>
          </a:blip>
          <a:srcRect t="657" r="410"/>
          <a:stretch/>
        </p:blipFill>
        <p:spPr>
          <a:xfrm>
            <a:off x="3129148" y="2307254"/>
            <a:ext cx="6767189" cy="4093062"/>
          </a:xfrm>
        </p:spPr>
      </p:pic>
      <p:sp>
        <p:nvSpPr>
          <p:cNvPr id="7" name="Content Placeholder 29">
            <a:extLst>
              <a:ext uri="{FF2B5EF4-FFF2-40B4-BE49-F238E27FC236}">
                <a16:creationId xmlns:a16="http://schemas.microsoft.com/office/drawing/2014/main" id="{04C55C61-2B2A-4FA5-9F01-AD727F921BEE}"/>
              </a:ext>
            </a:extLst>
          </p:cNvPr>
          <p:cNvSpPr txBox="1">
            <a:spLocks/>
          </p:cNvSpPr>
          <p:nvPr/>
        </p:nvSpPr>
        <p:spPr>
          <a:xfrm>
            <a:off x="1321282" y="1717145"/>
            <a:ext cx="10541723" cy="4657645"/>
          </a:xfrm>
          <a:prstGeom prst="rect">
            <a:avLst/>
          </a:prstGeom>
        </p:spPr>
        <p:txBody>
          <a:bodyPr vert="horz" lIns="0" tIns="45720" rIns="0" bIns="45720" rtlCol="0">
            <a:noAutofit/>
          </a:bodyPr>
          <a:lstStyle>
            <a:lvl1pPr marL="0" indent="0" algn="l" defTabSz="27432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11480" indent="0" algn="l" defTabSz="27432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868680" indent="0" algn="l" defTabSz="27432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25880" indent="0" algn="l" defTabSz="27432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783080" indent="0" algn="l" defTabSz="27432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2" name="Content Placeholder 29">
            <a:extLst>
              <a:ext uri="{FF2B5EF4-FFF2-40B4-BE49-F238E27FC236}">
                <a16:creationId xmlns:a16="http://schemas.microsoft.com/office/drawing/2014/main" id="{65C8487E-C6DE-42B2-A835-2F4E0C90E4A0}"/>
              </a:ext>
            </a:extLst>
          </p:cNvPr>
          <p:cNvSpPr txBox="1">
            <a:spLocks/>
          </p:cNvSpPr>
          <p:nvPr/>
        </p:nvSpPr>
        <p:spPr>
          <a:xfrm>
            <a:off x="1321282" y="1668483"/>
            <a:ext cx="10541723" cy="4706307"/>
          </a:xfrm>
          <a:prstGeom prst="rect">
            <a:avLst/>
          </a:prstGeom>
        </p:spPr>
        <p:txBody>
          <a:bodyPr vert="horz" lIns="0" tIns="45720" rIns="0" bIns="45720" rtlCol="0">
            <a:noAutofit/>
          </a:bodyPr>
          <a:lstStyle>
            <a:lvl1pPr marL="0" indent="0" algn="l" defTabSz="27432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11480" indent="0" algn="l" defTabSz="27432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868680" indent="0" algn="l" defTabSz="27432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25880" indent="0" algn="l" defTabSz="27432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783080" indent="0" algn="l" defTabSz="27432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hlinkClick r:id="rId3"/>
              </a:rPr>
              <a:t>https://linux.die.net/man/8/phc2sys</a:t>
            </a:r>
            <a:r>
              <a:rPr lang="en-US" dirty="0"/>
              <a:t> Options for phc2sys</a:t>
            </a:r>
          </a:p>
        </p:txBody>
      </p:sp>
      <p:sp>
        <p:nvSpPr>
          <p:cNvPr id="13" name="TextBox 12">
            <a:extLst>
              <a:ext uri="{FF2B5EF4-FFF2-40B4-BE49-F238E27FC236}">
                <a16:creationId xmlns:a16="http://schemas.microsoft.com/office/drawing/2014/main" id="{EB10ACF7-5F85-44BF-9ECC-38FEAC219038}"/>
              </a:ext>
            </a:extLst>
          </p:cNvPr>
          <p:cNvSpPr txBox="1"/>
          <p:nvPr/>
        </p:nvSpPr>
        <p:spPr>
          <a:xfrm>
            <a:off x="7039098" y="3445844"/>
            <a:ext cx="2501154" cy="1815882"/>
          </a:xfrm>
          <a:prstGeom prst="rect">
            <a:avLst/>
          </a:prstGeom>
          <a:noFill/>
        </p:spPr>
        <p:txBody>
          <a:bodyPr wrap="square" lIns="0" rIns="0" rtlCol="0">
            <a:spAutoFit/>
          </a:bodyPr>
          <a:lstStyle/>
          <a:p>
            <a:pPr algn="l" defTabSz="274320"/>
            <a:r>
              <a:rPr lang="en-US" sz="800" dirty="0">
                <a:highlight>
                  <a:srgbClr val="C0C0C0"/>
                </a:highlight>
              </a:rPr>
              <a:t>-O: Specify the offset between the slave and master times in seconds. The default is 0 seconds.</a:t>
            </a:r>
          </a:p>
          <a:p>
            <a:pPr algn="l" defTabSz="274320"/>
            <a:endParaRPr lang="en-US" sz="800" dirty="0">
              <a:highlight>
                <a:srgbClr val="C0C0C0"/>
              </a:highlight>
            </a:endParaRPr>
          </a:p>
          <a:p>
            <a:pPr algn="l" defTabSz="274320"/>
            <a:r>
              <a:rPr lang="en-US" sz="800" dirty="0">
                <a:highlight>
                  <a:srgbClr val="C0C0C0"/>
                </a:highlight>
              </a:rPr>
              <a:t>-s: Specify the master clock by device (e.g. /dev/ptp0) or name (e.g. CLOCK_REALTIME for the system clock).</a:t>
            </a:r>
          </a:p>
          <a:p>
            <a:pPr algn="l" defTabSz="274320"/>
            <a:endParaRPr lang="en-US" sz="800" dirty="0">
              <a:highlight>
                <a:srgbClr val="C0C0C0"/>
              </a:highlight>
            </a:endParaRPr>
          </a:p>
          <a:p>
            <a:pPr algn="l" defTabSz="274320"/>
            <a:r>
              <a:rPr lang="en-US" sz="800" dirty="0">
                <a:highlight>
                  <a:srgbClr val="C0C0C0"/>
                </a:highlight>
              </a:rPr>
              <a:t>-c: Specify the slave clock by device (e.g. /dev/ptp1) or name. The default is CLOCK_REALTIME (the system clock).</a:t>
            </a:r>
          </a:p>
          <a:p>
            <a:pPr algn="l" defTabSz="274320"/>
            <a:endParaRPr lang="en-US" sz="800" dirty="0">
              <a:highlight>
                <a:srgbClr val="C0C0C0"/>
              </a:highlight>
            </a:endParaRPr>
          </a:p>
          <a:p>
            <a:pPr algn="l" defTabSz="274320"/>
            <a:r>
              <a:rPr lang="en-US" sz="800" dirty="0">
                <a:highlight>
                  <a:srgbClr val="C0C0C0"/>
                </a:highlight>
              </a:rPr>
              <a:t>-R: Specify the slave clock update rate when running in the direct synchronization mode. The default is 1 per second.</a:t>
            </a:r>
          </a:p>
        </p:txBody>
      </p:sp>
      <p:sp>
        <p:nvSpPr>
          <p:cNvPr id="3" name="Rectangle 2">
            <a:extLst>
              <a:ext uri="{FF2B5EF4-FFF2-40B4-BE49-F238E27FC236}">
                <a16:creationId xmlns:a16="http://schemas.microsoft.com/office/drawing/2014/main" id="{2AD7D877-5633-4E32-A31B-8CCD0615D08D}"/>
              </a:ext>
            </a:extLst>
          </p:cNvPr>
          <p:cNvSpPr/>
          <p:nvPr/>
        </p:nvSpPr>
        <p:spPr>
          <a:xfrm>
            <a:off x="6863938" y="2606634"/>
            <a:ext cx="575953" cy="1365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33CE671-4C5E-48A8-9E57-A9BD3631B24B}"/>
              </a:ext>
            </a:extLst>
          </p:cNvPr>
          <p:cNvSpPr/>
          <p:nvPr/>
        </p:nvSpPr>
        <p:spPr>
          <a:xfrm>
            <a:off x="7485413" y="2606634"/>
            <a:ext cx="940130" cy="1365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9226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7109E45-EBBF-FE4F-BDA8-335AC8E6089E}"/>
              </a:ext>
            </a:extLst>
          </p:cNvPr>
          <p:cNvSpPr>
            <a:spLocks noGrp="1"/>
          </p:cNvSpPr>
          <p:nvPr>
            <p:ph type="title"/>
          </p:nvPr>
        </p:nvSpPr>
        <p:spPr>
          <a:xfrm>
            <a:off x="1321677" y="695225"/>
            <a:ext cx="10542130" cy="1089529"/>
          </a:xfrm>
        </p:spPr>
        <p:txBody>
          <a:bodyPr/>
          <a:lstStyle/>
          <a:p>
            <a:r>
              <a:rPr lang="en-US" dirty="0"/>
              <a:t>Validation Result</a:t>
            </a:r>
            <a:br>
              <a:rPr lang="en-US" dirty="0"/>
            </a:br>
            <a:endParaRPr lang="en-US" dirty="0"/>
          </a:p>
        </p:txBody>
      </p:sp>
      <p:pic>
        <p:nvPicPr>
          <p:cNvPr id="6" name="Content Placeholder 5">
            <a:extLst>
              <a:ext uri="{FF2B5EF4-FFF2-40B4-BE49-F238E27FC236}">
                <a16:creationId xmlns:a16="http://schemas.microsoft.com/office/drawing/2014/main" id="{2010F2A7-9CC1-429C-9768-A40E6E097B53}"/>
              </a:ext>
            </a:extLst>
          </p:cNvPr>
          <p:cNvPicPr>
            <a:picLocks noGrp="1" noChangeAspect="1"/>
          </p:cNvPicPr>
          <p:nvPr>
            <p:ph sz="quarter" idx="10"/>
          </p:nvPr>
        </p:nvPicPr>
        <p:blipFill>
          <a:blip r:embed="rId2"/>
          <a:stretch>
            <a:fillRect/>
          </a:stretch>
        </p:blipFill>
        <p:spPr>
          <a:xfrm>
            <a:off x="2018804" y="3751610"/>
            <a:ext cx="8154390" cy="1710156"/>
          </a:xfrm>
        </p:spPr>
      </p:pic>
      <p:sp>
        <p:nvSpPr>
          <p:cNvPr id="10" name="Text Placeholder 9">
            <a:extLst>
              <a:ext uri="{FF2B5EF4-FFF2-40B4-BE49-F238E27FC236}">
                <a16:creationId xmlns:a16="http://schemas.microsoft.com/office/drawing/2014/main" id="{69C019A5-CEF8-E34D-B383-B73814FEEDE2}"/>
              </a:ext>
            </a:extLst>
          </p:cNvPr>
          <p:cNvSpPr>
            <a:spLocks noGrp="1"/>
          </p:cNvSpPr>
          <p:nvPr>
            <p:ph type="body" sz="quarter" idx="13"/>
          </p:nvPr>
        </p:nvSpPr>
        <p:spPr/>
        <p:txBody>
          <a:bodyPr/>
          <a:lstStyle/>
          <a:p>
            <a:endParaRPr lang="en-US"/>
          </a:p>
        </p:txBody>
      </p:sp>
      <p:sp>
        <p:nvSpPr>
          <p:cNvPr id="11" name="Text Placeholder 10">
            <a:extLst>
              <a:ext uri="{FF2B5EF4-FFF2-40B4-BE49-F238E27FC236}">
                <a16:creationId xmlns:a16="http://schemas.microsoft.com/office/drawing/2014/main" id="{CF9A5B9D-EBE5-9C48-80AC-04F87F6FF2B9}"/>
              </a:ext>
            </a:extLst>
          </p:cNvPr>
          <p:cNvSpPr>
            <a:spLocks noGrp="1"/>
          </p:cNvSpPr>
          <p:nvPr>
            <p:ph type="body" sz="quarter" idx="14"/>
          </p:nvPr>
        </p:nvSpPr>
        <p:spPr/>
        <p:txBody>
          <a:bodyPr/>
          <a:lstStyle/>
          <a:p>
            <a:r>
              <a:rPr lang="en-US" dirty="0"/>
              <a:t>Drift between RT OS Time and Hardware Time:</a:t>
            </a:r>
          </a:p>
        </p:txBody>
      </p:sp>
      <p:pic>
        <p:nvPicPr>
          <p:cNvPr id="3" name="Picture 2">
            <a:extLst>
              <a:ext uri="{FF2B5EF4-FFF2-40B4-BE49-F238E27FC236}">
                <a16:creationId xmlns:a16="http://schemas.microsoft.com/office/drawing/2014/main" id="{B22F028B-90AB-407F-B49C-E307D870666D}"/>
              </a:ext>
            </a:extLst>
          </p:cNvPr>
          <p:cNvPicPr>
            <a:picLocks noChangeAspect="1"/>
          </p:cNvPicPr>
          <p:nvPr/>
        </p:nvPicPr>
        <p:blipFill>
          <a:blip r:embed="rId3"/>
          <a:stretch>
            <a:fillRect/>
          </a:stretch>
        </p:blipFill>
        <p:spPr>
          <a:xfrm>
            <a:off x="2018804" y="1859242"/>
            <a:ext cx="8154390" cy="1710157"/>
          </a:xfrm>
          <a:prstGeom prst="rect">
            <a:avLst/>
          </a:prstGeom>
        </p:spPr>
      </p:pic>
      <p:sp>
        <p:nvSpPr>
          <p:cNvPr id="4" name="TextBox 3">
            <a:extLst>
              <a:ext uri="{FF2B5EF4-FFF2-40B4-BE49-F238E27FC236}">
                <a16:creationId xmlns:a16="http://schemas.microsoft.com/office/drawing/2014/main" id="{73F8E18A-1D52-4C2D-B4ED-03C4C9E8BD90}"/>
              </a:ext>
            </a:extLst>
          </p:cNvPr>
          <p:cNvSpPr txBox="1"/>
          <p:nvPr/>
        </p:nvSpPr>
        <p:spPr>
          <a:xfrm flipH="1">
            <a:off x="5178294" y="3536165"/>
            <a:ext cx="1835409" cy="215444"/>
          </a:xfrm>
          <a:prstGeom prst="rect">
            <a:avLst/>
          </a:prstGeom>
          <a:noFill/>
        </p:spPr>
        <p:txBody>
          <a:bodyPr wrap="square" lIns="0" rIns="0" rtlCol="0">
            <a:spAutoFit/>
          </a:bodyPr>
          <a:lstStyle/>
          <a:p>
            <a:pPr algn="ctr" defTabSz="274320"/>
            <a:r>
              <a:rPr lang="en-US" sz="800" dirty="0"/>
              <a:t>Time drift before synchronization</a:t>
            </a:r>
          </a:p>
        </p:txBody>
      </p:sp>
      <p:sp>
        <p:nvSpPr>
          <p:cNvPr id="12" name="TextBox 11">
            <a:extLst>
              <a:ext uri="{FF2B5EF4-FFF2-40B4-BE49-F238E27FC236}">
                <a16:creationId xmlns:a16="http://schemas.microsoft.com/office/drawing/2014/main" id="{1E5CFC87-D555-40A8-A523-F47A781CBBFC}"/>
              </a:ext>
            </a:extLst>
          </p:cNvPr>
          <p:cNvSpPr txBox="1"/>
          <p:nvPr/>
        </p:nvSpPr>
        <p:spPr>
          <a:xfrm flipH="1">
            <a:off x="4737206" y="5461766"/>
            <a:ext cx="2717584" cy="215444"/>
          </a:xfrm>
          <a:prstGeom prst="rect">
            <a:avLst/>
          </a:prstGeom>
          <a:noFill/>
        </p:spPr>
        <p:txBody>
          <a:bodyPr wrap="square" lIns="0" rIns="0" rtlCol="0">
            <a:spAutoFit/>
          </a:bodyPr>
          <a:lstStyle/>
          <a:p>
            <a:pPr algn="ctr" defTabSz="274320"/>
            <a:r>
              <a:rPr lang="en-US" sz="800" dirty="0"/>
              <a:t>Time drift after synchronization with update rate of 100HZ</a:t>
            </a:r>
          </a:p>
        </p:txBody>
      </p:sp>
    </p:spTree>
    <p:extLst>
      <p:ext uri="{BB962C8B-B14F-4D97-AF65-F5344CB8AC3E}">
        <p14:creationId xmlns:p14="http://schemas.microsoft.com/office/powerpoint/2010/main" val="22776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7109E45-EBBF-FE4F-BDA8-335AC8E6089E}"/>
              </a:ext>
            </a:extLst>
          </p:cNvPr>
          <p:cNvSpPr>
            <a:spLocks noGrp="1"/>
          </p:cNvSpPr>
          <p:nvPr>
            <p:ph type="title"/>
          </p:nvPr>
        </p:nvSpPr>
        <p:spPr>
          <a:xfrm>
            <a:off x="1321677" y="695225"/>
            <a:ext cx="10542130" cy="1089529"/>
          </a:xfrm>
        </p:spPr>
        <p:txBody>
          <a:bodyPr/>
          <a:lstStyle/>
          <a:p>
            <a:r>
              <a:rPr lang="en-US" dirty="0"/>
              <a:t>Validation Result</a:t>
            </a:r>
            <a:br>
              <a:rPr lang="en-US" dirty="0"/>
            </a:br>
            <a:endParaRPr lang="en-US" dirty="0"/>
          </a:p>
        </p:txBody>
      </p:sp>
      <p:sp>
        <p:nvSpPr>
          <p:cNvPr id="10" name="Text Placeholder 9">
            <a:extLst>
              <a:ext uri="{FF2B5EF4-FFF2-40B4-BE49-F238E27FC236}">
                <a16:creationId xmlns:a16="http://schemas.microsoft.com/office/drawing/2014/main" id="{69C019A5-CEF8-E34D-B383-B73814FEEDE2}"/>
              </a:ext>
            </a:extLst>
          </p:cNvPr>
          <p:cNvSpPr>
            <a:spLocks noGrp="1"/>
          </p:cNvSpPr>
          <p:nvPr>
            <p:ph type="body" sz="quarter" idx="13"/>
          </p:nvPr>
        </p:nvSpPr>
        <p:spPr/>
        <p:txBody>
          <a:bodyPr/>
          <a:lstStyle/>
          <a:p>
            <a:endParaRPr lang="en-US"/>
          </a:p>
        </p:txBody>
      </p:sp>
      <p:sp>
        <p:nvSpPr>
          <p:cNvPr id="11" name="Text Placeholder 10">
            <a:extLst>
              <a:ext uri="{FF2B5EF4-FFF2-40B4-BE49-F238E27FC236}">
                <a16:creationId xmlns:a16="http://schemas.microsoft.com/office/drawing/2014/main" id="{CF9A5B9D-EBE5-9C48-80AC-04F87F6FF2B9}"/>
              </a:ext>
            </a:extLst>
          </p:cNvPr>
          <p:cNvSpPr>
            <a:spLocks noGrp="1"/>
          </p:cNvSpPr>
          <p:nvPr>
            <p:ph type="body" sz="quarter" idx="14"/>
          </p:nvPr>
        </p:nvSpPr>
        <p:spPr/>
        <p:txBody>
          <a:bodyPr/>
          <a:lstStyle/>
          <a:p>
            <a:r>
              <a:rPr lang="en-US" dirty="0"/>
              <a:t>Drift with Different Loop Wait Time:</a:t>
            </a:r>
          </a:p>
        </p:txBody>
      </p:sp>
      <p:sp>
        <p:nvSpPr>
          <p:cNvPr id="12" name="TextBox 11">
            <a:extLst>
              <a:ext uri="{FF2B5EF4-FFF2-40B4-BE49-F238E27FC236}">
                <a16:creationId xmlns:a16="http://schemas.microsoft.com/office/drawing/2014/main" id="{1E5CFC87-D555-40A8-A523-F47A781CBBFC}"/>
              </a:ext>
            </a:extLst>
          </p:cNvPr>
          <p:cNvSpPr txBox="1"/>
          <p:nvPr/>
        </p:nvSpPr>
        <p:spPr>
          <a:xfrm flipH="1">
            <a:off x="4737206" y="5461766"/>
            <a:ext cx="2717584" cy="215444"/>
          </a:xfrm>
          <a:prstGeom prst="rect">
            <a:avLst/>
          </a:prstGeom>
          <a:noFill/>
        </p:spPr>
        <p:txBody>
          <a:bodyPr wrap="square" lIns="0" rIns="0" rtlCol="0">
            <a:spAutoFit/>
          </a:bodyPr>
          <a:lstStyle/>
          <a:p>
            <a:pPr algn="ctr" defTabSz="274320"/>
            <a:r>
              <a:rPr lang="en-US" sz="800" dirty="0"/>
              <a:t>Update rate 100HZ, Read-Loop wait time 5ms</a:t>
            </a:r>
          </a:p>
        </p:txBody>
      </p:sp>
      <p:pic>
        <p:nvPicPr>
          <p:cNvPr id="9" name="Picture 8">
            <a:extLst>
              <a:ext uri="{FF2B5EF4-FFF2-40B4-BE49-F238E27FC236}">
                <a16:creationId xmlns:a16="http://schemas.microsoft.com/office/drawing/2014/main" id="{DFB4A6EA-61CB-42B3-A0ED-34F8AE5A6CF4}"/>
              </a:ext>
            </a:extLst>
          </p:cNvPr>
          <p:cNvPicPr>
            <a:picLocks noChangeAspect="1"/>
          </p:cNvPicPr>
          <p:nvPr/>
        </p:nvPicPr>
        <p:blipFill>
          <a:blip r:embed="rId2"/>
          <a:stretch>
            <a:fillRect/>
          </a:stretch>
        </p:blipFill>
        <p:spPr>
          <a:xfrm>
            <a:off x="2018804" y="3751609"/>
            <a:ext cx="8154390" cy="1710157"/>
          </a:xfrm>
          <a:prstGeom prst="rect">
            <a:avLst/>
          </a:prstGeom>
        </p:spPr>
      </p:pic>
      <p:sp>
        <p:nvSpPr>
          <p:cNvPr id="16" name="Content Placeholder 15">
            <a:extLst>
              <a:ext uri="{FF2B5EF4-FFF2-40B4-BE49-F238E27FC236}">
                <a16:creationId xmlns:a16="http://schemas.microsoft.com/office/drawing/2014/main" id="{1F077B4D-72E2-4306-8F1A-9E2030A138D2}"/>
              </a:ext>
            </a:extLst>
          </p:cNvPr>
          <p:cNvSpPr>
            <a:spLocks noGrp="1"/>
          </p:cNvSpPr>
          <p:nvPr>
            <p:ph sz="quarter" idx="10"/>
          </p:nvPr>
        </p:nvSpPr>
        <p:spPr/>
        <p:txBody>
          <a:bodyPr/>
          <a:lstStyle/>
          <a:p>
            <a:endParaRPr lang="en-US" dirty="0"/>
          </a:p>
        </p:txBody>
      </p:sp>
      <p:pic>
        <p:nvPicPr>
          <p:cNvPr id="18" name="Picture 17">
            <a:extLst>
              <a:ext uri="{FF2B5EF4-FFF2-40B4-BE49-F238E27FC236}">
                <a16:creationId xmlns:a16="http://schemas.microsoft.com/office/drawing/2014/main" id="{9A73B00C-8E4C-41F4-B7B2-B385A5D6D9CB}"/>
              </a:ext>
            </a:extLst>
          </p:cNvPr>
          <p:cNvPicPr>
            <a:picLocks noChangeAspect="1"/>
          </p:cNvPicPr>
          <p:nvPr/>
        </p:nvPicPr>
        <p:blipFill>
          <a:blip r:embed="rId3"/>
          <a:stretch>
            <a:fillRect/>
          </a:stretch>
        </p:blipFill>
        <p:spPr>
          <a:xfrm>
            <a:off x="4786310" y="1889670"/>
            <a:ext cx="2619375" cy="1847850"/>
          </a:xfrm>
          <a:prstGeom prst="rect">
            <a:avLst/>
          </a:prstGeom>
        </p:spPr>
      </p:pic>
    </p:spTree>
    <p:extLst>
      <p:ext uri="{BB962C8B-B14F-4D97-AF65-F5344CB8AC3E}">
        <p14:creationId xmlns:p14="http://schemas.microsoft.com/office/powerpoint/2010/main" val="252392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7109E45-EBBF-FE4F-BDA8-335AC8E6089E}"/>
              </a:ext>
            </a:extLst>
          </p:cNvPr>
          <p:cNvSpPr>
            <a:spLocks noGrp="1"/>
          </p:cNvSpPr>
          <p:nvPr>
            <p:ph type="title"/>
          </p:nvPr>
        </p:nvSpPr>
        <p:spPr>
          <a:xfrm>
            <a:off x="1321677" y="695225"/>
            <a:ext cx="10542130" cy="1089529"/>
          </a:xfrm>
        </p:spPr>
        <p:txBody>
          <a:bodyPr/>
          <a:lstStyle/>
          <a:p>
            <a:r>
              <a:rPr lang="en-US" dirty="0"/>
              <a:t>Validation Result</a:t>
            </a:r>
            <a:br>
              <a:rPr lang="en-US" dirty="0"/>
            </a:br>
            <a:endParaRPr lang="en-US" dirty="0"/>
          </a:p>
        </p:txBody>
      </p:sp>
      <p:sp>
        <p:nvSpPr>
          <p:cNvPr id="10" name="Text Placeholder 9">
            <a:extLst>
              <a:ext uri="{FF2B5EF4-FFF2-40B4-BE49-F238E27FC236}">
                <a16:creationId xmlns:a16="http://schemas.microsoft.com/office/drawing/2014/main" id="{69C019A5-CEF8-E34D-B383-B73814FEEDE2}"/>
              </a:ext>
            </a:extLst>
          </p:cNvPr>
          <p:cNvSpPr>
            <a:spLocks noGrp="1"/>
          </p:cNvSpPr>
          <p:nvPr>
            <p:ph type="body" sz="quarter" idx="13"/>
          </p:nvPr>
        </p:nvSpPr>
        <p:spPr/>
        <p:txBody>
          <a:bodyPr/>
          <a:lstStyle/>
          <a:p>
            <a:endParaRPr lang="en-US"/>
          </a:p>
        </p:txBody>
      </p:sp>
      <p:sp>
        <p:nvSpPr>
          <p:cNvPr id="11" name="Text Placeholder 10">
            <a:extLst>
              <a:ext uri="{FF2B5EF4-FFF2-40B4-BE49-F238E27FC236}">
                <a16:creationId xmlns:a16="http://schemas.microsoft.com/office/drawing/2014/main" id="{CF9A5B9D-EBE5-9C48-80AC-04F87F6FF2B9}"/>
              </a:ext>
            </a:extLst>
          </p:cNvPr>
          <p:cNvSpPr>
            <a:spLocks noGrp="1"/>
          </p:cNvSpPr>
          <p:nvPr>
            <p:ph type="body" sz="quarter" idx="14"/>
          </p:nvPr>
        </p:nvSpPr>
        <p:spPr/>
        <p:txBody>
          <a:bodyPr/>
          <a:lstStyle/>
          <a:p>
            <a:r>
              <a:rPr lang="en-US" dirty="0"/>
              <a:t>Extra Findings: Update Rate Too Large</a:t>
            </a:r>
          </a:p>
        </p:txBody>
      </p:sp>
      <p:sp>
        <p:nvSpPr>
          <p:cNvPr id="4" name="TextBox 3">
            <a:extLst>
              <a:ext uri="{FF2B5EF4-FFF2-40B4-BE49-F238E27FC236}">
                <a16:creationId xmlns:a16="http://schemas.microsoft.com/office/drawing/2014/main" id="{73F8E18A-1D52-4C2D-B4ED-03C4C9E8BD90}"/>
              </a:ext>
            </a:extLst>
          </p:cNvPr>
          <p:cNvSpPr txBox="1"/>
          <p:nvPr/>
        </p:nvSpPr>
        <p:spPr>
          <a:xfrm flipH="1">
            <a:off x="4700973" y="3434526"/>
            <a:ext cx="2790049" cy="215444"/>
          </a:xfrm>
          <a:prstGeom prst="rect">
            <a:avLst/>
          </a:prstGeom>
          <a:noFill/>
        </p:spPr>
        <p:txBody>
          <a:bodyPr wrap="square" lIns="0" rIns="0" rtlCol="0">
            <a:spAutoFit/>
          </a:bodyPr>
          <a:lstStyle/>
          <a:p>
            <a:pPr algn="ctr" defTabSz="274320"/>
            <a:r>
              <a:rPr lang="en-US" sz="800" dirty="0"/>
              <a:t>Update rate 2000HZ</a:t>
            </a:r>
          </a:p>
        </p:txBody>
      </p:sp>
      <p:sp>
        <p:nvSpPr>
          <p:cNvPr id="12" name="TextBox 11">
            <a:extLst>
              <a:ext uri="{FF2B5EF4-FFF2-40B4-BE49-F238E27FC236}">
                <a16:creationId xmlns:a16="http://schemas.microsoft.com/office/drawing/2014/main" id="{1E5CFC87-D555-40A8-A523-F47A781CBBFC}"/>
              </a:ext>
            </a:extLst>
          </p:cNvPr>
          <p:cNvSpPr txBox="1"/>
          <p:nvPr/>
        </p:nvSpPr>
        <p:spPr>
          <a:xfrm flipH="1">
            <a:off x="4737206" y="5461766"/>
            <a:ext cx="2717584" cy="215444"/>
          </a:xfrm>
          <a:prstGeom prst="rect">
            <a:avLst/>
          </a:prstGeom>
          <a:noFill/>
        </p:spPr>
        <p:txBody>
          <a:bodyPr wrap="square" lIns="0" rIns="0" rtlCol="0">
            <a:spAutoFit/>
          </a:bodyPr>
          <a:lstStyle/>
          <a:p>
            <a:pPr algn="ctr" defTabSz="274320"/>
            <a:r>
              <a:rPr lang="en-US" sz="800" dirty="0"/>
              <a:t>Update rate 10000HZ</a:t>
            </a:r>
          </a:p>
        </p:txBody>
      </p:sp>
      <p:pic>
        <p:nvPicPr>
          <p:cNvPr id="14" name="Picture 13">
            <a:extLst>
              <a:ext uri="{FF2B5EF4-FFF2-40B4-BE49-F238E27FC236}">
                <a16:creationId xmlns:a16="http://schemas.microsoft.com/office/drawing/2014/main" id="{CAF9B35D-8704-44A6-8F9D-82DD2F52689B}"/>
              </a:ext>
            </a:extLst>
          </p:cNvPr>
          <p:cNvPicPr>
            <a:picLocks noChangeAspect="1"/>
          </p:cNvPicPr>
          <p:nvPr/>
        </p:nvPicPr>
        <p:blipFill>
          <a:blip r:embed="rId2"/>
          <a:stretch>
            <a:fillRect/>
          </a:stretch>
        </p:blipFill>
        <p:spPr>
          <a:xfrm>
            <a:off x="2018804" y="3685067"/>
            <a:ext cx="8154390" cy="1710157"/>
          </a:xfrm>
          <a:prstGeom prst="rect">
            <a:avLst/>
          </a:prstGeom>
        </p:spPr>
      </p:pic>
      <p:pic>
        <p:nvPicPr>
          <p:cNvPr id="16" name="Picture 15">
            <a:extLst>
              <a:ext uri="{FF2B5EF4-FFF2-40B4-BE49-F238E27FC236}">
                <a16:creationId xmlns:a16="http://schemas.microsoft.com/office/drawing/2014/main" id="{47F3215A-334C-4225-932E-2E18795BC773}"/>
              </a:ext>
            </a:extLst>
          </p:cNvPr>
          <p:cNvPicPr>
            <a:picLocks noChangeAspect="1"/>
          </p:cNvPicPr>
          <p:nvPr/>
        </p:nvPicPr>
        <p:blipFill>
          <a:blip r:embed="rId3"/>
          <a:stretch>
            <a:fillRect/>
          </a:stretch>
        </p:blipFill>
        <p:spPr>
          <a:xfrm>
            <a:off x="2018802" y="1724369"/>
            <a:ext cx="8154390" cy="1710157"/>
          </a:xfrm>
          <a:prstGeom prst="rect">
            <a:avLst/>
          </a:prstGeom>
        </p:spPr>
      </p:pic>
      <p:pic>
        <p:nvPicPr>
          <p:cNvPr id="18" name="Picture 17">
            <a:extLst>
              <a:ext uri="{FF2B5EF4-FFF2-40B4-BE49-F238E27FC236}">
                <a16:creationId xmlns:a16="http://schemas.microsoft.com/office/drawing/2014/main" id="{1D0861E6-805E-4F51-83F6-3DF8942A0AFD}"/>
              </a:ext>
            </a:extLst>
          </p:cNvPr>
          <p:cNvPicPr>
            <a:picLocks noChangeAspect="1"/>
          </p:cNvPicPr>
          <p:nvPr/>
        </p:nvPicPr>
        <p:blipFill>
          <a:blip r:embed="rId4"/>
          <a:stretch>
            <a:fillRect/>
          </a:stretch>
        </p:blipFill>
        <p:spPr>
          <a:xfrm>
            <a:off x="6666816" y="2183123"/>
            <a:ext cx="3506376" cy="1000079"/>
          </a:xfrm>
          <a:prstGeom prst="rect">
            <a:avLst/>
          </a:prstGeom>
        </p:spPr>
      </p:pic>
      <p:grpSp>
        <p:nvGrpSpPr>
          <p:cNvPr id="21" name="Group 20">
            <a:extLst>
              <a:ext uri="{FF2B5EF4-FFF2-40B4-BE49-F238E27FC236}">
                <a16:creationId xmlns:a16="http://schemas.microsoft.com/office/drawing/2014/main" id="{BEA22CD7-9470-40F7-AA67-4C4BB886351A}"/>
              </a:ext>
            </a:extLst>
          </p:cNvPr>
          <p:cNvGrpSpPr/>
          <p:nvPr/>
        </p:nvGrpSpPr>
        <p:grpSpPr>
          <a:xfrm>
            <a:off x="4844084" y="3212611"/>
            <a:ext cx="2790048" cy="2056388"/>
            <a:chOff x="4737206" y="3183202"/>
            <a:chExt cx="2790048" cy="2056388"/>
          </a:xfrm>
        </p:grpSpPr>
        <p:pic>
          <p:nvPicPr>
            <p:cNvPr id="19" name="Picture 18">
              <a:extLst>
                <a:ext uri="{FF2B5EF4-FFF2-40B4-BE49-F238E27FC236}">
                  <a16:creationId xmlns:a16="http://schemas.microsoft.com/office/drawing/2014/main" id="{DA2EA7CA-0F9A-404C-AF7B-52A63D8BD720}"/>
                </a:ext>
              </a:extLst>
            </p:cNvPr>
            <p:cNvPicPr>
              <a:picLocks noChangeAspect="1"/>
            </p:cNvPicPr>
            <p:nvPr/>
          </p:nvPicPr>
          <p:blipFill>
            <a:blip r:embed="rId5"/>
            <a:stretch>
              <a:fillRect/>
            </a:stretch>
          </p:blipFill>
          <p:spPr>
            <a:xfrm>
              <a:off x="4737206" y="3183202"/>
              <a:ext cx="2790048" cy="2056388"/>
            </a:xfrm>
            <a:prstGeom prst="rect">
              <a:avLst/>
            </a:prstGeom>
          </p:spPr>
        </p:pic>
        <p:sp>
          <p:nvSpPr>
            <p:cNvPr id="20" name="TextBox 19">
              <a:extLst>
                <a:ext uri="{FF2B5EF4-FFF2-40B4-BE49-F238E27FC236}">
                  <a16:creationId xmlns:a16="http://schemas.microsoft.com/office/drawing/2014/main" id="{BAA7C1CA-09D0-4B57-8D3F-5CF53A034C82}"/>
                </a:ext>
              </a:extLst>
            </p:cNvPr>
            <p:cNvSpPr txBox="1"/>
            <p:nvPr/>
          </p:nvSpPr>
          <p:spPr>
            <a:xfrm>
              <a:off x="4981699" y="4797631"/>
              <a:ext cx="2375065" cy="400110"/>
            </a:xfrm>
            <a:prstGeom prst="rect">
              <a:avLst/>
            </a:prstGeom>
            <a:noFill/>
          </p:spPr>
          <p:txBody>
            <a:bodyPr wrap="square" lIns="0" rIns="0" rtlCol="0">
              <a:spAutoFit/>
            </a:bodyPr>
            <a:lstStyle/>
            <a:p>
              <a:pPr algn="ctr" defTabSz="274320"/>
              <a:r>
                <a:rPr lang="en-US" sz="2000" dirty="0"/>
                <a:t>Overshoot</a:t>
              </a:r>
            </a:p>
          </p:txBody>
        </p:sp>
      </p:grpSp>
    </p:spTree>
    <p:extLst>
      <p:ext uri="{BB962C8B-B14F-4D97-AF65-F5344CB8AC3E}">
        <p14:creationId xmlns:p14="http://schemas.microsoft.com/office/powerpoint/2010/main" val="261477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7109E45-EBBF-FE4F-BDA8-335AC8E6089E}"/>
              </a:ext>
            </a:extLst>
          </p:cNvPr>
          <p:cNvSpPr>
            <a:spLocks noGrp="1"/>
          </p:cNvSpPr>
          <p:nvPr>
            <p:ph type="title"/>
          </p:nvPr>
        </p:nvSpPr>
        <p:spPr>
          <a:xfrm>
            <a:off x="1321677" y="695225"/>
            <a:ext cx="10542130" cy="1089529"/>
          </a:xfrm>
        </p:spPr>
        <p:txBody>
          <a:bodyPr/>
          <a:lstStyle/>
          <a:p>
            <a:r>
              <a:rPr lang="en-US" dirty="0"/>
              <a:t>Validation Result</a:t>
            </a:r>
            <a:br>
              <a:rPr lang="en-US" dirty="0"/>
            </a:br>
            <a:endParaRPr lang="en-US" dirty="0"/>
          </a:p>
        </p:txBody>
      </p:sp>
      <p:sp>
        <p:nvSpPr>
          <p:cNvPr id="10" name="Text Placeholder 9">
            <a:extLst>
              <a:ext uri="{FF2B5EF4-FFF2-40B4-BE49-F238E27FC236}">
                <a16:creationId xmlns:a16="http://schemas.microsoft.com/office/drawing/2014/main" id="{69C019A5-CEF8-E34D-B383-B73814FEEDE2}"/>
              </a:ext>
            </a:extLst>
          </p:cNvPr>
          <p:cNvSpPr>
            <a:spLocks noGrp="1"/>
          </p:cNvSpPr>
          <p:nvPr>
            <p:ph type="body" sz="quarter" idx="13"/>
          </p:nvPr>
        </p:nvSpPr>
        <p:spPr/>
        <p:txBody>
          <a:bodyPr/>
          <a:lstStyle/>
          <a:p>
            <a:endParaRPr lang="en-US"/>
          </a:p>
        </p:txBody>
      </p:sp>
      <p:sp>
        <p:nvSpPr>
          <p:cNvPr id="11" name="Text Placeholder 10">
            <a:extLst>
              <a:ext uri="{FF2B5EF4-FFF2-40B4-BE49-F238E27FC236}">
                <a16:creationId xmlns:a16="http://schemas.microsoft.com/office/drawing/2014/main" id="{CF9A5B9D-EBE5-9C48-80AC-04F87F6FF2B9}"/>
              </a:ext>
            </a:extLst>
          </p:cNvPr>
          <p:cNvSpPr>
            <a:spLocks noGrp="1"/>
          </p:cNvSpPr>
          <p:nvPr>
            <p:ph type="body" sz="quarter" idx="14"/>
          </p:nvPr>
        </p:nvSpPr>
        <p:spPr/>
        <p:txBody>
          <a:bodyPr/>
          <a:lstStyle/>
          <a:p>
            <a:r>
              <a:rPr lang="en-US" dirty="0"/>
              <a:t>CPU Usage with Different Update Rate:</a:t>
            </a:r>
          </a:p>
        </p:txBody>
      </p:sp>
      <p:pic>
        <p:nvPicPr>
          <p:cNvPr id="9" name="Content Placeholder 8" descr="Text&#10;&#10;Description automatically generated">
            <a:extLst>
              <a:ext uri="{FF2B5EF4-FFF2-40B4-BE49-F238E27FC236}">
                <a16:creationId xmlns:a16="http://schemas.microsoft.com/office/drawing/2014/main" id="{D789481A-DE9A-4CA2-B1CE-4BD77189C74B}"/>
              </a:ext>
            </a:extLst>
          </p:cNvPr>
          <p:cNvPicPr>
            <a:picLocks noGrp="1" noChangeAspect="1"/>
          </p:cNvPicPr>
          <p:nvPr>
            <p:ph sz="quarter" idx="10"/>
          </p:nvPr>
        </p:nvPicPr>
        <p:blipFill rotWithShape="1">
          <a:blip r:embed="rId2">
            <a:extLst>
              <a:ext uri="{28A0092B-C50C-407E-A947-70E740481C1C}">
                <a14:useLocalDpi xmlns:a14="http://schemas.microsoft.com/office/drawing/2010/main" val="0"/>
              </a:ext>
            </a:extLst>
          </a:blip>
          <a:srcRect l="1" t="1356" r="427"/>
          <a:stretch/>
        </p:blipFill>
        <p:spPr>
          <a:xfrm>
            <a:off x="1727778" y="2494985"/>
            <a:ext cx="4811455" cy="2497247"/>
          </a:xfrm>
        </p:spPr>
      </p:pic>
      <p:pic>
        <p:nvPicPr>
          <p:cNvPr id="14" name="Picture 13" descr="Text&#10;&#10;Description automatically generated">
            <a:extLst>
              <a:ext uri="{FF2B5EF4-FFF2-40B4-BE49-F238E27FC236}">
                <a16:creationId xmlns:a16="http://schemas.microsoft.com/office/drawing/2014/main" id="{09A18554-B3FF-4D09-8058-871A8ADAF743}"/>
              </a:ext>
            </a:extLst>
          </p:cNvPr>
          <p:cNvPicPr>
            <a:picLocks noChangeAspect="1"/>
          </p:cNvPicPr>
          <p:nvPr/>
        </p:nvPicPr>
        <p:blipFill rotWithShape="1">
          <a:blip r:embed="rId3">
            <a:extLst>
              <a:ext uri="{28A0092B-C50C-407E-A947-70E740481C1C}">
                <a14:useLocalDpi xmlns:a14="http://schemas.microsoft.com/office/drawing/2010/main" val="0"/>
              </a:ext>
            </a:extLst>
          </a:blip>
          <a:srcRect l="1" r="379" b="451"/>
          <a:stretch/>
        </p:blipFill>
        <p:spPr>
          <a:xfrm>
            <a:off x="6613840" y="2494986"/>
            <a:ext cx="4764723" cy="2497247"/>
          </a:xfrm>
          <a:prstGeom prst="rect">
            <a:avLst/>
          </a:prstGeom>
        </p:spPr>
      </p:pic>
      <p:sp>
        <p:nvSpPr>
          <p:cNvPr id="15" name="Rectangle 14">
            <a:extLst>
              <a:ext uri="{FF2B5EF4-FFF2-40B4-BE49-F238E27FC236}">
                <a16:creationId xmlns:a16="http://schemas.microsoft.com/office/drawing/2014/main" id="{677CB26E-FBF0-4075-AEA4-F9DEC725F7B9}"/>
              </a:ext>
            </a:extLst>
          </p:cNvPr>
          <p:cNvSpPr/>
          <p:nvPr/>
        </p:nvSpPr>
        <p:spPr>
          <a:xfrm>
            <a:off x="1727778" y="3175727"/>
            <a:ext cx="3858041" cy="93104"/>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ECB8CFD2-608C-41E7-902B-F9EDD10C6BEC}"/>
              </a:ext>
            </a:extLst>
          </p:cNvPr>
          <p:cNvSpPr/>
          <p:nvPr/>
        </p:nvSpPr>
        <p:spPr>
          <a:xfrm>
            <a:off x="6613840" y="2950645"/>
            <a:ext cx="3858041" cy="93104"/>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7" name="TextBox 16">
            <a:extLst>
              <a:ext uri="{FF2B5EF4-FFF2-40B4-BE49-F238E27FC236}">
                <a16:creationId xmlns:a16="http://schemas.microsoft.com/office/drawing/2014/main" id="{F4F7DEBA-D15C-4F3D-ACBC-0F10626B1DA0}"/>
              </a:ext>
            </a:extLst>
          </p:cNvPr>
          <p:cNvSpPr txBox="1"/>
          <p:nvPr/>
        </p:nvSpPr>
        <p:spPr>
          <a:xfrm flipH="1">
            <a:off x="3215800" y="4994047"/>
            <a:ext cx="1835409" cy="215444"/>
          </a:xfrm>
          <a:prstGeom prst="rect">
            <a:avLst/>
          </a:prstGeom>
          <a:noFill/>
        </p:spPr>
        <p:txBody>
          <a:bodyPr wrap="square" lIns="0" rIns="0" rtlCol="0">
            <a:spAutoFit/>
          </a:bodyPr>
          <a:lstStyle/>
          <a:p>
            <a:pPr algn="ctr" defTabSz="274320"/>
            <a:r>
              <a:rPr lang="en-US" sz="800" dirty="0"/>
              <a:t>100HZ</a:t>
            </a:r>
          </a:p>
        </p:txBody>
      </p:sp>
      <p:sp>
        <p:nvSpPr>
          <p:cNvPr id="18" name="TextBox 17">
            <a:extLst>
              <a:ext uri="{FF2B5EF4-FFF2-40B4-BE49-F238E27FC236}">
                <a16:creationId xmlns:a16="http://schemas.microsoft.com/office/drawing/2014/main" id="{9C5986F0-E6D9-49F8-99DD-D10ED392EA4F}"/>
              </a:ext>
            </a:extLst>
          </p:cNvPr>
          <p:cNvSpPr txBox="1"/>
          <p:nvPr/>
        </p:nvSpPr>
        <p:spPr>
          <a:xfrm flipH="1">
            <a:off x="8078496" y="4994047"/>
            <a:ext cx="1835409" cy="215444"/>
          </a:xfrm>
          <a:prstGeom prst="rect">
            <a:avLst/>
          </a:prstGeom>
          <a:noFill/>
        </p:spPr>
        <p:txBody>
          <a:bodyPr wrap="square" lIns="0" rIns="0" rtlCol="0">
            <a:spAutoFit/>
          </a:bodyPr>
          <a:lstStyle/>
          <a:p>
            <a:pPr algn="ctr" defTabSz="274320"/>
            <a:r>
              <a:rPr lang="en-US" sz="800" dirty="0"/>
              <a:t>10KHZ</a:t>
            </a:r>
          </a:p>
        </p:txBody>
      </p:sp>
    </p:spTree>
    <p:extLst>
      <p:ext uri="{BB962C8B-B14F-4D97-AF65-F5344CB8AC3E}">
        <p14:creationId xmlns:p14="http://schemas.microsoft.com/office/powerpoint/2010/main" val="3341096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7109E45-EBBF-FE4F-BDA8-335AC8E6089E}"/>
              </a:ext>
            </a:extLst>
          </p:cNvPr>
          <p:cNvSpPr>
            <a:spLocks noGrp="1"/>
          </p:cNvSpPr>
          <p:nvPr>
            <p:ph type="title"/>
          </p:nvPr>
        </p:nvSpPr>
        <p:spPr>
          <a:xfrm>
            <a:off x="1321677" y="695225"/>
            <a:ext cx="10542130" cy="590931"/>
          </a:xfrm>
        </p:spPr>
        <p:txBody>
          <a:bodyPr/>
          <a:lstStyle/>
          <a:p>
            <a:r>
              <a:rPr lang="en-US" dirty="0"/>
              <a:t>Validation Result</a:t>
            </a:r>
          </a:p>
        </p:txBody>
      </p:sp>
      <p:sp>
        <p:nvSpPr>
          <p:cNvPr id="10" name="Text Placeholder 9">
            <a:extLst>
              <a:ext uri="{FF2B5EF4-FFF2-40B4-BE49-F238E27FC236}">
                <a16:creationId xmlns:a16="http://schemas.microsoft.com/office/drawing/2014/main" id="{69C019A5-CEF8-E34D-B383-B73814FEEDE2}"/>
              </a:ext>
            </a:extLst>
          </p:cNvPr>
          <p:cNvSpPr>
            <a:spLocks noGrp="1"/>
          </p:cNvSpPr>
          <p:nvPr>
            <p:ph type="body" sz="quarter" idx="13"/>
          </p:nvPr>
        </p:nvSpPr>
        <p:spPr/>
        <p:txBody>
          <a:bodyPr/>
          <a:lstStyle/>
          <a:p>
            <a:endParaRPr lang="en-US"/>
          </a:p>
        </p:txBody>
      </p:sp>
      <p:sp>
        <p:nvSpPr>
          <p:cNvPr id="11" name="Text Placeholder 10">
            <a:extLst>
              <a:ext uri="{FF2B5EF4-FFF2-40B4-BE49-F238E27FC236}">
                <a16:creationId xmlns:a16="http://schemas.microsoft.com/office/drawing/2014/main" id="{CF9A5B9D-EBE5-9C48-80AC-04F87F6FF2B9}"/>
              </a:ext>
            </a:extLst>
          </p:cNvPr>
          <p:cNvSpPr>
            <a:spLocks noGrp="1"/>
          </p:cNvSpPr>
          <p:nvPr>
            <p:ph type="body" sz="quarter" idx="14"/>
          </p:nvPr>
        </p:nvSpPr>
        <p:spPr>
          <a:xfrm>
            <a:off x="1321282" y="1347813"/>
            <a:ext cx="10542130" cy="369332"/>
          </a:xfrm>
        </p:spPr>
        <p:txBody>
          <a:bodyPr/>
          <a:lstStyle/>
          <a:p>
            <a:r>
              <a:rPr lang="en-US" dirty="0"/>
              <a:t>Conclusion</a:t>
            </a:r>
          </a:p>
        </p:txBody>
      </p:sp>
      <p:sp>
        <p:nvSpPr>
          <p:cNvPr id="30" name="Content Placeholder 29">
            <a:extLst>
              <a:ext uri="{FF2B5EF4-FFF2-40B4-BE49-F238E27FC236}">
                <a16:creationId xmlns:a16="http://schemas.microsoft.com/office/drawing/2014/main" id="{D8A9FC48-B5AD-4C4F-B65E-1123AE4BAEA5}"/>
              </a:ext>
            </a:extLst>
          </p:cNvPr>
          <p:cNvSpPr>
            <a:spLocks noGrp="1"/>
          </p:cNvSpPr>
          <p:nvPr>
            <p:ph sz="quarter" idx="10"/>
          </p:nvPr>
        </p:nvSpPr>
        <p:spPr>
          <a:xfrm>
            <a:off x="1321282" y="1717145"/>
            <a:ext cx="10541723" cy="4657645"/>
          </a:xfrm>
        </p:spPr>
        <p:txBody>
          <a:bodyPr/>
          <a:lstStyle/>
          <a:p>
            <a:pPr marL="457200" indent="-457200">
              <a:buFont typeface="+mj-lt"/>
              <a:buAutoNum type="arabicPeriod"/>
            </a:pPr>
            <a:endParaRPr lang="en-US" sz="1400" dirty="0"/>
          </a:p>
          <a:p>
            <a:pPr marL="457200" indent="-457200">
              <a:buFont typeface="+mj-lt"/>
              <a:buAutoNum type="arabicPeriod"/>
            </a:pPr>
            <a:r>
              <a:rPr lang="en-US" b="1" dirty="0"/>
              <a:t>The synchronization is successful, the final jitter is about 100~200 microseconds and time drift is not increasing. </a:t>
            </a:r>
          </a:p>
          <a:p>
            <a:pPr marL="457200" indent="-457200">
              <a:buFont typeface="+mj-lt"/>
              <a:buAutoNum type="arabicPeriod"/>
            </a:pPr>
            <a:r>
              <a:rPr lang="en-US" dirty="0"/>
              <a:t>Time drift between RT OS time and hardware time depends on read-loop wait time (major factor), update rate and other parameters which affect the negative feedback.</a:t>
            </a:r>
          </a:p>
          <a:p>
            <a:pPr marL="457200" indent="-457200">
              <a:buFont typeface="+mj-lt"/>
              <a:buAutoNum type="arabicPeriod"/>
            </a:pPr>
            <a:r>
              <a:rPr lang="en-US" dirty="0"/>
              <a:t>The CPU usage of time synchronization is neglectable.</a:t>
            </a:r>
          </a:p>
          <a:p>
            <a:endParaRPr lang="en-US" sz="1600" dirty="0"/>
          </a:p>
        </p:txBody>
      </p:sp>
    </p:spTree>
    <p:extLst>
      <p:ext uri="{BB962C8B-B14F-4D97-AF65-F5344CB8AC3E}">
        <p14:creationId xmlns:p14="http://schemas.microsoft.com/office/powerpoint/2010/main" val="3183496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4AE8A1-FBF9-B64E-8863-EE9B198B807D}"/>
              </a:ext>
            </a:extLst>
          </p:cNvPr>
          <p:cNvSpPr>
            <a:spLocks noGrp="1"/>
          </p:cNvSpPr>
          <p:nvPr>
            <p:ph type="title"/>
          </p:nvPr>
        </p:nvSpPr>
        <p:spPr>
          <a:xfrm>
            <a:off x="1312864" y="2171700"/>
            <a:ext cx="9898062" cy="757130"/>
          </a:xfrm>
        </p:spPr>
        <p:txBody>
          <a:bodyPr/>
          <a:lstStyle/>
          <a:p>
            <a:pPr algn="ctr"/>
            <a:r>
              <a:rPr lang="en-US" dirty="0"/>
              <a:t>THANK YOU </a:t>
            </a:r>
          </a:p>
        </p:txBody>
      </p:sp>
      <p:sp>
        <p:nvSpPr>
          <p:cNvPr id="5" name="Text Placeholder 4">
            <a:extLst>
              <a:ext uri="{FF2B5EF4-FFF2-40B4-BE49-F238E27FC236}">
                <a16:creationId xmlns:a16="http://schemas.microsoft.com/office/drawing/2014/main" id="{F39896AC-1B1A-FD46-8818-24C2121BF02A}"/>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688245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7EF59B-7CA0-EA4B-8E38-9E1400374EF6}"/>
              </a:ext>
            </a:extLst>
          </p:cNvPr>
          <p:cNvSpPr>
            <a:spLocks noGrp="1"/>
          </p:cNvSpPr>
          <p:nvPr>
            <p:ph type="title"/>
          </p:nvPr>
        </p:nvSpPr>
        <p:spPr/>
        <p:txBody>
          <a:bodyPr/>
          <a:lstStyle/>
          <a:p>
            <a:r>
              <a:rPr lang="en-US" dirty="0"/>
              <a:t>Agenda</a:t>
            </a:r>
          </a:p>
        </p:txBody>
      </p:sp>
      <p:sp>
        <p:nvSpPr>
          <p:cNvPr id="7" name="Text Placeholder 6">
            <a:extLst>
              <a:ext uri="{FF2B5EF4-FFF2-40B4-BE49-F238E27FC236}">
                <a16:creationId xmlns:a16="http://schemas.microsoft.com/office/drawing/2014/main" id="{7D12D37E-A9AA-9342-977B-38DAE9E1E9BF}"/>
              </a:ext>
            </a:extLst>
          </p:cNvPr>
          <p:cNvSpPr>
            <a:spLocks noGrp="1"/>
          </p:cNvSpPr>
          <p:nvPr>
            <p:ph type="body" sz="quarter" idx="10"/>
          </p:nvPr>
        </p:nvSpPr>
        <p:spPr/>
        <p:txBody>
          <a:bodyPr/>
          <a:lstStyle/>
          <a:p>
            <a:endParaRPr lang="en-US"/>
          </a:p>
        </p:txBody>
      </p:sp>
      <p:sp>
        <p:nvSpPr>
          <p:cNvPr id="8" name="Content Placeholder 7">
            <a:extLst>
              <a:ext uri="{FF2B5EF4-FFF2-40B4-BE49-F238E27FC236}">
                <a16:creationId xmlns:a16="http://schemas.microsoft.com/office/drawing/2014/main" id="{B87156E7-5105-284B-9CEF-8318394CE8DC}"/>
              </a:ext>
            </a:extLst>
          </p:cNvPr>
          <p:cNvSpPr>
            <a:spLocks noGrp="1"/>
          </p:cNvSpPr>
          <p:nvPr>
            <p:ph sz="quarter" idx="11"/>
          </p:nvPr>
        </p:nvSpPr>
        <p:spPr/>
        <p:txBody>
          <a:bodyPr/>
          <a:lstStyle/>
          <a:p>
            <a:pPr marL="457200" indent="-457200">
              <a:buFont typeface="+mj-lt"/>
              <a:buAutoNum type="arabicPeriod"/>
            </a:pPr>
            <a:r>
              <a:rPr lang="en-US" dirty="0"/>
              <a:t>Background</a:t>
            </a:r>
          </a:p>
          <a:p>
            <a:pPr marL="457200" indent="-457200">
              <a:buFont typeface="+mj-lt"/>
              <a:buAutoNum type="arabicPeriod"/>
            </a:pPr>
            <a:r>
              <a:rPr lang="en-US" dirty="0"/>
              <a:t>Introduction to linuxptp</a:t>
            </a:r>
          </a:p>
          <a:p>
            <a:pPr marL="457200" indent="-457200">
              <a:buFont typeface="+mj-lt"/>
              <a:buAutoNum type="arabicPeriod"/>
            </a:pPr>
            <a:r>
              <a:rPr lang="en-US" dirty="0"/>
              <a:t>Implementation</a:t>
            </a:r>
          </a:p>
          <a:p>
            <a:pPr marL="457200" indent="-457200">
              <a:buFont typeface="+mj-lt"/>
              <a:buAutoNum type="arabicPeriod"/>
            </a:pPr>
            <a:r>
              <a:rPr lang="en-US" dirty="0"/>
              <a:t>Validation Result</a:t>
            </a:r>
          </a:p>
        </p:txBody>
      </p:sp>
      <p:sp>
        <p:nvSpPr>
          <p:cNvPr id="9" name="Text Placeholder 8">
            <a:extLst>
              <a:ext uri="{FF2B5EF4-FFF2-40B4-BE49-F238E27FC236}">
                <a16:creationId xmlns:a16="http://schemas.microsoft.com/office/drawing/2014/main" id="{DC772E06-8179-224E-A0A2-DACDD43E7363}"/>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508543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7109E45-EBBF-FE4F-BDA8-335AC8E6089E}"/>
              </a:ext>
            </a:extLst>
          </p:cNvPr>
          <p:cNvSpPr>
            <a:spLocks noGrp="1"/>
          </p:cNvSpPr>
          <p:nvPr>
            <p:ph type="title"/>
          </p:nvPr>
        </p:nvSpPr>
        <p:spPr>
          <a:xfrm>
            <a:off x="1321677" y="695225"/>
            <a:ext cx="10542130" cy="590931"/>
          </a:xfrm>
        </p:spPr>
        <p:txBody>
          <a:bodyPr/>
          <a:lstStyle/>
          <a:p>
            <a:r>
              <a:rPr lang="en-US" dirty="0"/>
              <a:t>Background</a:t>
            </a:r>
          </a:p>
        </p:txBody>
      </p:sp>
      <p:sp>
        <p:nvSpPr>
          <p:cNvPr id="9" name="Content Placeholder 8">
            <a:extLst>
              <a:ext uri="{FF2B5EF4-FFF2-40B4-BE49-F238E27FC236}">
                <a16:creationId xmlns:a16="http://schemas.microsoft.com/office/drawing/2014/main" id="{1849DC4D-83EF-AF41-9E15-BB0066D0379E}"/>
              </a:ext>
            </a:extLst>
          </p:cNvPr>
          <p:cNvSpPr>
            <a:spLocks noGrp="1"/>
          </p:cNvSpPr>
          <p:nvPr>
            <p:ph sz="quarter" idx="10"/>
          </p:nvPr>
        </p:nvSpPr>
        <p:spPr/>
        <p:txBody>
          <a:bodyPr/>
          <a:lstStyle/>
          <a:p>
            <a:r>
              <a:rPr lang="en-US" dirty="0"/>
              <a:t>An increasing drift between RT OS time and automotive ethernet card time (about 15 milliseconds every 10 minutes) will emerge if there is no synchronization.</a:t>
            </a:r>
          </a:p>
          <a:p>
            <a:endParaRPr lang="en-US" dirty="0"/>
          </a:p>
          <a:p>
            <a:endParaRPr lang="en-US" dirty="0"/>
          </a:p>
          <a:p>
            <a:endParaRPr lang="en-US" dirty="0"/>
          </a:p>
          <a:p>
            <a:endParaRPr lang="en-US" dirty="0"/>
          </a:p>
          <a:p>
            <a:endParaRPr lang="en-US" dirty="0"/>
          </a:p>
          <a:p>
            <a:endParaRPr lang="en-US" dirty="0"/>
          </a:p>
          <a:p>
            <a:pPr marL="342900" indent="-342900">
              <a:buFont typeface="Arial" panose="020B0604020202020204" pitchFamily="34" charset="0"/>
              <a:buChar char="•"/>
            </a:pPr>
            <a:r>
              <a:rPr lang="en-US" sz="1200" dirty="0"/>
              <a:t>Port ENET1 on the PXIe-8523 is the master port, ENET 3 is the slave port, they are connected through a cable. When ENET 3 receives a frame from ENET 1, a timestamp will be generated. Every time the RT OS read a frame from ENET 3, the timestamp will be compared to current system time (measuring time drift). </a:t>
            </a:r>
          </a:p>
          <a:p>
            <a:pPr marL="342900" indent="-342900">
              <a:buFont typeface="Arial" panose="020B0604020202020204" pitchFamily="34" charset="0"/>
              <a:buChar char="•"/>
            </a:pPr>
            <a:r>
              <a:rPr lang="en-US" sz="1200" dirty="0"/>
              <a:t>We want to synchronize the RT OS time to the automotive ethernet card (PXIe-8523) time.</a:t>
            </a:r>
          </a:p>
          <a:p>
            <a:pPr marL="342900" indent="-342900">
              <a:buFont typeface="Arial" panose="020B0604020202020204" pitchFamily="34" charset="0"/>
              <a:buChar char="•"/>
            </a:pPr>
            <a:r>
              <a:rPr lang="en-US" sz="1200" dirty="0"/>
              <a:t>As Paul Birkholz mentioned in the e-mail with Stefano, with the help of the config-file provided by him and Precision Time Protocol (PTP), we can synchronize the time using PXIe-8523 under 802.1AS instead of PXIe-6683 under IEEE-1588.</a:t>
            </a:r>
          </a:p>
        </p:txBody>
      </p:sp>
      <p:sp>
        <p:nvSpPr>
          <p:cNvPr id="10" name="Text Placeholder 9">
            <a:extLst>
              <a:ext uri="{FF2B5EF4-FFF2-40B4-BE49-F238E27FC236}">
                <a16:creationId xmlns:a16="http://schemas.microsoft.com/office/drawing/2014/main" id="{69C019A5-CEF8-E34D-B383-B73814FEEDE2}"/>
              </a:ext>
            </a:extLst>
          </p:cNvPr>
          <p:cNvSpPr>
            <a:spLocks noGrp="1"/>
          </p:cNvSpPr>
          <p:nvPr>
            <p:ph type="body" sz="quarter" idx="13"/>
          </p:nvPr>
        </p:nvSpPr>
        <p:spPr/>
        <p:txBody>
          <a:bodyPr/>
          <a:lstStyle/>
          <a:p>
            <a:endParaRPr lang="en-US"/>
          </a:p>
        </p:txBody>
      </p:sp>
      <p:sp>
        <p:nvSpPr>
          <p:cNvPr id="11" name="Text Placeholder 10">
            <a:extLst>
              <a:ext uri="{FF2B5EF4-FFF2-40B4-BE49-F238E27FC236}">
                <a16:creationId xmlns:a16="http://schemas.microsoft.com/office/drawing/2014/main" id="{CF9A5B9D-EBE5-9C48-80AC-04F87F6FF2B9}"/>
              </a:ext>
            </a:extLst>
          </p:cNvPr>
          <p:cNvSpPr>
            <a:spLocks noGrp="1"/>
          </p:cNvSpPr>
          <p:nvPr>
            <p:ph type="body" sz="quarter" idx="14"/>
          </p:nvPr>
        </p:nvSpPr>
        <p:spPr/>
        <p:txBody>
          <a:bodyPr/>
          <a:lstStyle/>
          <a:p>
            <a:r>
              <a:rPr lang="en-US" dirty="0"/>
              <a:t>Motivation </a:t>
            </a:r>
          </a:p>
        </p:txBody>
      </p:sp>
      <p:sp>
        <p:nvSpPr>
          <p:cNvPr id="12" name="Rectangle 11">
            <a:extLst>
              <a:ext uri="{FF2B5EF4-FFF2-40B4-BE49-F238E27FC236}">
                <a16:creationId xmlns:a16="http://schemas.microsoft.com/office/drawing/2014/main" id="{C1A24D9A-842F-49C4-9783-47E51060AE8F}"/>
              </a:ext>
            </a:extLst>
          </p:cNvPr>
          <p:cNvSpPr/>
          <p:nvPr/>
        </p:nvSpPr>
        <p:spPr>
          <a:xfrm>
            <a:off x="3712031" y="2575033"/>
            <a:ext cx="3046019" cy="2163222"/>
          </a:xfrm>
          <a:prstGeom prst="rect">
            <a:avLst/>
          </a:prstGeom>
          <a:blipFill>
            <a:blip r:embed="rId2"/>
            <a:srcRect/>
            <a:stretch>
              <a:fillRect l="-3000" t="-3754" r="-3000" b="-12077"/>
            </a:stretch>
          </a:blipFill>
          <a:effectLst>
            <a:softEdge rad="31750"/>
          </a:effec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pic>
        <p:nvPicPr>
          <p:cNvPr id="5" name="Picture 4">
            <a:extLst>
              <a:ext uri="{FF2B5EF4-FFF2-40B4-BE49-F238E27FC236}">
                <a16:creationId xmlns:a16="http://schemas.microsoft.com/office/drawing/2014/main" id="{C9DB5BFD-76D1-48F9-A32D-E2D8E2C6C513}"/>
              </a:ext>
            </a:extLst>
          </p:cNvPr>
          <p:cNvPicPr>
            <a:picLocks noChangeAspect="1"/>
          </p:cNvPicPr>
          <p:nvPr/>
        </p:nvPicPr>
        <p:blipFill rotWithShape="1">
          <a:blip r:embed="rId3"/>
          <a:srcRect l="41695" t="19734" r="30190"/>
          <a:stretch/>
        </p:blipFill>
        <p:spPr>
          <a:xfrm>
            <a:off x="7451768" y="2575033"/>
            <a:ext cx="1008728" cy="2163222"/>
          </a:xfrm>
          <a:prstGeom prst="rect">
            <a:avLst/>
          </a:prstGeom>
          <a:effectLst>
            <a:softEdge rad="31750"/>
          </a:effectLst>
        </p:spPr>
      </p:pic>
      <p:sp>
        <p:nvSpPr>
          <p:cNvPr id="6" name="Rectangle 5">
            <a:extLst>
              <a:ext uri="{FF2B5EF4-FFF2-40B4-BE49-F238E27FC236}">
                <a16:creationId xmlns:a16="http://schemas.microsoft.com/office/drawing/2014/main" id="{C1BAFA37-917F-40C6-B744-20373C009167}"/>
              </a:ext>
            </a:extLst>
          </p:cNvPr>
          <p:cNvSpPr/>
          <p:nvPr/>
        </p:nvSpPr>
        <p:spPr>
          <a:xfrm>
            <a:off x="7796150" y="3087584"/>
            <a:ext cx="469075" cy="445325"/>
          </a:xfrm>
          <a:prstGeom prst="rect">
            <a:avLst/>
          </a:prstGeom>
          <a:noFill/>
          <a:ln>
            <a:solidFill>
              <a:srgbClr val="FFFF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8A2219E3-59D2-478D-9878-59E46EDDA677}"/>
              </a:ext>
            </a:extLst>
          </p:cNvPr>
          <p:cNvSpPr/>
          <p:nvPr/>
        </p:nvSpPr>
        <p:spPr>
          <a:xfrm>
            <a:off x="7796151" y="3822797"/>
            <a:ext cx="469074" cy="445325"/>
          </a:xfrm>
          <a:prstGeom prst="rect">
            <a:avLst/>
          </a:prstGeom>
          <a:noFill/>
          <a:ln>
            <a:solidFill>
              <a:srgbClr val="FFFF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4" name="TextBox 13">
            <a:extLst>
              <a:ext uri="{FF2B5EF4-FFF2-40B4-BE49-F238E27FC236}">
                <a16:creationId xmlns:a16="http://schemas.microsoft.com/office/drawing/2014/main" id="{D23DA034-876F-4C92-8C0F-2A9D5F7493AB}"/>
              </a:ext>
            </a:extLst>
          </p:cNvPr>
          <p:cNvSpPr txBox="1"/>
          <p:nvPr/>
        </p:nvSpPr>
        <p:spPr>
          <a:xfrm>
            <a:off x="7607991" y="2742585"/>
            <a:ext cx="828753" cy="400110"/>
          </a:xfrm>
          <a:prstGeom prst="rect">
            <a:avLst/>
          </a:prstGeom>
          <a:noFill/>
        </p:spPr>
        <p:txBody>
          <a:bodyPr wrap="none" lIns="0" rIns="0" rtlCol="0">
            <a:spAutoFit/>
          </a:bodyPr>
          <a:lstStyle/>
          <a:p>
            <a:pPr algn="l" defTabSz="274320"/>
            <a:r>
              <a:rPr lang="en-US" sz="2000" dirty="0">
                <a:solidFill>
                  <a:srgbClr val="FFFF00"/>
                </a:solidFill>
              </a:rPr>
              <a:t>ENET1</a:t>
            </a:r>
          </a:p>
        </p:txBody>
      </p:sp>
      <p:sp>
        <p:nvSpPr>
          <p:cNvPr id="15" name="TextBox 14">
            <a:extLst>
              <a:ext uri="{FF2B5EF4-FFF2-40B4-BE49-F238E27FC236}">
                <a16:creationId xmlns:a16="http://schemas.microsoft.com/office/drawing/2014/main" id="{0D1C7680-7495-4578-BF67-B3FA4026FDC7}"/>
              </a:ext>
            </a:extLst>
          </p:cNvPr>
          <p:cNvSpPr txBox="1"/>
          <p:nvPr/>
        </p:nvSpPr>
        <p:spPr>
          <a:xfrm>
            <a:off x="7607990" y="4229831"/>
            <a:ext cx="828753" cy="400110"/>
          </a:xfrm>
          <a:prstGeom prst="rect">
            <a:avLst/>
          </a:prstGeom>
          <a:noFill/>
        </p:spPr>
        <p:txBody>
          <a:bodyPr wrap="none" lIns="0" rIns="0" rtlCol="0">
            <a:spAutoFit/>
          </a:bodyPr>
          <a:lstStyle/>
          <a:p>
            <a:pPr algn="l" defTabSz="274320"/>
            <a:r>
              <a:rPr lang="en-US" sz="2000" dirty="0">
                <a:solidFill>
                  <a:srgbClr val="FFFF00"/>
                </a:solidFill>
              </a:rPr>
              <a:t>ENET3</a:t>
            </a:r>
          </a:p>
        </p:txBody>
      </p:sp>
    </p:spTree>
    <p:extLst>
      <p:ext uri="{BB962C8B-B14F-4D97-AF65-F5344CB8AC3E}">
        <p14:creationId xmlns:p14="http://schemas.microsoft.com/office/powerpoint/2010/main" val="2132574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7109E45-EBBF-FE4F-BDA8-335AC8E6089E}"/>
              </a:ext>
            </a:extLst>
          </p:cNvPr>
          <p:cNvSpPr>
            <a:spLocks noGrp="1"/>
          </p:cNvSpPr>
          <p:nvPr>
            <p:ph type="title"/>
          </p:nvPr>
        </p:nvSpPr>
        <p:spPr>
          <a:xfrm>
            <a:off x="1321677" y="695225"/>
            <a:ext cx="10542130" cy="590931"/>
          </a:xfrm>
        </p:spPr>
        <p:txBody>
          <a:bodyPr/>
          <a:lstStyle/>
          <a:p>
            <a:r>
              <a:rPr lang="en-US" dirty="0"/>
              <a:t>Background</a:t>
            </a:r>
          </a:p>
        </p:txBody>
      </p:sp>
      <p:pic>
        <p:nvPicPr>
          <p:cNvPr id="3" name="Content Placeholder 2">
            <a:extLst>
              <a:ext uri="{FF2B5EF4-FFF2-40B4-BE49-F238E27FC236}">
                <a16:creationId xmlns:a16="http://schemas.microsoft.com/office/drawing/2014/main" id="{080CF38D-275D-4004-A454-6E20A9920069}"/>
              </a:ext>
            </a:extLst>
          </p:cNvPr>
          <p:cNvPicPr>
            <a:picLocks noGrp="1" noChangeAspect="1"/>
          </p:cNvPicPr>
          <p:nvPr>
            <p:ph sz="quarter" idx="10"/>
          </p:nvPr>
        </p:nvPicPr>
        <p:blipFill>
          <a:blip r:embed="rId2"/>
          <a:stretch>
            <a:fillRect/>
          </a:stretch>
        </p:blipFill>
        <p:spPr>
          <a:xfrm>
            <a:off x="1523317" y="1730615"/>
            <a:ext cx="8107367" cy="4657725"/>
          </a:xfrm>
        </p:spPr>
      </p:pic>
      <p:sp>
        <p:nvSpPr>
          <p:cNvPr id="10" name="Text Placeholder 9">
            <a:extLst>
              <a:ext uri="{FF2B5EF4-FFF2-40B4-BE49-F238E27FC236}">
                <a16:creationId xmlns:a16="http://schemas.microsoft.com/office/drawing/2014/main" id="{69C019A5-CEF8-E34D-B383-B73814FEEDE2}"/>
              </a:ext>
            </a:extLst>
          </p:cNvPr>
          <p:cNvSpPr>
            <a:spLocks noGrp="1"/>
          </p:cNvSpPr>
          <p:nvPr>
            <p:ph type="body" sz="quarter" idx="13"/>
          </p:nvPr>
        </p:nvSpPr>
        <p:spPr/>
        <p:txBody>
          <a:bodyPr/>
          <a:lstStyle/>
          <a:p>
            <a:endParaRPr lang="en-US" dirty="0"/>
          </a:p>
        </p:txBody>
      </p:sp>
      <p:sp>
        <p:nvSpPr>
          <p:cNvPr id="11" name="Text Placeholder 10">
            <a:extLst>
              <a:ext uri="{FF2B5EF4-FFF2-40B4-BE49-F238E27FC236}">
                <a16:creationId xmlns:a16="http://schemas.microsoft.com/office/drawing/2014/main" id="{CF9A5B9D-EBE5-9C48-80AC-04F87F6FF2B9}"/>
              </a:ext>
            </a:extLst>
          </p:cNvPr>
          <p:cNvSpPr>
            <a:spLocks noGrp="1"/>
          </p:cNvSpPr>
          <p:nvPr>
            <p:ph type="body" sz="quarter" idx="14"/>
          </p:nvPr>
        </p:nvSpPr>
        <p:spPr>
          <a:xfrm>
            <a:off x="1321282" y="1347813"/>
            <a:ext cx="10542130" cy="369332"/>
          </a:xfrm>
        </p:spPr>
        <p:txBody>
          <a:bodyPr/>
          <a:lstStyle/>
          <a:p>
            <a:r>
              <a:rPr lang="en-US" dirty="0"/>
              <a:t>main-eth-master.vi</a:t>
            </a:r>
          </a:p>
        </p:txBody>
      </p:sp>
      <p:pic>
        <p:nvPicPr>
          <p:cNvPr id="5" name="Picture 4">
            <a:extLst>
              <a:ext uri="{FF2B5EF4-FFF2-40B4-BE49-F238E27FC236}">
                <a16:creationId xmlns:a16="http://schemas.microsoft.com/office/drawing/2014/main" id="{2050BE7E-6573-45C3-A0DC-E8CD1B157D40}"/>
              </a:ext>
            </a:extLst>
          </p:cNvPr>
          <p:cNvPicPr>
            <a:picLocks noChangeAspect="1"/>
          </p:cNvPicPr>
          <p:nvPr/>
        </p:nvPicPr>
        <p:blipFill>
          <a:blip r:embed="rId3"/>
          <a:stretch>
            <a:fillRect/>
          </a:stretch>
        </p:blipFill>
        <p:spPr>
          <a:xfrm>
            <a:off x="4779529" y="4268752"/>
            <a:ext cx="6222917" cy="1751518"/>
          </a:xfrm>
          <a:prstGeom prst="rect">
            <a:avLst/>
          </a:prstGeom>
          <a:ln w="28575" cap="sq">
            <a:solidFill>
              <a:schemeClr val="tx1">
                <a:lumMod val="90000"/>
                <a:lumOff val="10000"/>
              </a:schemeClr>
            </a:solidFill>
            <a:miter lim="800000"/>
          </a:ln>
          <a:effectLst>
            <a:outerShdw blurRad="57150" dist="50800" dir="2700000" algn="tl" rotWithShape="0">
              <a:srgbClr val="000000">
                <a:alpha val="40000"/>
              </a:srgbClr>
            </a:outerShdw>
          </a:effectLst>
        </p:spPr>
      </p:pic>
      <p:cxnSp>
        <p:nvCxnSpPr>
          <p:cNvPr id="7" name="Straight Connector 6">
            <a:extLst>
              <a:ext uri="{FF2B5EF4-FFF2-40B4-BE49-F238E27FC236}">
                <a16:creationId xmlns:a16="http://schemas.microsoft.com/office/drawing/2014/main" id="{C81D30B5-EDB3-42D7-BE55-39AB869F860F}"/>
              </a:ext>
            </a:extLst>
          </p:cNvPr>
          <p:cNvCxnSpPr>
            <a:cxnSpLocks/>
          </p:cNvCxnSpPr>
          <p:nvPr/>
        </p:nvCxnSpPr>
        <p:spPr>
          <a:xfrm flipH="1">
            <a:off x="4785751" y="3474868"/>
            <a:ext cx="2232565" cy="7764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2EA1238-E45C-4F0A-963E-FA29DDA32ABE}"/>
              </a:ext>
            </a:extLst>
          </p:cNvPr>
          <p:cNvCxnSpPr>
            <a:cxnSpLocks/>
          </p:cNvCxnSpPr>
          <p:nvPr/>
        </p:nvCxnSpPr>
        <p:spPr>
          <a:xfrm>
            <a:off x="7154883" y="3474868"/>
            <a:ext cx="3847563" cy="7764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2" name="Diagram 21">
            <a:extLst>
              <a:ext uri="{FF2B5EF4-FFF2-40B4-BE49-F238E27FC236}">
                <a16:creationId xmlns:a16="http://schemas.microsoft.com/office/drawing/2014/main" id="{D4B3A956-B799-42FD-AB4C-54A492D3E9D4}"/>
              </a:ext>
            </a:extLst>
          </p:cNvPr>
          <p:cNvGraphicFramePr/>
          <p:nvPr>
            <p:extLst>
              <p:ext uri="{D42A27DB-BD31-4B8C-83A1-F6EECF244321}">
                <p14:modId xmlns:p14="http://schemas.microsoft.com/office/powerpoint/2010/main" val="1856011888"/>
              </p:ext>
            </p:extLst>
          </p:nvPr>
        </p:nvGraphicFramePr>
        <p:xfrm>
          <a:off x="7836210" y="2096163"/>
          <a:ext cx="3166236" cy="201441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61250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7109E45-EBBF-FE4F-BDA8-335AC8E6089E}"/>
              </a:ext>
            </a:extLst>
          </p:cNvPr>
          <p:cNvSpPr>
            <a:spLocks noGrp="1"/>
          </p:cNvSpPr>
          <p:nvPr>
            <p:ph type="title"/>
          </p:nvPr>
        </p:nvSpPr>
        <p:spPr>
          <a:xfrm>
            <a:off x="1321677" y="695225"/>
            <a:ext cx="10542130" cy="590931"/>
          </a:xfrm>
        </p:spPr>
        <p:txBody>
          <a:bodyPr/>
          <a:lstStyle/>
          <a:p>
            <a:r>
              <a:rPr lang="en-US" dirty="0"/>
              <a:t>Introduction to linuxptp</a:t>
            </a:r>
          </a:p>
        </p:txBody>
      </p:sp>
      <p:sp>
        <p:nvSpPr>
          <p:cNvPr id="9" name="Content Placeholder 8">
            <a:extLst>
              <a:ext uri="{FF2B5EF4-FFF2-40B4-BE49-F238E27FC236}">
                <a16:creationId xmlns:a16="http://schemas.microsoft.com/office/drawing/2014/main" id="{1849DC4D-83EF-AF41-9E15-BB0066D0379E}"/>
              </a:ext>
            </a:extLst>
          </p:cNvPr>
          <p:cNvSpPr>
            <a:spLocks noGrp="1"/>
          </p:cNvSpPr>
          <p:nvPr>
            <p:ph sz="quarter" idx="10"/>
          </p:nvPr>
        </p:nvSpPr>
        <p:spPr/>
        <p:txBody>
          <a:bodyPr/>
          <a:lstStyle/>
          <a:p>
            <a:pPr marL="342900" indent="-342900">
              <a:buFont typeface="Arial" panose="020B0604020202020204" pitchFamily="34" charset="0"/>
              <a:buChar char="•"/>
            </a:pPr>
            <a:r>
              <a:rPr lang="en-US" sz="1200" dirty="0"/>
              <a:t>The clocks managed by PTP follow a master-slave hierarchy. The slaves are synchronized to their masters. </a:t>
            </a:r>
          </a:p>
          <a:p>
            <a:pPr marL="342900" indent="-342900">
              <a:buFont typeface="Arial" panose="020B0604020202020204" pitchFamily="34" charset="0"/>
              <a:buChar char="•"/>
            </a:pPr>
            <a:r>
              <a:rPr lang="en-US" sz="1200" dirty="0"/>
              <a:t>The top-level master is called the grandmaster clock. The grandmaster clock can be synchronized with a Global Positioning System (GPS). </a:t>
            </a:r>
          </a:p>
          <a:p>
            <a:pPr marL="342900" indent="-342900">
              <a:buFont typeface="Arial" panose="020B0604020202020204" pitchFamily="34" charset="0"/>
              <a:buChar char="•"/>
            </a:pPr>
            <a:r>
              <a:rPr lang="en-US" sz="1200" dirty="0"/>
              <a:t>The master-slave hierarchy is updated by the best master clock algorithm (BMCA) , which runs on every clock (to define the grandmaster clock).</a:t>
            </a:r>
          </a:p>
          <a:p>
            <a:pPr marL="342900" indent="-342900">
              <a:buFont typeface="Arial" panose="020B0604020202020204" pitchFamily="34" charset="0"/>
              <a:buChar char="•"/>
            </a:pPr>
            <a:r>
              <a:rPr lang="en-US" sz="1200" dirty="0"/>
              <a:t>The clock with only one port can be either master or slave. Such a clock is called an ordinary clock (OC). </a:t>
            </a:r>
          </a:p>
          <a:p>
            <a:pPr marL="342900" indent="-342900">
              <a:buFont typeface="Arial" panose="020B0604020202020204" pitchFamily="34" charset="0"/>
              <a:buChar char="•"/>
            </a:pPr>
            <a:r>
              <a:rPr lang="en-US" sz="1200" dirty="0"/>
              <a:t>A clock with multiple ports can be master on one port and slave on another. Such a clock is called a boundary clock (BC).</a:t>
            </a:r>
          </a:p>
        </p:txBody>
      </p:sp>
      <p:sp>
        <p:nvSpPr>
          <p:cNvPr id="10" name="Text Placeholder 9">
            <a:extLst>
              <a:ext uri="{FF2B5EF4-FFF2-40B4-BE49-F238E27FC236}">
                <a16:creationId xmlns:a16="http://schemas.microsoft.com/office/drawing/2014/main" id="{69C019A5-CEF8-E34D-B383-B73814FEEDE2}"/>
              </a:ext>
            </a:extLst>
          </p:cNvPr>
          <p:cNvSpPr>
            <a:spLocks noGrp="1"/>
          </p:cNvSpPr>
          <p:nvPr>
            <p:ph type="body" sz="quarter" idx="13"/>
          </p:nvPr>
        </p:nvSpPr>
        <p:spPr/>
        <p:txBody>
          <a:bodyPr/>
          <a:lstStyle/>
          <a:p>
            <a:endParaRPr lang="en-US"/>
          </a:p>
        </p:txBody>
      </p:sp>
      <p:sp>
        <p:nvSpPr>
          <p:cNvPr id="11" name="Text Placeholder 10">
            <a:extLst>
              <a:ext uri="{FF2B5EF4-FFF2-40B4-BE49-F238E27FC236}">
                <a16:creationId xmlns:a16="http://schemas.microsoft.com/office/drawing/2014/main" id="{CF9A5B9D-EBE5-9C48-80AC-04F87F6FF2B9}"/>
              </a:ext>
            </a:extLst>
          </p:cNvPr>
          <p:cNvSpPr>
            <a:spLocks noGrp="1"/>
          </p:cNvSpPr>
          <p:nvPr>
            <p:ph type="body" sz="quarter" idx="14"/>
          </p:nvPr>
        </p:nvSpPr>
        <p:spPr/>
        <p:txBody>
          <a:bodyPr/>
          <a:lstStyle/>
          <a:p>
            <a:r>
              <a:rPr lang="en-US" dirty="0"/>
              <a:t>The Structure of PTP (Precision Time Protocol )</a:t>
            </a:r>
          </a:p>
        </p:txBody>
      </p:sp>
      <p:pic>
        <p:nvPicPr>
          <p:cNvPr id="2" name="Picture 1">
            <a:extLst>
              <a:ext uri="{FF2B5EF4-FFF2-40B4-BE49-F238E27FC236}">
                <a16:creationId xmlns:a16="http://schemas.microsoft.com/office/drawing/2014/main" id="{6E9F9BE9-F65B-43EC-9FF6-E46CD635BDE0}"/>
              </a:ext>
            </a:extLst>
          </p:cNvPr>
          <p:cNvPicPr>
            <a:picLocks noChangeAspect="1"/>
          </p:cNvPicPr>
          <p:nvPr/>
        </p:nvPicPr>
        <p:blipFill>
          <a:blip r:embed="rId2"/>
          <a:stretch>
            <a:fillRect/>
          </a:stretch>
        </p:blipFill>
        <p:spPr>
          <a:xfrm>
            <a:off x="4375337" y="3625641"/>
            <a:ext cx="3441326" cy="2133622"/>
          </a:xfrm>
          <a:prstGeom prst="rect">
            <a:avLst/>
          </a:prstGeom>
        </p:spPr>
      </p:pic>
    </p:spTree>
    <p:extLst>
      <p:ext uri="{BB962C8B-B14F-4D97-AF65-F5344CB8AC3E}">
        <p14:creationId xmlns:p14="http://schemas.microsoft.com/office/powerpoint/2010/main" val="4275074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7109E45-EBBF-FE4F-BDA8-335AC8E6089E}"/>
              </a:ext>
            </a:extLst>
          </p:cNvPr>
          <p:cNvSpPr>
            <a:spLocks noGrp="1"/>
          </p:cNvSpPr>
          <p:nvPr>
            <p:ph type="title"/>
          </p:nvPr>
        </p:nvSpPr>
        <p:spPr>
          <a:xfrm>
            <a:off x="1321677" y="695225"/>
            <a:ext cx="10542130" cy="590931"/>
          </a:xfrm>
        </p:spPr>
        <p:txBody>
          <a:bodyPr/>
          <a:lstStyle/>
          <a:p>
            <a:r>
              <a:rPr lang="en-US" dirty="0"/>
              <a:t>Introduction to linuxptp</a:t>
            </a:r>
          </a:p>
        </p:txBody>
      </p:sp>
      <p:sp>
        <p:nvSpPr>
          <p:cNvPr id="9" name="Content Placeholder 8">
            <a:extLst>
              <a:ext uri="{FF2B5EF4-FFF2-40B4-BE49-F238E27FC236}">
                <a16:creationId xmlns:a16="http://schemas.microsoft.com/office/drawing/2014/main" id="{1849DC4D-83EF-AF41-9E15-BB0066D0379E}"/>
              </a:ext>
            </a:extLst>
          </p:cNvPr>
          <p:cNvSpPr>
            <a:spLocks noGrp="1"/>
          </p:cNvSpPr>
          <p:nvPr>
            <p:ph sz="quarter" idx="10"/>
          </p:nvPr>
        </p:nvSpPr>
        <p:spPr/>
        <p:txBody>
          <a:bodyPr/>
          <a:lstStyle/>
          <a:p>
            <a:pPr marL="342900" indent="-342900">
              <a:buFont typeface="Arial" panose="020B0604020202020204" pitchFamily="34" charset="0"/>
              <a:buChar char="•"/>
            </a:pPr>
            <a:r>
              <a:rPr lang="en-US" sz="1200" dirty="0"/>
              <a:t>The implementation of PTP is provided by the linuxptp package. </a:t>
            </a:r>
          </a:p>
          <a:p>
            <a:pPr marL="342900" indent="-342900">
              <a:buFont typeface="Arial" panose="020B0604020202020204" pitchFamily="34" charset="0"/>
              <a:buChar char="•"/>
            </a:pPr>
            <a:r>
              <a:rPr lang="en-US" sz="1200" dirty="0"/>
              <a:t>linuxptp package includes the ptp4l and phc2sys programs for clock synchronization. </a:t>
            </a:r>
          </a:p>
          <a:p>
            <a:pPr marL="342900" indent="-342900">
              <a:buFont typeface="Arial" panose="020B0604020202020204" pitchFamily="34" charset="0"/>
              <a:buChar char="•"/>
            </a:pPr>
            <a:r>
              <a:rPr lang="en-US" sz="1200" dirty="0"/>
              <a:t>ptp4l implements the PTP boundary clock and ordinary clock. When hardware time stamping is enabled, ptp4l synchronizes the PTP hardware clock to the master clock. With software time stamping, it synchronizes the system clock to the master clock. </a:t>
            </a:r>
          </a:p>
          <a:p>
            <a:pPr marL="342900" indent="-342900">
              <a:buFont typeface="Arial" panose="020B0604020202020204" pitchFamily="34" charset="0"/>
              <a:buChar char="•"/>
            </a:pPr>
            <a:r>
              <a:rPr lang="en-US" sz="1200" dirty="0"/>
              <a:t>phc2sys is needed only with hardware time stamping to synchronize the system clock to the PTP hardware clock on the network interface card (NIC).</a:t>
            </a:r>
          </a:p>
          <a:p>
            <a:pPr marL="342900" indent="-342900">
              <a:buFont typeface="Arial" panose="020B0604020202020204" pitchFamily="34" charset="0"/>
              <a:buChar char="•"/>
            </a:pPr>
            <a:endParaRPr lang="en-US" sz="1200" dirty="0"/>
          </a:p>
        </p:txBody>
      </p:sp>
      <p:sp>
        <p:nvSpPr>
          <p:cNvPr id="10" name="Text Placeholder 9">
            <a:extLst>
              <a:ext uri="{FF2B5EF4-FFF2-40B4-BE49-F238E27FC236}">
                <a16:creationId xmlns:a16="http://schemas.microsoft.com/office/drawing/2014/main" id="{69C019A5-CEF8-E34D-B383-B73814FEEDE2}"/>
              </a:ext>
            </a:extLst>
          </p:cNvPr>
          <p:cNvSpPr>
            <a:spLocks noGrp="1"/>
          </p:cNvSpPr>
          <p:nvPr>
            <p:ph type="body" sz="quarter" idx="13"/>
          </p:nvPr>
        </p:nvSpPr>
        <p:spPr/>
        <p:txBody>
          <a:bodyPr/>
          <a:lstStyle/>
          <a:p>
            <a:endParaRPr lang="en-US"/>
          </a:p>
        </p:txBody>
      </p:sp>
      <p:sp>
        <p:nvSpPr>
          <p:cNvPr id="11" name="Text Placeholder 10">
            <a:extLst>
              <a:ext uri="{FF2B5EF4-FFF2-40B4-BE49-F238E27FC236}">
                <a16:creationId xmlns:a16="http://schemas.microsoft.com/office/drawing/2014/main" id="{CF9A5B9D-EBE5-9C48-80AC-04F87F6FF2B9}"/>
              </a:ext>
            </a:extLst>
          </p:cNvPr>
          <p:cNvSpPr>
            <a:spLocks noGrp="1"/>
          </p:cNvSpPr>
          <p:nvPr>
            <p:ph type="body" sz="quarter" idx="14"/>
          </p:nvPr>
        </p:nvSpPr>
        <p:spPr/>
        <p:txBody>
          <a:bodyPr/>
          <a:lstStyle/>
          <a:p>
            <a:r>
              <a:rPr lang="en-US" dirty="0"/>
              <a:t>What is linuxptp?</a:t>
            </a:r>
          </a:p>
        </p:txBody>
      </p:sp>
      <p:pic>
        <p:nvPicPr>
          <p:cNvPr id="3" name="Picture 2">
            <a:extLst>
              <a:ext uri="{FF2B5EF4-FFF2-40B4-BE49-F238E27FC236}">
                <a16:creationId xmlns:a16="http://schemas.microsoft.com/office/drawing/2014/main" id="{4660F547-395A-462D-9402-F6CB0F2018B2}"/>
              </a:ext>
            </a:extLst>
          </p:cNvPr>
          <p:cNvPicPr>
            <a:picLocks noChangeAspect="1"/>
          </p:cNvPicPr>
          <p:nvPr/>
        </p:nvPicPr>
        <p:blipFill>
          <a:blip r:embed="rId2"/>
          <a:stretch>
            <a:fillRect/>
          </a:stretch>
        </p:blipFill>
        <p:spPr>
          <a:xfrm>
            <a:off x="3615783" y="3429000"/>
            <a:ext cx="5953125" cy="3009900"/>
          </a:xfrm>
          <a:prstGeom prst="rect">
            <a:avLst/>
          </a:prstGeom>
        </p:spPr>
      </p:pic>
    </p:spTree>
    <p:extLst>
      <p:ext uri="{BB962C8B-B14F-4D97-AF65-F5344CB8AC3E}">
        <p14:creationId xmlns:p14="http://schemas.microsoft.com/office/powerpoint/2010/main" val="3568072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7109E45-EBBF-FE4F-BDA8-335AC8E6089E}"/>
              </a:ext>
            </a:extLst>
          </p:cNvPr>
          <p:cNvSpPr>
            <a:spLocks noGrp="1"/>
          </p:cNvSpPr>
          <p:nvPr>
            <p:ph type="title"/>
          </p:nvPr>
        </p:nvSpPr>
        <p:spPr>
          <a:xfrm>
            <a:off x="1321677" y="695225"/>
            <a:ext cx="10542130" cy="590931"/>
          </a:xfrm>
        </p:spPr>
        <p:txBody>
          <a:bodyPr/>
          <a:lstStyle/>
          <a:p>
            <a:r>
              <a:rPr lang="en-US" dirty="0"/>
              <a:t>Introduction to linuxptp</a:t>
            </a:r>
          </a:p>
        </p:txBody>
      </p:sp>
      <p:sp>
        <p:nvSpPr>
          <p:cNvPr id="9" name="Content Placeholder 8">
            <a:extLst>
              <a:ext uri="{FF2B5EF4-FFF2-40B4-BE49-F238E27FC236}">
                <a16:creationId xmlns:a16="http://schemas.microsoft.com/office/drawing/2014/main" id="{1849DC4D-83EF-AF41-9E15-BB0066D0379E}"/>
              </a:ext>
            </a:extLst>
          </p:cNvPr>
          <p:cNvSpPr>
            <a:spLocks noGrp="1"/>
          </p:cNvSpPr>
          <p:nvPr>
            <p:ph sz="quarter" idx="10"/>
          </p:nvPr>
        </p:nvSpPr>
        <p:spPr/>
        <p:txBody>
          <a:bodyPr/>
          <a:lstStyle/>
          <a:p>
            <a:r>
              <a:rPr lang="en-US" dirty="0"/>
              <a:t>TSN is a timing and synchronization standard built on the Ethernet standard that uses a profile of IEEE-1588 hardware synchronization. TSN requires the same hardware consideration for controllers as 1588 hardware timed sync in that it needs a direct connection from the NIC to the timing source.</a:t>
            </a:r>
          </a:p>
          <a:p>
            <a:r>
              <a:rPr lang="en-US" dirty="0"/>
              <a:t>TSN differs from 1588 hardware in that TSN networks will generate an error if synchronization falls out of expected bounds, unlike 1588 hardware sync, and that TSN timing packets have priority scheduling. Having priority means that TSN timing packets will be sent out from the grandmaster and from TSN enabled switching devices without latency as they will not have to wait for other packets in the buffer to be sent. This guarantees tight synchronization regardless of the amount of network traffic.</a:t>
            </a:r>
          </a:p>
          <a:p>
            <a:r>
              <a:rPr lang="en-US" dirty="0"/>
              <a:t> </a:t>
            </a:r>
            <a:r>
              <a:rPr lang="en-US" dirty="0">
                <a:hlinkClick r:id="rId2"/>
              </a:rPr>
              <a:t>https://knowledge.ni.com/KnowledgeArticleDetails?id=kA00Z0000019V0iSAE&amp;l=zh-CN</a:t>
            </a:r>
            <a:endParaRPr lang="en-US" dirty="0"/>
          </a:p>
        </p:txBody>
      </p:sp>
      <p:sp>
        <p:nvSpPr>
          <p:cNvPr id="10" name="Text Placeholder 9">
            <a:extLst>
              <a:ext uri="{FF2B5EF4-FFF2-40B4-BE49-F238E27FC236}">
                <a16:creationId xmlns:a16="http://schemas.microsoft.com/office/drawing/2014/main" id="{69C019A5-CEF8-E34D-B383-B73814FEEDE2}"/>
              </a:ext>
            </a:extLst>
          </p:cNvPr>
          <p:cNvSpPr>
            <a:spLocks noGrp="1"/>
          </p:cNvSpPr>
          <p:nvPr>
            <p:ph type="body" sz="quarter" idx="13"/>
          </p:nvPr>
        </p:nvSpPr>
        <p:spPr/>
        <p:txBody>
          <a:bodyPr/>
          <a:lstStyle/>
          <a:p>
            <a:endParaRPr lang="en-US"/>
          </a:p>
        </p:txBody>
      </p:sp>
      <p:sp>
        <p:nvSpPr>
          <p:cNvPr id="11" name="Text Placeholder 10">
            <a:extLst>
              <a:ext uri="{FF2B5EF4-FFF2-40B4-BE49-F238E27FC236}">
                <a16:creationId xmlns:a16="http://schemas.microsoft.com/office/drawing/2014/main" id="{CF9A5B9D-EBE5-9C48-80AC-04F87F6FF2B9}"/>
              </a:ext>
            </a:extLst>
          </p:cNvPr>
          <p:cNvSpPr>
            <a:spLocks noGrp="1"/>
          </p:cNvSpPr>
          <p:nvPr>
            <p:ph type="body" sz="quarter" idx="14"/>
          </p:nvPr>
        </p:nvSpPr>
        <p:spPr>
          <a:xfrm>
            <a:off x="1321545" y="1395694"/>
            <a:ext cx="10542130" cy="369332"/>
          </a:xfrm>
        </p:spPr>
        <p:txBody>
          <a:bodyPr/>
          <a:lstStyle/>
          <a:p>
            <a:r>
              <a:rPr lang="en-US" dirty="0"/>
              <a:t>What's the Difference Between TSN (802.1AS) and IEEE-1588?</a:t>
            </a:r>
          </a:p>
        </p:txBody>
      </p:sp>
    </p:spTree>
    <p:extLst>
      <p:ext uri="{BB962C8B-B14F-4D97-AF65-F5344CB8AC3E}">
        <p14:creationId xmlns:p14="http://schemas.microsoft.com/office/powerpoint/2010/main" val="1876638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7109E45-EBBF-FE4F-BDA8-335AC8E6089E}"/>
              </a:ext>
            </a:extLst>
          </p:cNvPr>
          <p:cNvSpPr>
            <a:spLocks noGrp="1"/>
          </p:cNvSpPr>
          <p:nvPr>
            <p:ph type="title"/>
          </p:nvPr>
        </p:nvSpPr>
        <p:spPr>
          <a:xfrm>
            <a:off x="1321677" y="695225"/>
            <a:ext cx="10542130" cy="590931"/>
          </a:xfrm>
        </p:spPr>
        <p:txBody>
          <a:bodyPr/>
          <a:lstStyle/>
          <a:p>
            <a:r>
              <a:rPr lang="en-US" dirty="0"/>
              <a:t>Implementation</a:t>
            </a:r>
          </a:p>
        </p:txBody>
      </p:sp>
      <p:sp>
        <p:nvSpPr>
          <p:cNvPr id="10" name="Text Placeholder 9">
            <a:extLst>
              <a:ext uri="{FF2B5EF4-FFF2-40B4-BE49-F238E27FC236}">
                <a16:creationId xmlns:a16="http://schemas.microsoft.com/office/drawing/2014/main" id="{69C019A5-CEF8-E34D-B383-B73814FEEDE2}"/>
              </a:ext>
            </a:extLst>
          </p:cNvPr>
          <p:cNvSpPr>
            <a:spLocks noGrp="1"/>
          </p:cNvSpPr>
          <p:nvPr>
            <p:ph type="body" sz="quarter" idx="13"/>
          </p:nvPr>
        </p:nvSpPr>
        <p:spPr/>
        <p:txBody>
          <a:bodyPr/>
          <a:lstStyle/>
          <a:p>
            <a:endParaRPr lang="en-US"/>
          </a:p>
        </p:txBody>
      </p:sp>
      <p:sp>
        <p:nvSpPr>
          <p:cNvPr id="11" name="Text Placeholder 10">
            <a:extLst>
              <a:ext uri="{FF2B5EF4-FFF2-40B4-BE49-F238E27FC236}">
                <a16:creationId xmlns:a16="http://schemas.microsoft.com/office/drawing/2014/main" id="{CF9A5B9D-EBE5-9C48-80AC-04F87F6FF2B9}"/>
              </a:ext>
            </a:extLst>
          </p:cNvPr>
          <p:cNvSpPr>
            <a:spLocks noGrp="1"/>
          </p:cNvSpPr>
          <p:nvPr>
            <p:ph type="body" sz="quarter" idx="14"/>
          </p:nvPr>
        </p:nvSpPr>
        <p:spPr>
          <a:xfrm>
            <a:off x="1321282" y="1347813"/>
            <a:ext cx="10542130" cy="369332"/>
          </a:xfrm>
        </p:spPr>
        <p:txBody>
          <a:bodyPr/>
          <a:lstStyle/>
          <a:p>
            <a:r>
              <a:rPr lang="en-US" dirty="0"/>
              <a:t>Outline</a:t>
            </a:r>
          </a:p>
        </p:txBody>
      </p:sp>
      <p:sp>
        <p:nvSpPr>
          <p:cNvPr id="30" name="Content Placeholder 29">
            <a:extLst>
              <a:ext uri="{FF2B5EF4-FFF2-40B4-BE49-F238E27FC236}">
                <a16:creationId xmlns:a16="http://schemas.microsoft.com/office/drawing/2014/main" id="{D8A9FC48-B5AD-4C4F-B65E-1123AE4BAEA5}"/>
              </a:ext>
            </a:extLst>
          </p:cNvPr>
          <p:cNvSpPr>
            <a:spLocks noGrp="1"/>
          </p:cNvSpPr>
          <p:nvPr>
            <p:ph sz="quarter" idx="10"/>
          </p:nvPr>
        </p:nvSpPr>
        <p:spPr>
          <a:xfrm>
            <a:off x="1321282" y="1717145"/>
            <a:ext cx="10541723" cy="4657645"/>
          </a:xfrm>
        </p:spPr>
        <p:txBody>
          <a:bodyPr/>
          <a:lstStyle/>
          <a:p>
            <a:pPr marL="457200" indent="-457200">
              <a:buFont typeface="+mj-lt"/>
              <a:buAutoNum type="arabicPeriod"/>
            </a:pPr>
            <a:r>
              <a:rPr lang="en-US" sz="1400" dirty="0"/>
              <a:t>Using Ethernet Time Sync Protocol (Advanced).vi to define ENET1 as the grandmaster clock.</a:t>
            </a:r>
          </a:p>
          <a:p>
            <a:pPr marL="457200" indent="-457200">
              <a:buFont typeface="+mj-lt"/>
              <a:buAutoNum type="arabicPeriod"/>
            </a:pPr>
            <a:r>
              <a:rPr lang="en-US" sz="1400" dirty="0"/>
              <a:t>Using ptp4l command to define ENET3 as the slave clock of ENET1 and synchronize ENET3 to ENET1.</a:t>
            </a:r>
          </a:p>
          <a:p>
            <a:pPr marL="457200" indent="-457200">
              <a:buFont typeface="+mj-lt"/>
              <a:buAutoNum type="arabicPeriod"/>
            </a:pPr>
            <a:r>
              <a:rPr lang="en-US" sz="1400" dirty="0"/>
              <a:t>Using phc2sys command to define RT OS time as the slave clock of ENET3 and synchronize RT OS time to ENET3.</a:t>
            </a:r>
          </a:p>
          <a:p>
            <a:pPr marL="457200" indent="-457200">
              <a:buFont typeface="+mj-lt"/>
              <a:buAutoNum type="arabicPeriod"/>
            </a:pPr>
            <a:endParaRPr lang="en-US" sz="1400" dirty="0"/>
          </a:p>
          <a:p>
            <a:pPr marL="457200" indent="-457200">
              <a:buFont typeface="+mj-lt"/>
              <a:buAutoNum type="arabicPeriod"/>
            </a:pPr>
            <a:endParaRPr lang="en-US" sz="1400" dirty="0"/>
          </a:p>
          <a:p>
            <a:pPr marL="457200" indent="-457200">
              <a:buFont typeface="+mj-lt"/>
              <a:buAutoNum type="arabicPeriod"/>
            </a:pPr>
            <a:endParaRPr lang="en-US" sz="1400" dirty="0"/>
          </a:p>
        </p:txBody>
      </p:sp>
      <p:grpSp>
        <p:nvGrpSpPr>
          <p:cNvPr id="35" name="Group 34">
            <a:extLst>
              <a:ext uri="{FF2B5EF4-FFF2-40B4-BE49-F238E27FC236}">
                <a16:creationId xmlns:a16="http://schemas.microsoft.com/office/drawing/2014/main" id="{BD1837A1-6132-4D38-AB14-2E9D7B015350}"/>
              </a:ext>
            </a:extLst>
          </p:cNvPr>
          <p:cNvGrpSpPr/>
          <p:nvPr/>
        </p:nvGrpSpPr>
        <p:grpSpPr>
          <a:xfrm>
            <a:off x="4167955" y="3080864"/>
            <a:ext cx="3856089" cy="2390775"/>
            <a:chOff x="4167955" y="2736476"/>
            <a:chExt cx="3856089" cy="2390775"/>
          </a:xfrm>
        </p:grpSpPr>
        <p:pic>
          <p:nvPicPr>
            <p:cNvPr id="31" name="Picture 30">
              <a:extLst>
                <a:ext uri="{FF2B5EF4-FFF2-40B4-BE49-F238E27FC236}">
                  <a16:creationId xmlns:a16="http://schemas.microsoft.com/office/drawing/2014/main" id="{94C04B89-FDC0-4A4D-A88B-BE58ACC78FB3}"/>
                </a:ext>
              </a:extLst>
            </p:cNvPr>
            <p:cNvPicPr>
              <a:picLocks noChangeAspect="1"/>
            </p:cNvPicPr>
            <p:nvPr/>
          </p:nvPicPr>
          <p:blipFill>
            <a:blip r:embed="rId2"/>
            <a:stretch>
              <a:fillRect/>
            </a:stretch>
          </p:blipFill>
          <p:spPr>
            <a:xfrm>
              <a:off x="4167955" y="2736476"/>
              <a:ext cx="3856089" cy="2390775"/>
            </a:xfrm>
            <a:prstGeom prst="rect">
              <a:avLst/>
            </a:prstGeom>
          </p:spPr>
        </p:pic>
        <p:sp>
          <p:nvSpPr>
            <p:cNvPr id="32" name="Multiplication Sign 31">
              <a:extLst>
                <a:ext uri="{FF2B5EF4-FFF2-40B4-BE49-F238E27FC236}">
                  <a16:creationId xmlns:a16="http://schemas.microsoft.com/office/drawing/2014/main" id="{B4434B10-1B2E-441A-8088-25EC9CFDDB75}"/>
                </a:ext>
              </a:extLst>
            </p:cNvPr>
            <p:cNvSpPr/>
            <p:nvPr/>
          </p:nvSpPr>
          <p:spPr>
            <a:xfrm>
              <a:off x="4381995" y="3528451"/>
              <a:ext cx="927847" cy="8068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highlight>
                    <a:srgbClr val="008000"/>
                  </a:highlight>
                </a:rPr>
                <a:t>ENET1</a:t>
              </a:r>
            </a:p>
          </p:txBody>
        </p:sp>
        <p:sp>
          <p:nvSpPr>
            <p:cNvPr id="33" name="Multiplication Sign 32">
              <a:extLst>
                <a:ext uri="{FF2B5EF4-FFF2-40B4-BE49-F238E27FC236}">
                  <a16:creationId xmlns:a16="http://schemas.microsoft.com/office/drawing/2014/main" id="{7ACAE912-4B0D-43B9-BF9E-17535908270C}"/>
                </a:ext>
              </a:extLst>
            </p:cNvPr>
            <p:cNvSpPr/>
            <p:nvPr/>
          </p:nvSpPr>
          <p:spPr>
            <a:xfrm>
              <a:off x="5359730" y="3523643"/>
              <a:ext cx="927847" cy="8068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highlight>
                    <a:srgbClr val="008000"/>
                  </a:highlight>
                </a:rPr>
                <a:t>ENET3</a:t>
              </a:r>
            </a:p>
          </p:txBody>
        </p:sp>
        <p:sp>
          <p:nvSpPr>
            <p:cNvPr id="34" name="Multiplication Sign 33">
              <a:extLst>
                <a:ext uri="{FF2B5EF4-FFF2-40B4-BE49-F238E27FC236}">
                  <a16:creationId xmlns:a16="http://schemas.microsoft.com/office/drawing/2014/main" id="{CB68FE5E-6514-4998-B916-3AF29A4B5F62}"/>
                </a:ext>
              </a:extLst>
            </p:cNvPr>
            <p:cNvSpPr/>
            <p:nvPr/>
          </p:nvSpPr>
          <p:spPr>
            <a:xfrm>
              <a:off x="6882160" y="3523642"/>
              <a:ext cx="927847" cy="8068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highlight>
                    <a:srgbClr val="008000"/>
                  </a:highlight>
                </a:rPr>
                <a:t>OS Time</a:t>
              </a:r>
            </a:p>
          </p:txBody>
        </p:sp>
      </p:grpSp>
    </p:spTree>
    <p:extLst>
      <p:ext uri="{BB962C8B-B14F-4D97-AF65-F5344CB8AC3E}">
        <p14:creationId xmlns:p14="http://schemas.microsoft.com/office/powerpoint/2010/main" val="724102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7109E45-EBBF-FE4F-BDA8-335AC8E6089E}"/>
              </a:ext>
            </a:extLst>
          </p:cNvPr>
          <p:cNvSpPr>
            <a:spLocks noGrp="1"/>
          </p:cNvSpPr>
          <p:nvPr>
            <p:ph type="title"/>
          </p:nvPr>
        </p:nvSpPr>
        <p:spPr>
          <a:xfrm>
            <a:off x="1321677" y="695225"/>
            <a:ext cx="10542130" cy="590931"/>
          </a:xfrm>
        </p:spPr>
        <p:txBody>
          <a:bodyPr/>
          <a:lstStyle/>
          <a:p>
            <a:r>
              <a:rPr lang="en-US" dirty="0"/>
              <a:t>Implementation</a:t>
            </a:r>
          </a:p>
        </p:txBody>
      </p:sp>
      <p:sp>
        <p:nvSpPr>
          <p:cNvPr id="10" name="Text Placeholder 9">
            <a:extLst>
              <a:ext uri="{FF2B5EF4-FFF2-40B4-BE49-F238E27FC236}">
                <a16:creationId xmlns:a16="http://schemas.microsoft.com/office/drawing/2014/main" id="{69C019A5-CEF8-E34D-B383-B73814FEEDE2}"/>
              </a:ext>
            </a:extLst>
          </p:cNvPr>
          <p:cNvSpPr>
            <a:spLocks noGrp="1"/>
          </p:cNvSpPr>
          <p:nvPr>
            <p:ph type="body" sz="quarter" idx="13"/>
          </p:nvPr>
        </p:nvSpPr>
        <p:spPr/>
        <p:txBody>
          <a:bodyPr/>
          <a:lstStyle/>
          <a:p>
            <a:endParaRPr lang="en-US"/>
          </a:p>
        </p:txBody>
      </p:sp>
      <p:sp>
        <p:nvSpPr>
          <p:cNvPr id="11" name="Text Placeholder 10">
            <a:extLst>
              <a:ext uri="{FF2B5EF4-FFF2-40B4-BE49-F238E27FC236}">
                <a16:creationId xmlns:a16="http://schemas.microsoft.com/office/drawing/2014/main" id="{CF9A5B9D-EBE5-9C48-80AC-04F87F6FF2B9}"/>
              </a:ext>
            </a:extLst>
          </p:cNvPr>
          <p:cNvSpPr>
            <a:spLocks noGrp="1"/>
          </p:cNvSpPr>
          <p:nvPr>
            <p:ph type="body" sz="quarter" idx="14"/>
          </p:nvPr>
        </p:nvSpPr>
        <p:spPr>
          <a:xfrm>
            <a:off x="1321282" y="1347813"/>
            <a:ext cx="10542130" cy="369332"/>
          </a:xfrm>
        </p:spPr>
        <p:txBody>
          <a:bodyPr/>
          <a:lstStyle/>
          <a:p>
            <a:r>
              <a:rPr lang="en-US" dirty="0"/>
              <a:t>Preparation</a:t>
            </a:r>
          </a:p>
        </p:txBody>
      </p:sp>
      <p:sp>
        <p:nvSpPr>
          <p:cNvPr id="30" name="Content Placeholder 29">
            <a:extLst>
              <a:ext uri="{FF2B5EF4-FFF2-40B4-BE49-F238E27FC236}">
                <a16:creationId xmlns:a16="http://schemas.microsoft.com/office/drawing/2014/main" id="{D8A9FC48-B5AD-4C4F-B65E-1123AE4BAEA5}"/>
              </a:ext>
            </a:extLst>
          </p:cNvPr>
          <p:cNvSpPr>
            <a:spLocks noGrp="1"/>
          </p:cNvSpPr>
          <p:nvPr>
            <p:ph sz="quarter" idx="10"/>
          </p:nvPr>
        </p:nvSpPr>
        <p:spPr>
          <a:xfrm>
            <a:off x="1321282" y="1717145"/>
            <a:ext cx="10541723" cy="4657645"/>
          </a:xfrm>
        </p:spPr>
        <p:txBody>
          <a:bodyPr/>
          <a:lstStyle/>
          <a:p>
            <a:pPr marL="285750" indent="-285750">
              <a:buFont typeface="Arial" panose="020B0604020202020204" pitchFamily="34" charset="0"/>
              <a:buChar char="•"/>
            </a:pPr>
            <a:r>
              <a:rPr lang="en-US" sz="1400" dirty="0"/>
              <a:t>Install linuxptp via following commands:</a:t>
            </a:r>
          </a:p>
          <a:p>
            <a:r>
              <a:rPr lang="en-US" sz="1400" dirty="0"/>
              <a:t>													</a:t>
            </a:r>
            <a:r>
              <a:rPr lang="en-US" sz="1200" dirty="0"/>
              <a:t>-	opkg update</a:t>
            </a:r>
          </a:p>
          <a:p>
            <a:r>
              <a:rPr lang="en-US" sz="1200" dirty="0"/>
              <a:t>													-	opkg install phc2sys</a:t>
            </a:r>
          </a:p>
          <a:p>
            <a:r>
              <a:rPr lang="en-US" sz="1200" dirty="0"/>
              <a:t>													-	opkg install linuxptp</a:t>
            </a:r>
          </a:p>
          <a:p>
            <a:r>
              <a:rPr lang="en-US" sz="1200" dirty="0"/>
              <a:t>													-	/</a:t>
            </a:r>
            <a:r>
              <a:rPr lang="en-US" sz="1200" dirty="0" err="1"/>
              <a:t>etc</a:t>
            </a:r>
            <a:r>
              <a:rPr lang="en-US" sz="1200" dirty="0"/>
              <a:t>/</a:t>
            </a:r>
            <a:r>
              <a:rPr lang="en-US" sz="1200" dirty="0" err="1"/>
              <a:t>init.d</a:t>
            </a:r>
            <a:r>
              <a:rPr lang="en-US" sz="1200" dirty="0"/>
              <a:t>/</a:t>
            </a:r>
            <a:r>
              <a:rPr lang="en-US" sz="1200" dirty="0" err="1"/>
              <a:t>nitsmd</a:t>
            </a:r>
            <a:r>
              <a:rPr lang="en-US" sz="1200" dirty="0"/>
              <a:t> stop (only necessary if NI-Sync is installed on the target)</a:t>
            </a:r>
          </a:p>
          <a:p>
            <a:endParaRPr lang="en-US" sz="1200" dirty="0"/>
          </a:p>
          <a:p>
            <a:endParaRPr lang="en-US" sz="1200" dirty="0"/>
          </a:p>
          <a:p>
            <a:endParaRPr lang="en-US" sz="1400" dirty="0"/>
          </a:p>
          <a:p>
            <a:pPr marL="285750" indent="-285750">
              <a:buFont typeface="Arial" panose="020B0604020202020204" pitchFamily="34" charset="0"/>
              <a:buChar char="•"/>
            </a:pPr>
            <a:r>
              <a:rPr lang="en-US" sz="1400" dirty="0"/>
              <a:t>Transport the ‘ptp4l_8021as.conf’ provided by Paul to specific location in RT system</a:t>
            </a:r>
            <a:r>
              <a:rPr lang="en-US" sz="1200" dirty="0"/>
              <a:t>: e.g. /home/admin/SynchronizeSystemTime/</a:t>
            </a:r>
          </a:p>
          <a:p>
            <a:pPr marL="285750" indent="-285750">
              <a:buFont typeface="Arial" panose="020B0604020202020204" pitchFamily="34" charset="0"/>
              <a:buChar char="•"/>
            </a:pPr>
            <a:r>
              <a:rPr lang="en-US" sz="1400" dirty="0"/>
              <a:t>Install NI-MAX and find the PXIe-8523 under Remote Systems.</a:t>
            </a:r>
          </a:p>
          <a:p>
            <a:pPr marL="457200" indent="-457200">
              <a:buFont typeface="+mj-lt"/>
              <a:buAutoNum type="arabicPeriod"/>
            </a:pPr>
            <a:endParaRPr lang="en-US" sz="1400" dirty="0"/>
          </a:p>
          <a:p>
            <a:pPr marL="457200" indent="-457200">
              <a:buFont typeface="+mj-lt"/>
              <a:buAutoNum type="arabicPeriod"/>
            </a:pPr>
            <a:endParaRPr lang="en-US" sz="1400" dirty="0"/>
          </a:p>
        </p:txBody>
      </p:sp>
      <p:pic>
        <p:nvPicPr>
          <p:cNvPr id="3" name="Picture 2">
            <a:extLst>
              <a:ext uri="{FF2B5EF4-FFF2-40B4-BE49-F238E27FC236}">
                <a16:creationId xmlns:a16="http://schemas.microsoft.com/office/drawing/2014/main" id="{0A61E2C8-8153-4D2C-893D-233EDACDC0BB}"/>
              </a:ext>
            </a:extLst>
          </p:cNvPr>
          <p:cNvPicPr>
            <a:picLocks noChangeAspect="1"/>
          </p:cNvPicPr>
          <p:nvPr/>
        </p:nvPicPr>
        <p:blipFill rotWithShape="1">
          <a:blip r:embed="rId2"/>
          <a:srcRect b="2080"/>
          <a:stretch/>
        </p:blipFill>
        <p:spPr>
          <a:xfrm>
            <a:off x="3817917" y="3321214"/>
            <a:ext cx="5541694" cy="710458"/>
          </a:xfrm>
          <a:prstGeom prst="rect">
            <a:avLst/>
          </a:prstGeom>
        </p:spPr>
      </p:pic>
      <p:pic>
        <p:nvPicPr>
          <p:cNvPr id="5" name="Picture 4">
            <a:extLst>
              <a:ext uri="{FF2B5EF4-FFF2-40B4-BE49-F238E27FC236}">
                <a16:creationId xmlns:a16="http://schemas.microsoft.com/office/drawing/2014/main" id="{8D564779-CD16-4145-B170-8FCD3FEF6E47}"/>
              </a:ext>
            </a:extLst>
          </p:cNvPr>
          <p:cNvPicPr>
            <a:picLocks noChangeAspect="1"/>
          </p:cNvPicPr>
          <p:nvPr/>
        </p:nvPicPr>
        <p:blipFill rotWithShape="1">
          <a:blip r:embed="rId3"/>
          <a:srcRect b="2074"/>
          <a:stretch/>
        </p:blipFill>
        <p:spPr>
          <a:xfrm>
            <a:off x="5250501" y="4814886"/>
            <a:ext cx="2676525" cy="867457"/>
          </a:xfrm>
          <a:prstGeom prst="rect">
            <a:avLst/>
          </a:prstGeom>
        </p:spPr>
      </p:pic>
    </p:spTree>
    <p:extLst>
      <p:ext uri="{BB962C8B-B14F-4D97-AF65-F5344CB8AC3E}">
        <p14:creationId xmlns:p14="http://schemas.microsoft.com/office/powerpoint/2010/main" val="3598689509"/>
      </p:ext>
    </p:extLst>
  </p:cSld>
  <p:clrMapOvr>
    <a:masterClrMapping/>
  </p:clrMapOvr>
</p:sld>
</file>

<file path=ppt/theme/theme1.xml><?xml version="1.0" encoding="utf-8"?>
<a:theme xmlns:a="http://schemas.openxmlformats.org/drawingml/2006/main" name="2020 Corporate Template">
  <a:themeElements>
    <a:clrScheme name="">
      <a:dk1>
        <a:srgbClr val="044123"/>
      </a:dk1>
      <a:lt1>
        <a:srgbClr val="FFFFFF"/>
      </a:lt1>
      <a:dk2>
        <a:srgbClr val="3C3D3C"/>
      </a:dk2>
      <a:lt2>
        <a:srgbClr val="CDDBC8"/>
      </a:lt2>
      <a:accent1>
        <a:srgbClr val="00B677"/>
      </a:accent1>
      <a:accent2>
        <a:srgbClr val="FFC409"/>
      </a:accent2>
      <a:accent3>
        <a:srgbClr val="3BB3E6"/>
      </a:accent3>
      <a:accent4>
        <a:srgbClr val="EF453E"/>
      </a:accent4>
      <a:accent5>
        <a:srgbClr val="8E78B7"/>
      </a:accent5>
      <a:accent6>
        <a:srgbClr val="32EB95"/>
      </a:accent6>
      <a:hlink>
        <a:srgbClr val="00B677"/>
      </a:hlink>
      <a:folHlink>
        <a:srgbClr val="00B677"/>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defTabSz="274320">
          <a:defRPr sz="2000" dirty="0" err="1" smtClean="0"/>
        </a:defPPr>
      </a:lstStyle>
    </a:txDef>
  </a:objectDefaults>
  <a:extraClrSchemeLst/>
  <a:extLst>
    <a:ext uri="{05A4C25C-085E-4340-85A3-A5531E510DB2}">
      <thm15:themeFamily xmlns:thm15="http://schemas.microsoft.com/office/thememl/2012/main" name="NI Corporate Template Updated 10-5-20.potx" id="{7D2467EC-D301-2245-ADA2-E19E0394E27D}" vid="{775855E3-CDF9-9243-B838-D081537E425B}"/>
    </a:ext>
  </a:extLst>
</a:theme>
</file>

<file path=docProps/app.xml><?xml version="1.0" encoding="utf-8"?>
<Properties xmlns="http://schemas.openxmlformats.org/officeDocument/2006/extended-properties" xmlns:vt="http://schemas.openxmlformats.org/officeDocument/2006/docPropsVTypes">
  <TotalTime>4425</TotalTime>
  <Words>1143</Words>
  <Application>Microsoft Office PowerPoint</Application>
  <PresentationFormat>Widescreen</PresentationFormat>
  <Paragraphs>110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System Font Regular</vt:lpstr>
      <vt:lpstr>Arial</vt:lpstr>
      <vt:lpstr>Consolas</vt:lpstr>
      <vt:lpstr>Times New Roman</vt:lpstr>
      <vt:lpstr>Wingdings</vt:lpstr>
      <vt:lpstr>2020 Corporate Template</vt:lpstr>
      <vt:lpstr>Sync timing between RT OS and automotive ethernet card</vt:lpstr>
      <vt:lpstr>Agenda</vt:lpstr>
      <vt:lpstr>Background</vt:lpstr>
      <vt:lpstr>Background</vt:lpstr>
      <vt:lpstr>Introduction to linuxptp</vt:lpstr>
      <vt:lpstr>Introduction to linuxptp</vt:lpstr>
      <vt:lpstr>Introduction to linuxptp</vt:lpstr>
      <vt:lpstr>Implementation</vt:lpstr>
      <vt:lpstr>Implementation</vt:lpstr>
      <vt:lpstr>Implementation</vt:lpstr>
      <vt:lpstr>Implementation</vt:lpstr>
      <vt:lpstr>Implementation</vt:lpstr>
      <vt:lpstr>Validation Result </vt:lpstr>
      <vt:lpstr>Validation Result </vt:lpstr>
      <vt:lpstr>Validation Result </vt:lpstr>
      <vt:lpstr>Validation Result </vt:lpstr>
      <vt:lpstr>Validation Result</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Tianpei Lei</dc:creator>
  <cp:lastModifiedBy>Tianpei Lei</cp:lastModifiedBy>
  <cp:revision>53</cp:revision>
  <dcterms:created xsi:type="dcterms:W3CDTF">2021-10-08T02:16:03Z</dcterms:created>
  <dcterms:modified xsi:type="dcterms:W3CDTF">2021-10-22T09:40:02Z</dcterms:modified>
</cp:coreProperties>
</file>