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BD3AA-806A-4C26-9A7C-3E56EA521DBB}" v="12" dt="2019-02-11T09:38:05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enika.m@googlemail.com" userId="48b44263944412cd" providerId="LiveId" clId="{08CBD3AA-806A-4C26-9A7C-3E56EA521DBB}"/>
    <pc:docChg chg="custSel mod addSld modSld">
      <pc:chgData name="moenika.m@googlemail.com" userId="48b44263944412cd" providerId="LiveId" clId="{08CBD3AA-806A-4C26-9A7C-3E56EA521DBB}" dt="2019-02-11T09:38:05.718" v="264"/>
      <pc:docMkLst>
        <pc:docMk/>
      </pc:docMkLst>
      <pc:sldChg chg="addSp modSp add mod setBg">
        <pc:chgData name="moenika.m@googlemail.com" userId="48b44263944412cd" providerId="LiveId" clId="{08CBD3AA-806A-4C26-9A7C-3E56EA521DBB}" dt="2019-02-11T08:24:42.506" v="253"/>
        <pc:sldMkLst>
          <pc:docMk/>
          <pc:sldMk cId="936502994" sldId="262"/>
        </pc:sldMkLst>
        <pc:spChg chg="mod">
          <ac:chgData name="moenika.m@googlemail.com" userId="48b44263944412cd" providerId="LiveId" clId="{08CBD3AA-806A-4C26-9A7C-3E56EA521DBB}" dt="2019-02-11T08:24:36.392" v="252" actId="26606"/>
          <ac:spMkLst>
            <pc:docMk/>
            <pc:sldMk cId="936502994" sldId="262"/>
            <ac:spMk id="2" creationId="{6F4E12D0-4B78-4DDE-BE5F-67434D37A465}"/>
          </ac:spMkLst>
        </pc:spChg>
        <pc:spChg chg="mod">
          <ac:chgData name="moenika.m@googlemail.com" userId="48b44263944412cd" providerId="LiveId" clId="{08CBD3AA-806A-4C26-9A7C-3E56EA521DBB}" dt="2019-02-11T08:24:36.392" v="252" actId="26606"/>
          <ac:spMkLst>
            <pc:docMk/>
            <pc:sldMk cId="936502994" sldId="262"/>
            <ac:spMk id="3" creationId="{9A2D1BE6-DC35-445C-9335-D9038802899F}"/>
          </ac:spMkLst>
        </pc:spChg>
        <pc:spChg chg="add">
          <ac:chgData name="moenika.m@googlemail.com" userId="48b44263944412cd" providerId="LiveId" clId="{08CBD3AA-806A-4C26-9A7C-3E56EA521DBB}" dt="2019-02-11T08:24:36.392" v="252" actId="26606"/>
          <ac:spMkLst>
            <pc:docMk/>
            <pc:sldMk cId="936502994" sldId="262"/>
            <ac:spMk id="8" creationId="{3E340A62-2AB4-4600-96C6-0B60B6E9654F}"/>
          </ac:spMkLst>
        </pc:spChg>
        <pc:spChg chg="add">
          <ac:chgData name="moenika.m@googlemail.com" userId="48b44263944412cd" providerId="LiveId" clId="{08CBD3AA-806A-4C26-9A7C-3E56EA521DBB}" dt="2019-02-11T08:24:36.392" v="252" actId="26606"/>
          <ac:spMkLst>
            <pc:docMk/>
            <pc:sldMk cId="936502994" sldId="262"/>
            <ac:spMk id="10" creationId="{BDC681C0-91A4-49F5-8158-CF3ECB854C23}"/>
          </ac:spMkLst>
        </pc:spChg>
        <pc:spChg chg="add">
          <ac:chgData name="moenika.m@googlemail.com" userId="48b44263944412cd" providerId="LiveId" clId="{08CBD3AA-806A-4C26-9A7C-3E56EA521DBB}" dt="2019-02-11T08:24:36.392" v="252" actId="26606"/>
          <ac:spMkLst>
            <pc:docMk/>
            <pc:sldMk cId="936502994" sldId="262"/>
            <ac:spMk id="12" creationId="{D102F34D-849F-4CF9-98E2-E57EC330D44A}"/>
          </ac:spMkLst>
        </pc:spChg>
      </pc:sldChg>
      <pc:sldChg chg="addSp add modTransition">
        <pc:chgData name="moenika.m@googlemail.com" userId="48b44263944412cd" providerId="LiveId" clId="{08CBD3AA-806A-4C26-9A7C-3E56EA521DBB}" dt="2019-02-11T09:38:00.294" v="262"/>
        <pc:sldMkLst>
          <pc:docMk/>
          <pc:sldMk cId="914550061" sldId="263"/>
        </pc:sldMkLst>
        <pc:picChg chg="add">
          <ac:chgData name="moenika.m@googlemail.com" userId="48b44263944412cd" providerId="LiveId" clId="{08CBD3AA-806A-4C26-9A7C-3E56EA521DBB}" dt="2019-02-11T09:32:51.664" v="255"/>
          <ac:picMkLst>
            <pc:docMk/>
            <pc:sldMk cId="914550061" sldId="263"/>
            <ac:picMk id="2" creationId="{55BBF36E-8E2D-490A-8DAD-7B6C1066F2CD}"/>
          </ac:picMkLst>
        </pc:picChg>
      </pc:sldChg>
      <pc:sldChg chg="addSp add modTransition">
        <pc:chgData name="moenika.m@googlemail.com" userId="48b44263944412cd" providerId="LiveId" clId="{08CBD3AA-806A-4C26-9A7C-3E56EA521DBB}" dt="2019-02-11T09:38:02.946" v="263"/>
        <pc:sldMkLst>
          <pc:docMk/>
          <pc:sldMk cId="2319508181" sldId="264"/>
        </pc:sldMkLst>
        <pc:picChg chg="add">
          <ac:chgData name="moenika.m@googlemail.com" userId="48b44263944412cd" providerId="LiveId" clId="{08CBD3AA-806A-4C26-9A7C-3E56EA521DBB}" dt="2019-02-11T09:33:19.427" v="257"/>
          <ac:picMkLst>
            <pc:docMk/>
            <pc:sldMk cId="2319508181" sldId="264"/>
            <ac:picMk id="2" creationId="{E8BA35F3-EED6-4B81-825F-AFCC7585757A}"/>
          </ac:picMkLst>
        </pc:picChg>
      </pc:sldChg>
      <pc:sldChg chg="addSp delSp add modTransition">
        <pc:chgData name="moenika.m@googlemail.com" userId="48b44263944412cd" providerId="LiveId" clId="{08CBD3AA-806A-4C26-9A7C-3E56EA521DBB}" dt="2019-02-11T09:38:05.718" v="264"/>
        <pc:sldMkLst>
          <pc:docMk/>
          <pc:sldMk cId="2140249038" sldId="265"/>
        </pc:sldMkLst>
        <pc:picChg chg="add del">
          <ac:chgData name="moenika.m@googlemail.com" userId="48b44263944412cd" providerId="LiveId" clId="{08CBD3AA-806A-4C26-9A7C-3E56EA521DBB}" dt="2019-02-11T09:36:18.189" v="260" actId="478"/>
          <ac:picMkLst>
            <pc:docMk/>
            <pc:sldMk cId="2140249038" sldId="265"/>
            <ac:picMk id="2" creationId="{35DA67B6-56D6-4475-9350-3054BB0D4691}"/>
          </ac:picMkLst>
        </pc:picChg>
        <pc:picChg chg="add">
          <ac:chgData name="moenika.m@googlemail.com" userId="48b44263944412cd" providerId="LiveId" clId="{08CBD3AA-806A-4C26-9A7C-3E56EA521DBB}" dt="2019-02-11T09:36:28.851" v="261"/>
          <ac:picMkLst>
            <pc:docMk/>
            <pc:sldMk cId="2140249038" sldId="265"/>
            <ac:picMk id="3" creationId="{B22AA3B0-D7DD-4CA6-BB58-5310B34D22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70694A0-7AB0-4729-ADED-8C378FF97D2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EC5CE97-5D57-4E88-8BCA-F03D7F3AEC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13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94A0-7AB0-4729-ADED-8C378FF97D2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CE97-5D57-4E88-8BCA-F03D7F3AEC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94A0-7AB0-4729-ADED-8C378FF97D2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CE97-5D57-4E88-8BCA-F03D7F3AEC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94A0-7AB0-4729-ADED-8C378FF97D2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CE97-5D57-4E88-8BCA-F03D7F3AEC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70694A0-7AB0-4729-ADED-8C378FF97D2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1EC5CE97-5D57-4E88-8BCA-F03D7F3AEC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86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94A0-7AB0-4729-ADED-8C378FF97D2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CE97-5D57-4E88-8BCA-F03D7F3AEC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8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94A0-7AB0-4729-ADED-8C378FF97D2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CE97-5D57-4E88-8BCA-F03D7F3AEC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7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94A0-7AB0-4729-ADED-8C378FF97D2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CE97-5D57-4E88-8BCA-F03D7F3AEC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2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94A0-7AB0-4729-ADED-8C378FF97D2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5CE97-5D57-4E88-8BCA-F03D7F3AEC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1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94A0-7AB0-4729-ADED-8C378FF97D2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C5CE97-5D57-4E88-8BCA-F03D7F3AEC00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109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70694A0-7AB0-4729-ADED-8C378FF97D2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C5CE97-5D57-4E88-8BCA-F03D7F3AEC00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799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70694A0-7AB0-4729-ADED-8C378FF97D24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EC5CE97-5D57-4E88-8BCA-F03D7F3AEC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27" name="Rectangle 11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CEFE2A59-44AF-4CF1-AACC-45C266190327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41883" y="1260389"/>
                <a:ext cx="6704658" cy="4335616"/>
              </a:xfrm>
            </p:spPr>
            <p:txBody>
              <a:bodyPr>
                <a:normAutofit/>
              </a:bodyPr>
              <a:lstStyle/>
              <a:p>
                <a:pPr algn="r"/>
                <a:r>
                  <a:rPr lang="en-US" sz="4400" dirty="0">
                    <a:solidFill>
                      <a:schemeClr val="tx1"/>
                    </a:solidFill>
                  </a:rPr>
                  <a:t>Google Cloud Vision</a:t>
                </a:r>
                <a:br>
                  <a:rPr lang="en-US" sz="5400" dirty="0">
                    <a:solidFill>
                      <a:schemeClr val="tx1"/>
                    </a:solidFill>
                  </a:rPr>
                </a:br>
                <a:r>
                  <a:rPr lang="en-US" sz="4800" dirty="0">
                    <a:solidFill>
                      <a:schemeClr val="tx1"/>
                    </a:solidFill>
                  </a:rPr>
                  <a:t>Cloud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4800">
                            <a:solidFill>
                              <a:schemeClr val="tx1"/>
                            </a:solidFill>
                          </a:rPr>
                          <m:t>AutoML</m:t>
                        </m:r>
                      </m:e>
                      <m:sup>
                        <m:r>
                          <a:rPr lang="de-AT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𝐵𝐸𝑇𝐴</m:t>
                        </m:r>
                      </m:sup>
                    </m:sSup>
                  </m:oMath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CEFE2A59-44AF-4CF1-AACC-45C266190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41883" y="1260389"/>
                <a:ext cx="6704658" cy="4335616"/>
              </a:xfrm>
              <a:blipFill>
                <a:blip r:embed="rId2"/>
                <a:stretch>
                  <a:fillRect l="-1727" r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Untertitel 2">
            <a:extLst>
              <a:ext uri="{FF2B5EF4-FFF2-40B4-BE49-F238E27FC236}">
                <a16:creationId xmlns:a16="http://schemas.microsoft.com/office/drawing/2014/main" id="{ECE0A06D-8CBA-4EC6-B11C-DA71007B9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3205" y="1260389"/>
            <a:ext cx="2658449" cy="4334006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/>
              <a:t>Michael Wimmer, Monika Moser</a:t>
            </a:r>
          </a:p>
        </p:txBody>
      </p:sp>
      <p:cxnSp>
        <p:nvCxnSpPr>
          <p:cNvPr id="28" name="Straight Connector 13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830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22AA3B0-D7DD-4CA6-BB58-5310B34D2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4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0DF1E7-0EA7-497C-82A0-B60869AF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Cloud Vision 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76025A-BD25-46E4-BC13-4EC833C25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pretrained API model</a:t>
            </a:r>
          </a:p>
          <a:p>
            <a:r>
              <a:rPr lang="en-US" dirty="0"/>
              <a:t>use through REST</a:t>
            </a:r>
          </a:p>
          <a:p>
            <a:r>
              <a:rPr lang="en-US" dirty="0"/>
              <a:t>moderated content</a:t>
            </a:r>
          </a:p>
          <a:p>
            <a:endParaRPr lang="en-US" dirty="0"/>
          </a:p>
          <a:p>
            <a:r>
              <a:rPr lang="en-US" dirty="0"/>
              <a:t>1.000 units a month free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C2B957D-4D7F-4D0F-9417-1E0B5D3C3B3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77398" y="2045836"/>
            <a:ext cx="48291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82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E340A62-2AB4-4600-96C6-0B60B6E96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DC681C0-91A4-49F5-8158-CF3ECB854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02F34D-849F-4CF9-98E2-E57EC330D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0"/>
            <a:ext cx="4657345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006ED9-EB88-4D75-AA0F-6F502EBB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8337" y="1168400"/>
            <a:ext cx="4251158" cy="4521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Cloud Vision 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0E8F10-0C8E-44CD-8AA1-6B407309A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7" y="1168400"/>
            <a:ext cx="6326423" cy="4521200"/>
          </a:xfrm>
        </p:spPr>
        <p:txBody>
          <a:bodyPr anchor="ctr">
            <a:normAutofit/>
          </a:bodyPr>
          <a:lstStyle/>
          <a:p>
            <a:r>
              <a:rPr lang="en-US"/>
              <a:t>label detection</a:t>
            </a:r>
          </a:p>
          <a:p>
            <a:r>
              <a:rPr lang="en-US"/>
              <a:t>a weber identifier</a:t>
            </a:r>
          </a:p>
          <a:p>
            <a:r>
              <a:rPr lang="en-US"/>
              <a:t>optical character recognition</a:t>
            </a:r>
          </a:p>
          <a:p>
            <a:r>
              <a:rPr lang="en-US"/>
              <a:t>Handwriting </a:t>
            </a:r>
            <a:r>
              <a:rPr lang="en-US" err="1"/>
              <a:t>recognition</a:t>
            </a:r>
            <a:r>
              <a:rPr lang="en-US" baseline="30000" err="1"/>
              <a:t>BETA</a:t>
            </a:r>
            <a:endParaRPr lang="en-US" baseline="30000"/>
          </a:p>
          <a:p>
            <a:r>
              <a:rPr lang="en-US"/>
              <a:t>logo recognition</a:t>
            </a:r>
          </a:p>
          <a:p>
            <a:r>
              <a:rPr lang="en-US"/>
              <a:t>Object </a:t>
            </a:r>
            <a:r>
              <a:rPr lang="en-US" err="1"/>
              <a:t>locator</a:t>
            </a:r>
            <a:r>
              <a:rPr lang="en-US" baseline="30000" err="1"/>
              <a:t>BETA</a:t>
            </a:r>
            <a:endParaRPr lang="en-US" baseline="30000"/>
          </a:p>
          <a:p>
            <a:r>
              <a:rPr lang="en-US"/>
              <a:t>recognition of sights </a:t>
            </a:r>
          </a:p>
          <a:p>
            <a:r>
              <a:rPr lang="en-US"/>
              <a:t>face recognition</a:t>
            </a:r>
          </a:p>
          <a:p>
            <a:r>
              <a:rPr lang="en-US"/>
              <a:t>integrated ML Kit</a:t>
            </a:r>
          </a:p>
          <a:p>
            <a:r>
              <a:rPr lang="en-US"/>
              <a:t>Product </a:t>
            </a:r>
            <a:r>
              <a:rPr lang="en-US" err="1"/>
              <a:t>search</a:t>
            </a:r>
            <a:r>
              <a:rPr lang="en-US" baseline="30000" err="1"/>
              <a:t>BETA</a:t>
            </a:r>
            <a:r>
              <a:rPr lang="en-US"/>
              <a:t>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4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8E15EE-E8FB-4100-BE70-7806FADD0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 err="1"/>
              <a:t>AutoML</a:t>
            </a:r>
            <a:r>
              <a:rPr lang="en-US" dirty="0"/>
              <a:t> Vision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BF13EB-EF2E-4475-9059-B11F99D8C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train customized models</a:t>
            </a:r>
          </a:p>
          <a:p>
            <a:r>
              <a:rPr lang="en-US" dirty="0"/>
              <a:t>higher model accuracy</a:t>
            </a:r>
          </a:p>
          <a:p>
            <a:r>
              <a:rPr lang="en-US" dirty="0"/>
              <a:t>high performance</a:t>
            </a:r>
          </a:p>
          <a:p>
            <a:r>
              <a:rPr lang="en-US" dirty="0"/>
              <a:t>label creation by humans</a:t>
            </a:r>
          </a:p>
          <a:p>
            <a:endParaRPr lang="en-US" dirty="0"/>
          </a:p>
          <a:p>
            <a:r>
              <a:rPr lang="en-US" dirty="0"/>
              <a:t>1.000 first forecasts are free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8D92E09-01A1-41E5-A07E-E4908C4E1CC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9959" y="2656411"/>
            <a:ext cx="7200000" cy="242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01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8EBB9F-00B5-4F70-A115-312A462C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App Engine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0E0B5B-1FEA-4B52-B664-82A92A0E4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fundamental part of Google Cloud Platform</a:t>
            </a:r>
          </a:p>
          <a:p>
            <a:r>
              <a:rPr lang="en-US" dirty="0"/>
              <a:t>PaaS and IaaS</a:t>
            </a:r>
          </a:p>
          <a:p>
            <a:r>
              <a:rPr lang="en-US" dirty="0"/>
              <a:t>Big Data Cloud storage</a:t>
            </a:r>
          </a:p>
          <a:p>
            <a:endParaRPr lang="en-US" dirty="0"/>
          </a:p>
          <a:p>
            <a:r>
              <a:rPr lang="en-US" dirty="0"/>
              <a:t>Python, Java, PHP, GO, …</a:t>
            </a:r>
          </a:p>
          <a:p>
            <a:r>
              <a:rPr lang="en-US" dirty="0"/>
              <a:t>Many storage options</a:t>
            </a:r>
          </a:p>
        </p:txBody>
      </p:sp>
    </p:spTree>
    <p:extLst>
      <p:ext uri="{BB962C8B-B14F-4D97-AF65-F5344CB8AC3E}">
        <p14:creationId xmlns:p14="http://schemas.microsoft.com/office/powerpoint/2010/main" val="1133126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3E340A62-2AB4-4600-96C6-0B60B6E96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BDC681C0-91A4-49F5-8158-CF3ECB854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D102F34D-849F-4CF9-98E2-E57EC330D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0"/>
            <a:ext cx="4657345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8BDD07-B421-4175-8E63-975024DA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287" y="1168400"/>
            <a:ext cx="3697043" cy="45212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635284-3C1E-4377-854D-78601DFB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7" y="1168400"/>
            <a:ext cx="6326423" cy="4521200"/>
          </a:xfrm>
        </p:spPr>
        <p:txBody>
          <a:bodyPr anchor="ctr">
            <a:normAutofit/>
          </a:bodyPr>
          <a:lstStyle/>
          <a:p>
            <a:r>
              <a:rPr lang="en-US" dirty="0"/>
              <a:t>label detection</a:t>
            </a:r>
          </a:p>
          <a:p>
            <a:r>
              <a:rPr lang="en-US" dirty="0"/>
              <a:t>objects, places, animal species, products, …</a:t>
            </a:r>
          </a:p>
          <a:p>
            <a:r>
              <a:rPr lang="en-US" dirty="0"/>
              <a:t>labels are in English </a:t>
            </a:r>
            <a:br>
              <a:rPr lang="en-US" dirty="0"/>
            </a:br>
            <a:r>
              <a:rPr lang="en-US" dirty="0"/>
              <a:t>(translate with Cloud Translation API)</a:t>
            </a:r>
          </a:p>
          <a:p>
            <a:endParaRPr lang="en-US" dirty="0"/>
          </a:p>
          <a:p>
            <a:r>
              <a:rPr lang="en-US" dirty="0"/>
              <a:t>GCP-project and authentication</a:t>
            </a:r>
          </a:p>
          <a:p>
            <a:r>
              <a:rPr lang="en-US" dirty="0"/>
              <a:t>returns JSON</a:t>
            </a:r>
          </a:p>
        </p:txBody>
      </p:sp>
    </p:spTree>
    <p:extLst>
      <p:ext uri="{BB962C8B-B14F-4D97-AF65-F5344CB8AC3E}">
        <p14:creationId xmlns:p14="http://schemas.microsoft.com/office/powerpoint/2010/main" val="35133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340A62-2AB4-4600-96C6-0B60B6E96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DC681C0-91A4-49F5-8158-CF3ECB854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02F34D-849F-4CF9-98E2-E57EC330D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0"/>
            <a:ext cx="4657345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4E12D0-4B78-4DDE-BE5F-67434D37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287" y="1168400"/>
            <a:ext cx="3697043" cy="45212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2D1BE6-DC35-445C-9335-D90388028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7" y="1168400"/>
            <a:ext cx="6326423" cy="4521200"/>
          </a:xfrm>
        </p:spPr>
        <p:txBody>
          <a:bodyPr anchor="ctr">
            <a:normAutofit/>
          </a:bodyPr>
          <a:lstStyle/>
          <a:p>
            <a:r>
              <a:rPr lang="en-US" dirty="0"/>
              <a:t>pip install –upgrade google-cloud-vision</a:t>
            </a:r>
          </a:p>
          <a:p>
            <a:endParaRPr lang="en-US" dirty="0"/>
          </a:p>
          <a:p>
            <a:r>
              <a:rPr lang="en-US" dirty="0"/>
              <a:t>google-</a:t>
            </a:r>
            <a:r>
              <a:rPr lang="en-US" dirty="0" err="1"/>
              <a:t>api.core</a:t>
            </a:r>
            <a:endParaRPr lang="en-US" dirty="0"/>
          </a:p>
          <a:p>
            <a:r>
              <a:rPr lang="en-US" dirty="0"/>
              <a:t>google-auth</a:t>
            </a:r>
          </a:p>
          <a:p>
            <a:r>
              <a:rPr lang="en-US" dirty="0"/>
              <a:t>google-cloud-vision</a:t>
            </a:r>
          </a:p>
          <a:p>
            <a:r>
              <a:rPr lang="en-US" dirty="0" err="1"/>
              <a:t>googleapis</a:t>
            </a:r>
            <a:r>
              <a:rPr lang="en-US" dirty="0"/>
              <a:t>-common-</a:t>
            </a:r>
            <a:r>
              <a:rPr lang="en-US" dirty="0" err="1"/>
              <a:t>protox</a:t>
            </a:r>
            <a:r>
              <a:rPr lang="en-US" dirty="0"/>
              <a:t> (check version!!)</a:t>
            </a:r>
            <a:br>
              <a:rPr lang="en-US" dirty="0"/>
            </a:br>
            <a:r>
              <a:rPr lang="en-US" dirty="0"/>
              <a:t>latest version is beta – does not work</a:t>
            </a:r>
          </a:p>
        </p:txBody>
      </p:sp>
    </p:spTree>
    <p:extLst>
      <p:ext uri="{BB962C8B-B14F-4D97-AF65-F5344CB8AC3E}">
        <p14:creationId xmlns:p14="http://schemas.microsoft.com/office/powerpoint/2010/main" val="93650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5BBF36E-8E2D-490A-8DAD-7B6C1066F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5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8BA35F3-EED6-4B81-825F-AFCC75857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08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Breitbild</PresentationFormat>
  <Paragraphs>47</Paragraphs>
  <Slides>10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Century Gothic</vt:lpstr>
      <vt:lpstr>Garamond</vt:lpstr>
      <vt:lpstr>Savon</vt:lpstr>
      <vt:lpstr>Google Cloud Vision Cloud 〖"AutoML" 〗^BETA</vt:lpstr>
      <vt:lpstr>Cloud Vision API</vt:lpstr>
      <vt:lpstr>Cloud Vision API</vt:lpstr>
      <vt:lpstr>AutoML Vision</vt:lpstr>
      <vt:lpstr>App Engine</vt:lpstr>
      <vt:lpstr>Live Demo</vt:lpstr>
      <vt:lpstr>Live Demo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Vision Cloud 〖"AutoML" 〗^BETA</dc:title>
  <dc:creator>Monika Moser</dc:creator>
  <cp:lastModifiedBy>Monika Moser</cp:lastModifiedBy>
  <cp:revision>1</cp:revision>
  <dcterms:created xsi:type="dcterms:W3CDTF">2019-02-11T08:24:36Z</dcterms:created>
  <dcterms:modified xsi:type="dcterms:W3CDTF">2019-02-11T09:38:09Z</dcterms:modified>
</cp:coreProperties>
</file>