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5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5" d="100"/>
          <a:sy n="85" d="100"/>
        </p:scale>
        <p:origin x="54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1/9/2023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hu.wikipedia.org/wiki/Linux#Biztons%C3%A1g" TargetMode="External"/><Relationship Id="rId3" Type="http://schemas.openxmlformats.org/officeDocument/2006/relationships/hyperlink" Target="https://hu.wikipedia.org/wiki/Monolitikus_rendszermag" TargetMode="External"/><Relationship Id="rId7" Type="http://schemas.openxmlformats.org/officeDocument/2006/relationships/hyperlink" Target="https://hu.wikipedia.org/wiki/Windows" TargetMode="External"/><Relationship Id="rId2" Type="http://schemas.openxmlformats.org/officeDocument/2006/relationships/hyperlink" Target="https://hu.wikipedia.org/wiki/Oper%C3%A1ci%C3%B3s_rendszer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hu.wikipedia.org/wiki/Rendszermag#Exokernelek" TargetMode="External"/><Relationship Id="rId5" Type="http://schemas.openxmlformats.org/officeDocument/2006/relationships/hyperlink" Target="https://hu.wikipedia.org/wiki/Mikrokernel" TargetMode="External"/><Relationship Id="rId4" Type="http://schemas.openxmlformats.org/officeDocument/2006/relationships/hyperlink" Target="https://hu.wikipedia.org/wiki/Hibrid_kernel" TargetMode="External"/><Relationship Id="rId9" Type="http://schemas.openxmlformats.org/officeDocument/2006/relationships/hyperlink" Target="https://hu.wikipedia.org/wiki/Linux-disztrib%C3%BAci%C3%B3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AC46160-06B7-4E35-9259-79FF37EC58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Operációs rendszer(</a:t>
            </a:r>
            <a:r>
              <a:rPr lang="hu-HU" dirty="0" err="1"/>
              <a:t>ek</a:t>
            </a:r>
            <a:r>
              <a:rPr lang="hu-HU" dirty="0"/>
              <a:t>)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A714A1CC-2AFD-4F88-83E9-FB184EF518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A Windows népszerűsége</a:t>
            </a:r>
          </a:p>
        </p:txBody>
      </p:sp>
    </p:spTree>
    <p:extLst>
      <p:ext uri="{BB962C8B-B14F-4D97-AF65-F5344CB8AC3E}">
        <p14:creationId xmlns:p14="http://schemas.microsoft.com/office/powerpoint/2010/main" val="105778391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Kép 7">
            <a:extLst>
              <a:ext uri="{FF2B5EF4-FFF2-40B4-BE49-F238E27FC236}">
                <a16:creationId xmlns:a16="http://schemas.microsoft.com/office/drawing/2014/main" id="{CA9CDDF2-332A-802C-280F-4ABE54F594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0937" y="1108781"/>
            <a:ext cx="8110126" cy="4561946"/>
          </a:xfrm>
          <a:prstGeom prst="rect">
            <a:avLst/>
          </a:prstGeom>
        </p:spPr>
      </p:pic>
      <p:sp>
        <p:nvSpPr>
          <p:cNvPr id="6" name="Szövegdoboz 5">
            <a:extLst>
              <a:ext uri="{FF2B5EF4-FFF2-40B4-BE49-F238E27FC236}">
                <a16:creationId xmlns:a16="http://schemas.microsoft.com/office/drawing/2014/main" id="{A982674A-8B54-2484-6994-7DEF18365F0C}"/>
              </a:ext>
            </a:extLst>
          </p:cNvPr>
          <p:cNvSpPr txBox="1"/>
          <p:nvPr/>
        </p:nvSpPr>
        <p:spPr>
          <a:xfrm>
            <a:off x="1266076" y="4605865"/>
            <a:ext cx="9867592" cy="132343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8000" dirty="0" err="1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rPr>
              <a:t>K</a:t>
            </a:r>
            <a:r>
              <a:rPr lang="en-US" sz="80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rPr>
              <a:t>öszönöm</a:t>
            </a:r>
            <a:r>
              <a:rPr lang="en-US" sz="8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rPr>
              <a:t> a </a:t>
            </a:r>
            <a:r>
              <a:rPr lang="en-US" sz="80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rPr>
              <a:t>figyelme</a:t>
            </a:r>
            <a:r>
              <a:rPr lang="en-US" sz="8000" dirty="0" err="1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rPr>
              <a:t>t</a:t>
            </a:r>
            <a:r>
              <a:rPr lang="en-US" sz="8000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rPr>
              <a:t>!</a:t>
            </a:r>
            <a:endParaRPr lang="hu-HU" sz="8000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" panose="020E06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142263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190CD92-DEAC-451E-9EB1-29E7A3C91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Források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2B8D7BA-1054-4842-A40C-DB0CADBC49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hu-HU" dirty="0">
                <a:hlinkClick r:id="rId2"/>
              </a:rPr>
              <a:t>Operációs rendszer – Wikipédia (wikipedia.org)</a:t>
            </a:r>
            <a:endParaRPr lang="hu-HU" dirty="0"/>
          </a:p>
          <a:p>
            <a:r>
              <a:rPr lang="hu-HU" dirty="0">
                <a:hlinkClick r:id="rId3"/>
              </a:rPr>
              <a:t>Monolitikus rendszermag – Wikipédia (wikipedia.org)</a:t>
            </a:r>
            <a:endParaRPr lang="hu-HU" dirty="0"/>
          </a:p>
          <a:p>
            <a:r>
              <a:rPr lang="nl-NL" dirty="0" err="1">
                <a:hlinkClick r:id="rId4"/>
              </a:rPr>
              <a:t>Hibrid</a:t>
            </a:r>
            <a:r>
              <a:rPr lang="nl-NL" dirty="0">
                <a:hlinkClick r:id="rId4"/>
              </a:rPr>
              <a:t> </a:t>
            </a:r>
            <a:r>
              <a:rPr lang="nl-NL" dirty="0" err="1">
                <a:hlinkClick r:id="rId4"/>
              </a:rPr>
              <a:t>kernel</a:t>
            </a:r>
            <a:r>
              <a:rPr lang="nl-NL" dirty="0">
                <a:hlinkClick r:id="rId4"/>
              </a:rPr>
              <a:t> – Wikipédia (wikipedia.org)</a:t>
            </a:r>
            <a:endParaRPr lang="hu-HU" dirty="0"/>
          </a:p>
          <a:p>
            <a:r>
              <a:rPr lang="hu-HU" dirty="0" err="1">
                <a:hlinkClick r:id="rId5"/>
              </a:rPr>
              <a:t>Mikrokernel</a:t>
            </a:r>
            <a:r>
              <a:rPr lang="hu-HU" dirty="0">
                <a:hlinkClick r:id="rId5"/>
              </a:rPr>
              <a:t> – Wikipédia (wikipedia.org)</a:t>
            </a:r>
            <a:endParaRPr lang="hu-HU" dirty="0"/>
          </a:p>
          <a:p>
            <a:r>
              <a:rPr lang="hu-HU" dirty="0">
                <a:hlinkClick r:id="rId6"/>
              </a:rPr>
              <a:t>Rendszermag – Wikipédia (wikipedia.org)</a:t>
            </a:r>
            <a:endParaRPr lang="hu-HU" dirty="0"/>
          </a:p>
          <a:p>
            <a:r>
              <a:rPr lang="hu-HU" dirty="0">
                <a:hlinkClick r:id="rId7"/>
              </a:rPr>
              <a:t>Windows – Wikipédia (wikipedia.org)</a:t>
            </a:r>
            <a:endParaRPr lang="hu-HU" dirty="0"/>
          </a:p>
          <a:p>
            <a:r>
              <a:rPr lang="hu-HU" dirty="0">
                <a:hlinkClick r:id="rId8"/>
              </a:rPr>
              <a:t>Linux – Wikipédia (wikipedia.org)</a:t>
            </a:r>
            <a:endParaRPr lang="hu-HU" dirty="0"/>
          </a:p>
          <a:p>
            <a:r>
              <a:rPr lang="hu-HU" dirty="0">
                <a:hlinkClick r:id="rId9"/>
              </a:rPr>
              <a:t>Linux-disztribúció – Wikipédia (wikipedia.org)</a:t>
            </a:r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83131408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8BD0274-6FD4-41C4-8C4F-ECEB70473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Operációs Rendszer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B3728CE-0652-40AE-A3D6-67B598DABA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3487" y="2651507"/>
            <a:ext cx="9513111" cy="3206884"/>
          </a:xfrm>
        </p:spPr>
        <p:txBody>
          <a:bodyPr/>
          <a:lstStyle/>
          <a:p>
            <a:r>
              <a:rPr lang="hu-HU" dirty="0"/>
              <a:t>Fogalma</a:t>
            </a:r>
          </a:p>
          <a:p>
            <a:r>
              <a:rPr lang="hu-HU" dirty="0"/>
              <a:t>Funkciója</a:t>
            </a:r>
          </a:p>
          <a:p>
            <a:r>
              <a:rPr lang="hu-HU" dirty="0"/>
              <a:t>Felépítése</a:t>
            </a:r>
          </a:p>
          <a:p>
            <a:r>
              <a:rPr lang="hu-HU" dirty="0"/>
              <a:t>Használata</a:t>
            </a:r>
          </a:p>
          <a:p>
            <a:endParaRPr lang="hu-HU" dirty="0"/>
          </a:p>
        </p:txBody>
      </p:sp>
      <p:pic>
        <p:nvPicPr>
          <p:cNvPr id="2050" name="Picture 2" descr="https://upload.wikimedia.org/wikipedia/commons/2/26/CPM-86.png">
            <a:extLst>
              <a:ext uri="{FF2B5EF4-FFF2-40B4-BE49-F238E27FC236}">
                <a16:creationId xmlns:a16="http://schemas.microsoft.com/office/drawing/2014/main" id="{055ABD03-9BC9-441E-AAFA-5294FF0C34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9623" y="2651507"/>
            <a:ext cx="5276674" cy="3297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Kép 3">
            <a:extLst>
              <a:ext uri="{FF2B5EF4-FFF2-40B4-BE49-F238E27FC236}">
                <a16:creationId xmlns:a16="http://schemas.microsoft.com/office/drawing/2014/main" id="{782D5214-66E8-7A1C-F584-2722C9BA44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0042" y="733425"/>
            <a:ext cx="3810000" cy="539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61990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6A3D58C-1460-4A7D-B4F5-5E30B55A0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Windows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203ED46-7213-44CF-9AA7-825BD32E2D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2464031"/>
            <a:ext cx="9972911" cy="3391698"/>
          </a:xfrm>
        </p:spPr>
        <p:txBody>
          <a:bodyPr rIns="2592000">
            <a:spAutoFit/>
          </a:bodyPr>
          <a:lstStyle/>
          <a:p>
            <a:r>
              <a:rPr lang="hu-HU" dirty="0"/>
              <a:t>Népszerűsége és annak okai</a:t>
            </a:r>
          </a:p>
          <a:p>
            <a:r>
              <a:rPr lang="hu-HU" dirty="0"/>
              <a:t>Rendszerbiztonság</a:t>
            </a:r>
          </a:p>
          <a:p>
            <a:r>
              <a:rPr lang="hu-HU" dirty="0"/>
              <a:t>Verziók: </a:t>
            </a:r>
          </a:p>
          <a:p>
            <a:pPr lvl="1"/>
            <a:r>
              <a:rPr lang="hu-H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DOS,  Windows 1.0 és 2.0, Windows 3.1, Windows 95/98/</a:t>
            </a:r>
            <a:r>
              <a:rPr lang="hu-H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</a:t>
            </a:r>
            <a:r>
              <a:rPr lang="hu-H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Windows NT, Windows XP, Windows Vista, Windows 7, Windows 8, Windows 8.1 (Windows </a:t>
            </a:r>
            <a:r>
              <a:rPr lang="hu-H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Blue</a:t>
            </a:r>
            <a:r>
              <a:rPr lang="hu-H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Windows 10, Windows 11, Windows 12</a:t>
            </a:r>
          </a:p>
          <a:p>
            <a:endParaRPr lang="hu-HU" dirty="0"/>
          </a:p>
        </p:txBody>
      </p:sp>
      <p:pic>
        <p:nvPicPr>
          <p:cNvPr id="5" name="Picture 2" descr="https://upload.wikimedia.org/wikipedia/commons/thumb/5/5f/Windows_logo_-_2012.svg/200px-Windows_logo_-_2012.svg.png">
            <a:extLst>
              <a:ext uri="{FF2B5EF4-FFF2-40B4-BE49-F238E27FC236}">
                <a16:creationId xmlns:a16="http://schemas.microsoft.com/office/drawing/2014/main" id="{ABAEE012-A7CD-4315-9334-2E68DCD607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1096" y="3429000"/>
            <a:ext cx="2095502" cy="2139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764593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64AFFF0-2522-4847-9244-21B228186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Linux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511E04E-0DA4-446B-9998-9B48B7F294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Népszerűsége és annak okai</a:t>
            </a:r>
          </a:p>
          <a:p>
            <a:r>
              <a:rPr lang="hu-HU" dirty="0"/>
              <a:t>Linux Kernel</a:t>
            </a:r>
          </a:p>
          <a:p>
            <a:r>
              <a:rPr lang="hu-HU" dirty="0"/>
              <a:t>Fejlesztés</a:t>
            </a:r>
          </a:p>
          <a:p>
            <a:r>
              <a:rPr lang="hu-HU" dirty="0"/>
              <a:t>Biztonság</a:t>
            </a:r>
          </a:p>
          <a:p>
            <a:endParaRPr lang="hu-HU" dirty="0"/>
          </a:p>
          <a:p>
            <a:endParaRPr lang="hu-HU" dirty="0"/>
          </a:p>
          <a:p>
            <a:endParaRPr lang="hu-HU" dirty="0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AC88CA01-AD0A-44D4-85D8-D1CB94129D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1823" y="3259779"/>
            <a:ext cx="2095500" cy="248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55141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Tartalom helye 3">
            <a:extLst>
              <a:ext uri="{FF2B5EF4-FFF2-40B4-BE49-F238E27FC236}">
                <a16:creationId xmlns:a16="http://schemas.microsoft.com/office/drawing/2014/main" id="{11613381-6625-443E-A3E4-6C45E847DD7E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789300" y="871112"/>
            <a:ext cx="10613400" cy="5115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16288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5B361-7009-26D3-60A4-D3092E0A8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UBUNTU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65FFE3-3CE8-C42A-92ED-65A3D9A5BC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Eredet</a:t>
            </a:r>
            <a:endParaRPr lang="en-US" dirty="0"/>
          </a:p>
          <a:p>
            <a:r>
              <a:rPr lang="en-US" dirty="0" err="1"/>
              <a:t>Felület</a:t>
            </a:r>
            <a:endParaRPr lang="en-US" dirty="0"/>
          </a:p>
          <a:p>
            <a:r>
              <a:rPr lang="en-US" dirty="0" err="1"/>
              <a:t>Testvérek</a:t>
            </a:r>
            <a:endParaRPr lang="en-US" dirty="0"/>
          </a:p>
          <a:p>
            <a:r>
              <a:rPr lang="en-US" dirty="0"/>
              <a:t>Project </a:t>
            </a:r>
            <a:r>
              <a:rPr lang="en-US" dirty="0" err="1"/>
              <a:t>tulajdonos</a:t>
            </a:r>
            <a:r>
              <a:rPr lang="en-US" dirty="0"/>
              <a:t>?</a:t>
            </a:r>
          </a:p>
          <a:p>
            <a:r>
              <a:rPr lang="en-US" dirty="0"/>
              <a:t>Pro vs con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E1DBC5-83E1-53FD-A8F1-565EF04C49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8602" y="2556932"/>
            <a:ext cx="2143125" cy="21431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56EA129-6475-B952-0447-F139CB4377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5102" y="4700057"/>
            <a:ext cx="3476625" cy="1223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62068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863AE5E-0F30-9D7D-B4DF-049E28826A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4035" y="639379"/>
            <a:ext cx="9923929" cy="5579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60206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Kép 1">
            <a:extLst>
              <a:ext uri="{FF2B5EF4-FFF2-40B4-BE49-F238E27FC236}">
                <a16:creationId xmlns:a16="http://schemas.microsoft.com/office/drawing/2014/main" id="{FAC22BF4-FCF4-940D-096E-EFC86AE8FA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3982" y="622486"/>
            <a:ext cx="7484036" cy="5613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42776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ép 6">
            <a:extLst>
              <a:ext uri="{FF2B5EF4-FFF2-40B4-BE49-F238E27FC236}">
                <a16:creationId xmlns:a16="http://schemas.microsoft.com/office/drawing/2014/main" id="{A1B6FA5C-8DCD-E08A-D1B8-DA7672D2A0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559" y="1479328"/>
            <a:ext cx="10588882" cy="3899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32638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kus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534</TotalTime>
  <Words>157</Words>
  <Application>Microsoft Office PowerPoint</Application>
  <PresentationFormat>Szélesvásznú</PresentationFormat>
  <Paragraphs>34</Paragraphs>
  <Slides>11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11</vt:i4>
      </vt:variant>
    </vt:vector>
  </HeadingPairs>
  <TitlesOfParts>
    <vt:vector size="16" baseType="lpstr">
      <vt:lpstr>Arial</vt:lpstr>
      <vt:lpstr>Berlin Sans FB</vt:lpstr>
      <vt:lpstr>Garamond</vt:lpstr>
      <vt:lpstr>Times New Roman</vt:lpstr>
      <vt:lpstr>Organikus</vt:lpstr>
      <vt:lpstr>Operációs rendszer(ek)</vt:lpstr>
      <vt:lpstr>Operációs Rendszer</vt:lpstr>
      <vt:lpstr>Windows</vt:lpstr>
      <vt:lpstr>Linux</vt:lpstr>
      <vt:lpstr>PowerPoint-bemutató</vt:lpstr>
      <vt:lpstr>UBUNTU</vt:lpstr>
      <vt:lpstr>PowerPoint-bemutató</vt:lpstr>
      <vt:lpstr>PowerPoint-bemutató</vt:lpstr>
      <vt:lpstr>PowerPoint-bemutató</vt:lpstr>
      <vt:lpstr>PowerPoint-bemutató</vt:lpstr>
      <vt:lpstr>Források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Operációs rendszer(ek)</dc:title>
  <dc:creator>Diák</dc:creator>
  <cp:lastModifiedBy>Péter Vaczkó</cp:lastModifiedBy>
  <cp:revision>11</cp:revision>
  <dcterms:created xsi:type="dcterms:W3CDTF">2022-09-20T09:52:56Z</dcterms:created>
  <dcterms:modified xsi:type="dcterms:W3CDTF">2023-01-09T09:34:52Z</dcterms:modified>
</cp:coreProperties>
</file>