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26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178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377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3981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47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056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27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0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095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7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1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6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2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53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28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15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4DCFE9-E1C9-4112-A6A9-DA06BCFE3DB7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B2C726-1C5B-4FEF-BEC5-609B9AD32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808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BD675B-E39D-E0C2-23C4-684D539A6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Logikai kapuk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F3A73E1-4BC9-1A1E-23AD-EC0D03BB6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Pál Csenge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09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183A7D-5BA0-1CDB-6166-3BF7EF1F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ellenállás</a:t>
            </a:r>
            <a:r>
              <a:rPr lang="en-US" dirty="0"/>
              <a:t> (r)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B105239-B661-D82F-0254-9E11B8879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1" t="3166"/>
          <a:stretch/>
        </p:blipFill>
        <p:spPr>
          <a:xfrm>
            <a:off x="3073666" y="2599765"/>
            <a:ext cx="6044668" cy="3379694"/>
          </a:xfrm>
        </p:spPr>
      </p:pic>
    </p:spTree>
    <p:extLst>
      <p:ext uri="{BB962C8B-B14F-4D97-AF65-F5344CB8AC3E}">
        <p14:creationId xmlns:p14="http://schemas.microsoft.com/office/powerpoint/2010/main" val="421943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E112C7-E099-9A9A-4310-C92108AB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Áramforrás</a:t>
            </a:r>
            <a:r>
              <a:rPr lang="en-US" dirty="0"/>
              <a:t> (v)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C6495D2-66BB-5FDD-88DE-A7FF457CF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1" t="2896"/>
          <a:stretch/>
        </p:blipFill>
        <p:spPr>
          <a:xfrm>
            <a:off x="3114526" y="2532563"/>
            <a:ext cx="5962947" cy="3343305"/>
          </a:xfrm>
        </p:spPr>
      </p:pic>
    </p:spTree>
    <p:extLst>
      <p:ext uri="{BB962C8B-B14F-4D97-AF65-F5344CB8AC3E}">
        <p14:creationId xmlns:p14="http://schemas.microsoft.com/office/powerpoint/2010/main" val="428749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6C132A-B4BB-A8F2-B0DD-1FCE0432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Logikai</a:t>
            </a:r>
            <a:r>
              <a:rPr lang="en-US" dirty="0"/>
              <a:t> input/output </a:t>
            </a:r>
            <a:r>
              <a:rPr lang="en-US" dirty="0" err="1"/>
              <a:t>numerikussá</a:t>
            </a:r>
            <a:r>
              <a:rPr lang="en-US" dirty="0"/>
              <a:t> </a:t>
            </a:r>
            <a:r>
              <a:rPr lang="en-US" dirty="0" err="1"/>
              <a:t>tétele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4CE2983-D477-6632-98F1-21D02DB31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286" y="2604644"/>
            <a:ext cx="2705334" cy="2918713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DE9F913-2B5B-64D9-0B77-3B46A377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76" y="2538019"/>
            <a:ext cx="2156647" cy="333784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4A4CBF8-20BD-1D81-C207-4310BC862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79" y="2713293"/>
            <a:ext cx="2522439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DA8A43-B719-11FA-EAF2-30A36718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feliratok</a:t>
            </a:r>
            <a:r>
              <a:rPr lang="en-US" dirty="0"/>
              <a:t> (t)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CCCCA14-7A1F-BBEF-2416-B8324AAC4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5" t="6407" r="59118" b="31447"/>
          <a:stretch/>
        </p:blipFill>
        <p:spPr>
          <a:xfrm>
            <a:off x="1775012" y="2662517"/>
            <a:ext cx="3424517" cy="308877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B518A3A-319F-9977-6771-CDA3820B7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3" t="7843" r="61103" b="34379"/>
          <a:stretch/>
        </p:blipFill>
        <p:spPr>
          <a:xfrm>
            <a:off x="7117977" y="2662517"/>
            <a:ext cx="3424517" cy="30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9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D1DEF1-0C8F-13E1-38B1-6A04F166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Végeredmény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6FAB0E1-4765-B6D6-732D-CD92B6C0B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026" y="2557463"/>
            <a:ext cx="2681948" cy="3317875"/>
          </a:xfrm>
        </p:spPr>
      </p:pic>
    </p:spTree>
    <p:extLst>
      <p:ext uri="{BB962C8B-B14F-4D97-AF65-F5344CB8AC3E}">
        <p14:creationId xmlns:p14="http://schemas.microsoft.com/office/powerpoint/2010/main" val="108736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D2121C-9995-F68B-7AC9-48D46635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</a:t>
            </a:r>
            <a:r>
              <a:rPr lang="en-US" dirty="0" err="1"/>
              <a:t>kapu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84C665A-1690-2F38-0950-77F2ECFD6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1848" y="2557463"/>
            <a:ext cx="2648304" cy="3317875"/>
          </a:xfrm>
        </p:spPr>
      </p:pic>
    </p:spTree>
    <p:extLst>
      <p:ext uri="{BB962C8B-B14F-4D97-AF65-F5344CB8AC3E}">
        <p14:creationId xmlns:p14="http://schemas.microsoft.com/office/powerpoint/2010/main" val="134827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34F8CD-5985-FEA1-F8C4-7DF05B75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folyamatok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A9F636-18A1-F710-CE23-7D89C255B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Nagyrészt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mint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előzőnél</a:t>
            </a: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FC3FE15-B950-74A7-1137-D4420D24E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" t="31013" r="54864" b="55741"/>
          <a:stretch/>
        </p:blipFill>
        <p:spPr>
          <a:xfrm>
            <a:off x="1582272" y="3227292"/>
            <a:ext cx="2995856" cy="117437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29394DC-CD4C-928F-FED2-1B10E040A3B9}"/>
              </a:ext>
            </a:extLst>
          </p:cNvPr>
          <p:cNvSpPr txBox="1"/>
          <p:nvPr/>
        </p:nvSpPr>
        <p:spPr>
          <a:xfrm>
            <a:off x="4724400" y="3541059"/>
            <a:ext cx="233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Logikai</a:t>
            </a:r>
            <a:r>
              <a:rPr lang="en-US" dirty="0"/>
              <a:t> input </a:t>
            </a:r>
            <a:r>
              <a:rPr lang="en-US" dirty="0" err="1"/>
              <a:t>egy</a:t>
            </a:r>
            <a:r>
              <a:rPr lang="en-US" dirty="0"/>
              <a:t> NPN </a:t>
            </a:r>
            <a:r>
              <a:rPr lang="en-US" dirty="0" err="1"/>
              <a:t>tranzisztorhoz</a:t>
            </a:r>
            <a:r>
              <a:rPr lang="en-US" dirty="0"/>
              <a:t> </a:t>
            </a:r>
            <a:r>
              <a:rPr lang="en-US" dirty="0" err="1"/>
              <a:t>csatolva</a:t>
            </a:r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5D8AACE-21A9-36E4-5758-C5DA03A64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15" t="55758"/>
          <a:stretch/>
        </p:blipFill>
        <p:spPr>
          <a:xfrm>
            <a:off x="7210460" y="2556932"/>
            <a:ext cx="2136015" cy="223870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9B4551D8-6BEF-53FC-5E9B-C1FC68EA5BCF}"/>
              </a:ext>
            </a:extLst>
          </p:cNvPr>
          <p:cNvSpPr txBox="1"/>
          <p:nvPr/>
        </p:nvSpPr>
        <p:spPr>
          <a:xfrm>
            <a:off x="9610165" y="2779059"/>
            <a:ext cx="1286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Logikai</a:t>
            </a:r>
            <a:r>
              <a:rPr lang="en-US" dirty="0"/>
              <a:t> output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rezisztorral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ground-al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327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FD3B91-48DE-7EF0-4B3E-9A7D0A18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2370CF80-3202-AD60-BF5A-98710DF5B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429" t="2356" r="34429" b="66301"/>
          <a:stretch/>
        </p:blipFill>
        <p:spPr>
          <a:xfrm>
            <a:off x="4318570" y="2596681"/>
            <a:ext cx="1320229" cy="1664637"/>
          </a:xfr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CA059B4-EFA6-B557-987A-95CC45ED5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64" t="34410" b="54695"/>
          <a:stretch/>
        </p:blipFill>
        <p:spPr>
          <a:xfrm>
            <a:off x="1640540" y="2729769"/>
            <a:ext cx="1911899" cy="55131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F4598F3-FB7B-B752-A491-88F8765977AA}"/>
              </a:ext>
            </a:extLst>
          </p:cNvPr>
          <p:cNvSpPr txBox="1"/>
          <p:nvPr/>
        </p:nvSpPr>
        <p:spPr>
          <a:xfrm>
            <a:off x="1640540" y="3453920"/>
            <a:ext cx="1389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szintúgy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logikai</a:t>
            </a:r>
            <a:r>
              <a:rPr lang="en-US" dirty="0"/>
              <a:t> input </a:t>
            </a:r>
            <a:r>
              <a:rPr lang="en-US" dirty="0" err="1"/>
              <a:t>egy</a:t>
            </a:r>
            <a:r>
              <a:rPr lang="en-US" dirty="0"/>
              <a:t> NPN </a:t>
            </a:r>
            <a:r>
              <a:rPr lang="en-US" dirty="0" err="1"/>
              <a:t>rezisztorral</a:t>
            </a:r>
            <a:r>
              <a:rPr lang="en-US" dirty="0"/>
              <a:t> cask </a:t>
            </a:r>
            <a:r>
              <a:rPr lang="en-US" dirty="0" err="1"/>
              <a:t>tükrözve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C444997-7FF4-6781-24D1-6EF31F38D6E9}"/>
              </a:ext>
            </a:extLst>
          </p:cNvPr>
          <p:cNvSpPr txBox="1"/>
          <p:nvPr/>
        </p:nvSpPr>
        <p:spPr>
          <a:xfrm>
            <a:off x="5925671" y="2729769"/>
            <a:ext cx="2725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1 </a:t>
            </a:r>
            <a:r>
              <a:rPr lang="en-US" dirty="0" err="1"/>
              <a:t>terminálos</a:t>
            </a:r>
            <a:r>
              <a:rPr lang="en-US" dirty="0"/>
              <a:t> </a:t>
            </a:r>
            <a:r>
              <a:rPr lang="en-US" dirty="0" err="1"/>
              <a:t>áramforrás</a:t>
            </a:r>
            <a:r>
              <a:rPr lang="en-US" dirty="0"/>
              <a:t> 5 volt-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egyszerű</a:t>
            </a:r>
            <a:r>
              <a:rPr lang="en-US" dirty="0"/>
              <a:t> </a:t>
            </a:r>
            <a:r>
              <a:rPr lang="en-US" dirty="0" err="1"/>
              <a:t>kábeles</a:t>
            </a:r>
            <a:r>
              <a:rPr lang="en-US" dirty="0"/>
              <a:t> </a:t>
            </a:r>
            <a:r>
              <a:rPr lang="en-US" dirty="0" err="1"/>
              <a:t>elágazás</a:t>
            </a:r>
            <a:r>
              <a:rPr lang="en-US" dirty="0"/>
              <a:t> </a:t>
            </a:r>
            <a:r>
              <a:rPr lang="en-US" dirty="0" err="1"/>
              <a:t>követ</a:t>
            </a: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372981C9-07C2-0388-94D5-71F079AB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931" y="2596681"/>
            <a:ext cx="2709756" cy="3394864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BC438996-2D5C-EB9F-B42A-BE90CBAF0351}"/>
              </a:ext>
            </a:extLst>
          </p:cNvPr>
          <p:cNvSpPr txBox="1"/>
          <p:nvPr/>
        </p:nvSpPr>
        <p:spPr>
          <a:xfrm>
            <a:off x="5782235" y="4769224"/>
            <a:ext cx="2492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képen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összképlátszódik</a:t>
            </a:r>
            <a:r>
              <a:rPr lang="en-US" dirty="0"/>
              <a:t> box-al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szövegdobozokkal</a:t>
            </a:r>
            <a:r>
              <a:rPr lang="en-US" dirty="0"/>
              <a:t> </a:t>
            </a:r>
            <a:r>
              <a:rPr lang="en-US" dirty="0" err="1"/>
              <a:t>díszítve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2282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4FA3CC-47FE-0CE6-F93A-F393FEF7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32FCFFB-9726-D50B-67BF-BEF77449F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Pál Csenge 1/13 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122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09E653-02BD-2D98-9B34-3D3B2EEB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err="1"/>
              <a:t>kapu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BE53AB9-BE7E-1C6F-EC95-EFE85805A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7157" y="2557463"/>
            <a:ext cx="3017686" cy="3317875"/>
          </a:xfrm>
        </p:spPr>
      </p:pic>
    </p:spTree>
    <p:extLst>
      <p:ext uri="{BB962C8B-B14F-4D97-AF65-F5344CB8AC3E}">
        <p14:creationId xmlns:p14="http://schemas.microsoft.com/office/powerpoint/2010/main" val="340183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F3060C-43C3-43B5-0797-6CCCDC58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kezdőoldal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165A958-78AD-75EC-D90A-8212FB1C3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523" y="2557463"/>
            <a:ext cx="6362954" cy="3317875"/>
          </a:xfrm>
        </p:spPr>
      </p:pic>
    </p:spTree>
    <p:extLst>
      <p:ext uri="{BB962C8B-B14F-4D97-AF65-F5344CB8AC3E}">
        <p14:creationId xmlns:p14="http://schemas.microsoft.com/office/powerpoint/2010/main" val="169566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9399D8-EC46-0D41-01A4-B63E0FC5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Első </a:t>
            </a:r>
            <a:r>
              <a:rPr lang="en-US" dirty="0"/>
              <a:t>logic input 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hu-HU" dirty="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721DC664-A3B7-F55A-0520-1FBDFD67D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1" t="3977" r="-307" b="1995"/>
          <a:stretch/>
        </p:blipFill>
        <p:spPr>
          <a:xfrm>
            <a:off x="3054180" y="2608729"/>
            <a:ext cx="6083640" cy="3267139"/>
          </a:xfrm>
        </p:spPr>
      </p:pic>
    </p:spTree>
    <p:extLst>
      <p:ext uri="{BB962C8B-B14F-4D97-AF65-F5344CB8AC3E}">
        <p14:creationId xmlns:p14="http://schemas.microsoft.com/office/powerpoint/2010/main" val="373799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54F9F7-7F4B-7405-0D16-80260F03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ellenállás</a:t>
            </a:r>
            <a:r>
              <a:rPr lang="en-US" dirty="0"/>
              <a:t> (r) 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0DDE1A8-4081-59C1-DF94-2D3FE85CD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7" t="2896"/>
          <a:stretch/>
        </p:blipFill>
        <p:spPr>
          <a:xfrm>
            <a:off x="3104071" y="2599765"/>
            <a:ext cx="5983858" cy="3344593"/>
          </a:xfrm>
        </p:spPr>
      </p:pic>
    </p:spTree>
    <p:extLst>
      <p:ext uri="{BB962C8B-B14F-4D97-AF65-F5344CB8AC3E}">
        <p14:creationId xmlns:p14="http://schemas.microsoft.com/office/powerpoint/2010/main" val="227048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F74734-2F7E-0D09-96FB-5282CA15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NPN </a:t>
            </a:r>
            <a:r>
              <a:rPr lang="en-US" dirty="0" err="1"/>
              <a:t>Tranzisztor</a:t>
            </a:r>
            <a:r>
              <a:rPr lang="en-US" dirty="0"/>
              <a:t> </a:t>
            </a:r>
            <a:r>
              <a:rPr lang="en-US" dirty="0" err="1"/>
              <a:t>elhelyezése</a:t>
            </a:r>
            <a:r>
              <a:rPr lang="en-US" dirty="0"/>
              <a:t> (n)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2340BBF-D425-4C35-5389-DE03656DE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1" t="3166"/>
          <a:stretch/>
        </p:blipFill>
        <p:spPr>
          <a:xfrm>
            <a:off x="3110753" y="2537646"/>
            <a:ext cx="5970494" cy="3338222"/>
          </a:xfrm>
        </p:spPr>
      </p:pic>
    </p:spTree>
    <p:extLst>
      <p:ext uri="{BB962C8B-B14F-4D97-AF65-F5344CB8AC3E}">
        <p14:creationId xmlns:p14="http://schemas.microsoft.com/office/powerpoint/2010/main" val="69544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35C1E8-1875-CB1B-794A-3FAC9CE3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kábel</a:t>
            </a:r>
            <a:r>
              <a:rPr lang="en-US" dirty="0"/>
              <a:t> </a:t>
            </a:r>
            <a:r>
              <a:rPr lang="en-US" dirty="0" err="1"/>
              <a:t>csatlakoztatása</a:t>
            </a:r>
            <a:r>
              <a:rPr lang="en-US" dirty="0"/>
              <a:t> (w)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0251418-8C8B-C938-AB60-D2E2626C1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7" t="3436"/>
          <a:stretch/>
        </p:blipFill>
        <p:spPr>
          <a:xfrm>
            <a:off x="3112202" y="2558926"/>
            <a:ext cx="5967596" cy="3316942"/>
          </a:xfrm>
        </p:spPr>
      </p:pic>
    </p:spTree>
    <p:extLst>
      <p:ext uri="{BB962C8B-B14F-4D97-AF65-F5344CB8AC3E}">
        <p14:creationId xmlns:p14="http://schemas.microsoft.com/office/powerpoint/2010/main" val="329329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FA5A98-4EBF-C528-3601-704B73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Földelés</a:t>
            </a:r>
            <a:r>
              <a:rPr lang="en-US" dirty="0"/>
              <a:t> (ground, g)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DEDC19F-003D-8D12-F389-9F68DADC5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5" t="3707"/>
          <a:stretch/>
        </p:blipFill>
        <p:spPr>
          <a:xfrm>
            <a:off x="3030071" y="2545977"/>
            <a:ext cx="6131858" cy="3393429"/>
          </a:xfrm>
        </p:spPr>
      </p:pic>
    </p:spTree>
    <p:extLst>
      <p:ext uri="{BB962C8B-B14F-4D97-AF65-F5344CB8AC3E}">
        <p14:creationId xmlns:p14="http://schemas.microsoft.com/office/powerpoint/2010/main" val="66418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17FF13-7D19-8ABB-3C8D-78E7355D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Logikai</a:t>
            </a:r>
            <a:r>
              <a:rPr lang="en-US" dirty="0"/>
              <a:t> output (o)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4F7C8AE-1FD7-2C36-621A-E4E6730E5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5" t="2896"/>
          <a:stretch/>
        </p:blipFill>
        <p:spPr>
          <a:xfrm>
            <a:off x="3060412" y="2564436"/>
            <a:ext cx="6071175" cy="3388129"/>
          </a:xfrm>
        </p:spPr>
      </p:pic>
    </p:spTree>
    <p:extLst>
      <p:ext uri="{BB962C8B-B14F-4D97-AF65-F5344CB8AC3E}">
        <p14:creationId xmlns:p14="http://schemas.microsoft.com/office/powerpoint/2010/main" val="2155632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127</Words>
  <Application>Microsoft Office PowerPoint</Application>
  <PresentationFormat>Szélesvásznú</PresentationFormat>
  <Paragraphs>25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Organikus</vt:lpstr>
      <vt:lpstr>Logikai kapuk</vt:lpstr>
      <vt:lpstr>NOT kapu</vt:lpstr>
      <vt:lpstr>A kezdőoldal</vt:lpstr>
      <vt:lpstr>Első logic input (i)</vt:lpstr>
      <vt:lpstr>Első ellenállás (r) </vt:lpstr>
      <vt:lpstr>NPN Tranzisztor elhelyezése (n)</vt:lpstr>
      <vt:lpstr>2 kábel csatlakoztatása (w)</vt:lpstr>
      <vt:lpstr>Földelés (ground, g)</vt:lpstr>
      <vt:lpstr>Logikai output (o)</vt:lpstr>
      <vt:lpstr>Másik ellenállás (r)</vt:lpstr>
      <vt:lpstr>Áramforrás (v)</vt:lpstr>
      <vt:lpstr>Logikai input/output numerikussá tétele</vt:lpstr>
      <vt:lpstr>Doboz és feliratok (t)</vt:lpstr>
      <vt:lpstr>Végeredmény</vt:lpstr>
      <vt:lpstr>OR kapu</vt:lpstr>
      <vt:lpstr>A folyamatok</vt:lpstr>
      <vt:lpstr>PowerPoint-bemutató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kapuk</dc:title>
  <dc:creator>Csenge Pál</dc:creator>
  <cp:lastModifiedBy>Csenge Pál</cp:lastModifiedBy>
  <cp:revision>1</cp:revision>
  <dcterms:created xsi:type="dcterms:W3CDTF">2022-12-08T13:33:36Z</dcterms:created>
  <dcterms:modified xsi:type="dcterms:W3CDTF">2022-12-08T14:00:32Z</dcterms:modified>
</cp:coreProperties>
</file>