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67" r:id="rId5"/>
    <p:sldId id="278" r:id="rId6"/>
    <p:sldId id="279" r:id="rId7"/>
    <p:sldId id="280" r:id="rId8"/>
    <p:sldId id="281" r:id="rId9"/>
  </p:sldIdLst>
  <p:sldSz cx="12188825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83" d="100"/>
          <a:sy n="83" d="100"/>
        </p:scale>
        <p:origin x="48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Csoport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Ellipszis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9" name="Ellipszis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0" name="Csoport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Egyenes összekötő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gyenes összekötő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Csoport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Ellipszis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5" name="Ellipszis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6" name="Csoport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Egyenes összekötő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gyenes összekötő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Csoport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Ellipszis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Ellipszis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Csoport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Egyenes összekötő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Egyenes összekötő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8" name="Téglalap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sz="2400"/>
          </a:p>
        </p:txBody>
      </p:sp>
      <p:sp>
        <p:nvSpPr>
          <p:cNvPr id="8" name="Lekerekített téglalap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2016.08.01.</a:t>
            </a:r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8800" dirty="0" err="1"/>
              <a:t>Önismeret</a:t>
            </a:r>
            <a:endParaRPr lang="hu" sz="8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Pál Csenge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Jelen</a:t>
            </a:r>
            <a:endParaRPr lang="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Képlékeny</a:t>
            </a:r>
            <a:r>
              <a:rPr lang="en-US" dirty="0"/>
              <a:t> </a:t>
            </a:r>
            <a:endParaRPr lang="hu" dirty="0"/>
          </a:p>
          <a:p>
            <a:pPr rtl="0"/>
            <a:r>
              <a:rPr lang="en-US" dirty="0" err="1"/>
              <a:t>Bizonytalan</a:t>
            </a:r>
            <a:r>
              <a:rPr lang="en-US" dirty="0"/>
              <a:t> </a:t>
            </a:r>
            <a:endParaRPr lang="hu" dirty="0"/>
          </a:p>
          <a:p>
            <a:pPr rtl="0"/>
            <a:r>
              <a:rPr lang="en-US" dirty="0" err="1"/>
              <a:t>Hirtelen</a:t>
            </a:r>
            <a:r>
              <a:rPr lang="en-US" dirty="0"/>
              <a:t> </a:t>
            </a:r>
            <a:r>
              <a:rPr lang="en-US" dirty="0" err="1"/>
              <a:t>változó</a:t>
            </a:r>
            <a:endParaRPr lang="en-US" dirty="0"/>
          </a:p>
          <a:p>
            <a:pPr rtl="0"/>
            <a:r>
              <a:rPr lang="en-US" dirty="0" err="1"/>
              <a:t>Kevés</a:t>
            </a:r>
            <a:r>
              <a:rPr lang="en-US" dirty="0"/>
              <a:t> </a:t>
            </a:r>
            <a:r>
              <a:rPr lang="en-US" dirty="0" err="1"/>
              <a:t>idő</a:t>
            </a:r>
            <a:endParaRPr lang="en-US" dirty="0"/>
          </a:p>
          <a:p>
            <a:pPr rtl="0"/>
            <a:r>
              <a:rPr lang="en-US" dirty="0"/>
              <a:t>Self care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Jövő</a:t>
            </a:r>
            <a:endParaRPr lang="hu" dirty="0"/>
          </a:p>
        </p:txBody>
      </p:sp>
      <p:pic>
        <p:nvPicPr>
          <p:cNvPr id="20" name="Tartalom helye 19">
            <a:extLst>
              <a:ext uri="{FF2B5EF4-FFF2-40B4-BE49-F238E27FC236}">
                <a16:creationId xmlns:a16="http://schemas.microsoft.com/office/drawing/2014/main" id="{9FABAB91-2B3D-7056-B4B2-452A5ECA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4574">
            <a:off x="415793" y="2617547"/>
            <a:ext cx="2288855" cy="4038600"/>
          </a:xfr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300F5895-0FA7-E975-8DDC-DE2A3AE19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839">
            <a:off x="1598612" y="1447800"/>
            <a:ext cx="4797198" cy="2652850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118BDF81-3FB5-6479-4829-CEBBCB8FF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627">
            <a:off x="5149568" y="762000"/>
            <a:ext cx="5334000" cy="5334000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9BF67F87-70C8-3AFD-A0E6-1A6682D34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44" y="752926"/>
            <a:ext cx="9067800" cy="6045200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5847206F-AC85-CF83-80CE-E74DE5E5D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1786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Jövő</a:t>
            </a:r>
            <a:r>
              <a:rPr lang="en-US" dirty="0"/>
              <a:t>    ?</a:t>
            </a:r>
            <a:endParaRPr lang="hu" dirty="0"/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Művészet</a:t>
            </a:r>
            <a:endParaRPr lang="hu" dirty="0"/>
          </a:p>
          <a:p>
            <a:pPr rtl="0"/>
            <a:r>
              <a:rPr lang="en-US" dirty="0" err="1"/>
              <a:t>Informatika</a:t>
            </a:r>
            <a:endParaRPr lang="hu" dirty="0"/>
          </a:p>
          <a:p>
            <a:pPr rtl="0"/>
            <a:r>
              <a:rPr lang="en-US" dirty="0" err="1"/>
              <a:t>Közösségi</a:t>
            </a:r>
            <a:r>
              <a:rPr lang="en-US" dirty="0"/>
              <a:t> </a:t>
            </a:r>
            <a:r>
              <a:rPr lang="en-US" dirty="0" err="1"/>
              <a:t>élet</a:t>
            </a:r>
            <a:endParaRPr lang="en-US" dirty="0"/>
          </a:p>
          <a:p>
            <a:pPr rtl="0"/>
            <a:r>
              <a:rPr lang="en-US" dirty="0"/>
              <a:t>Self care</a:t>
            </a:r>
          </a:p>
          <a:p>
            <a:pPr rtl="0"/>
            <a:r>
              <a:rPr lang="en-US" dirty="0" err="1"/>
              <a:t>Karrier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BCE566DB-50A1-1865-D4D3-50B9E804C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" b="7778"/>
          <a:stretch/>
        </p:blipFill>
        <p:spPr>
          <a:xfrm>
            <a:off x="2693977" y="310386"/>
            <a:ext cx="6800869" cy="623722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AD71634-5795-E8E7-E6F6-21CABD76FA1D}"/>
              </a:ext>
            </a:extLst>
          </p:cNvPr>
          <p:cNvSpPr txBox="1"/>
          <p:nvPr/>
        </p:nvSpPr>
        <p:spPr>
          <a:xfrm>
            <a:off x="1522412" y="3962400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Köszön</a:t>
            </a:r>
            <a:r>
              <a:rPr lang="en-US" sz="7200" dirty="0" err="1"/>
              <a:t>öm</a:t>
            </a:r>
            <a:r>
              <a:rPr lang="en-US" sz="7200" dirty="0"/>
              <a:t> a </a:t>
            </a:r>
            <a:r>
              <a:rPr lang="en-US" sz="7200" dirty="0" err="1"/>
              <a:t>figye</a:t>
            </a:r>
            <a:r>
              <a:rPr lang="en-US" sz="72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lmet</a:t>
            </a: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!</a:t>
            </a:r>
            <a:endParaRPr lang="hu-HU" sz="7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2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sszikus könyvek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-téma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Klasszikus könyv iskolai bemutató (szélesvásznú)</Template>
  <TotalTime>29</TotalTime>
  <Words>26</Words>
  <Application>Microsoft Office PowerPoint</Application>
  <PresentationFormat>Egyéni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Constantia</vt:lpstr>
      <vt:lpstr>Klasszikus könyvek 16x9</vt:lpstr>
      <vt:lpstr>Önismeret</vt:lpstr>
      <vt:lpstr>Jelen</vt:lpstr>
      <vt:lpstr>Jövő</vt:lpstr>
      <vt:lpstr>Jövő    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Önismeret</dc:title>
  <dc:creator>Péter Vaczkó</dc:creator>
  <cp:lastModifiedBy>Péter Vaczkó</cp:lastModifiedBy>
  <cp:revision>2</cp:revision>
  <dcterms:created xsi:type="dcterms:W3CDTF">2023-01-08T09:16:29Z</dcterms:created>
  <dcterms:modified xsi:type="dcterms:W3CDTF">2023-01-09T09:34:49Z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