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aházi Bence" userId="d0468004-79ed-48df-b23a-c197929569b6" providerId="ADAL" clId="{DE2A6B78-0A79-406D-A97F-38DA293FA167}"/>
    <pc:docChg chg="undo custSel modSld">
      <pc:chgData name="Budaházi Bence" userId="d0468004-79ed-48df-b23a-c197929569b6" providerId="ADAL" clId="{DE2A6B78-0A79-406D-A97F-38DA293FA167}" dt="2023-01-23T09:19:28.109" v="15" actId="20577"/>
      <pc:docMkLst>
        <pc:docMk/>
      </pc:docMkLst>
      <pc:sldChg chg="modSp mod">
        <pc:chgData name="Budaházi Bence" userId="d0468004-79ed-48df-b23a-c197929569b6" providerId="ADAL" clId="{DE2A6B78-0A79-406D-A97F-38DA293FA167}" dt="2023-01-23T09:18:30.464" v="11" actId="20577"/>
        <pc:sldMkLst>
          <pc:docMk/>
          <pc:sldMk cId="999085991" sldId="257"/>
        </pc:sldMkLst>
        <pc:spChg chg="mod">
          <ac:chgData name="Budaházi Bence" userId="d0468004-79ed-48df-b23a-c197929569b6" providerId="ADAL" clId="{DE2A6B78-0A79-406D-A97F-38DA293FA167}" dt="2023-01-23T09:18:30.464" v="11" actId="20577"/>
          <ac:spMkLst>
            <pc:docMk/>
            <pc:sldMk cId="999085991" sldId="257"/>
            <ac:spMk id="2" creationId="{00000000-0000-0000-0000-000000000000}"/>
          </ac:spMkLst>
        </pc:spChg>
      </pc:sldChg>
      <pc:sldChg chg="modSp mod">
        <pc:chgData name="Budaházi Bence" userId="d0468004-79ed-48df-b23a-c197929569b6" providerId="ADAL" clId="{DE2A6B78-0A79-406D-A97F-38DA293FA167}" dt="2023-01-23T09:19:05.157" v="14" actId="20577"/>
        <pc:sldMkLst>
          <pc:docMk/>
          <pc:sldMk cId="2366346777" sldId="258"/>
        </pc:sldMkLst>
        <pc:spChg chg="mod">
          <ac:chgData name="Budaházi Bence" userId="d0468004-79ed-48df-b23a-c197929569b6" providerId="ADAL" clId="{DE2A6B78-0A79-406D-A97F-38DA293FA167}" dt="2023-01-23T09:19:05.157" v="14" actId="20577"/>
          <ac:spMkLst>
            <pc:docMk/>
            <pc:sldMk cId="2366346777" sldId="258"/>
            <ac:spMk id="3" creationId="{00000000-0000-0000-0000-000000000000}"/>
          </ac:spMkLst>
        </pc:spChg>
      </pc:sldChg>
      <pc:sldChg chg="modSp mod">
        <pc:chgData name="Budaházi Bence" userId="d0468004-79ed-48df-b23a-c197929569b6" providerId="ADAL" clId="{DE2A6B78-0A79-406D-A97F-38DA293FA167}" dt="2023-01-23T09:19:28.109" v="15" actId="20577"/>
        <pc:sldMkLst>
          <pc:docMk/>
          <pc:sldMk cId="1609727346" sldId="259"/>
        </pc:sldMkLst>
        <pc:spChg chg="mod">
          <ac:chgData name="Budaházi Bence" userId="d0468004-79ed-48df-b23a-c197929569b6" providerId="ADAL" clId="{DE2A6B78-0A79-406D-A97F-38DA293FA167}" dt="2023-01-23T09:19:28.109" v="15" actId="20577"/>
          <ac:spMkLst>
            <pc:docMk/>
            <pc:sldMk cId="1609727346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2464542-991D-4B6A-A3CA-169549D13A37}" type="datetimeFigureOut">
              <a:rPr lang="hu-HU" smtClean="0"/>
              <a:t>2023. 01. 23.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E1182BD-B41F-4FAF-AD7B-567E9D1DE413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Szoftvertesztelés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Bevezetés, féléves terv bemutatása</a:t>
            </a:r>
          </a:p>
        </p:txBody>
      </p:sp>
    </p:spTree>
    <p:extLst>
      <p:ext uri="{BB962C8B-B14F-4D97-AF65-F5344CB8AC3E}">
        <p14:creationId xmlns:p14="http://schemas.microsoft.com/office/powerpoint/2010/main" val="74343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Tantárgy ismertetése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2020as képzési rendszerrel bevezetett tantárgy</a:t>
            </a:r>
          </a:p>
          <a:p>
            <a:pPr lvl="1"/>
            <a:r>
              <a:rPr lang="hu-HU" dirty="0"/>
              <a:t>Nincs konkrét tananyag</a:t>
            </a:r>
          </a:p>
          <a:p>
            <a:pPr lvl="1"/>
            <a:r>
              <a:rPr lang="hu-HU" dirty="0"/>
              <a:t>Fájlok között források</a:t>
            </a:r>
          </a:p>
          <a:p>
            <a:pPr lvl="1"/>
            <a:r>
              <a:rPr lang="hu-HU" dirty="0"/>
              <a:t>Észrevételeket, javaslatokat várunk</a:t>
            </a:r>
          </a:p>
          <a:p>
            <a:r>
              <a:rPr lang="hu-HU" dirty="0"/>
              <a:t>Szoftvertesztelési alapok</a:t>
            </a:r>
          </a:p>
          <a:p>
            <a:r>
              <a:rPr lang="hu-HU" dirty="0"/>
              <a:t>Írásbeli vizsgán 2 kérdés</a:t>
            </a:r>
          </a:p>
          <a:p>
            <a:pPr lvl="1"/>
            <a:r>
              <a:rPr lang="hu-HU" dirty="0"/>
              <a:t>Korábban szóbelin 1 tétel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908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Tanmenet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Alapismeretek</a:t>
            </a:r>
          </a:p>
          <a:p>
            <a:pPr lvl="1"/>
            <a:r>
              <a:rPr lang="hu-HU" dirty="0"/>
              <a:t>Tesztelési szintek</a:t>
            </a:r>
          </a:p>
          <a:p>
            <a:pPr lvl="1"/>
            <a:r>
              <a:rPr lang="hu-HU" dirty="0"/>
              <a:t>Szoftver életciklusa</a:t>
            </a:r>
          </a:p>
          <a:p>
            <a:pPr lvl="1"/>
            <a:r>
              <a:rPr lang="hu-HU" dirty="0"/>
              <a:t>Tesztelés helye az életciklusban</a:t>
            </a:r>
          </a:p>
          <a:p>
            <a:pPr lvl="1"/>
            <a:r>
              <a:rPr lang="hu-HU" dirty="0"/>
              <a:t>Tesztpiramis</a:t>
            </a:r>
          </a:p>
          <a:p>
            <a:r>
              <a:rPr lang="hu-HU" dirty="0"/>
              <a:t>Szoftverfejlesztési módszertanok</a:t>
            </a:r>
          </a:p>
          <a:p>
            <a:pPr lvl="1"/>
            <a:r>
              <a:rPr lang="hu-HU" dirty="0"/>
              <a:t>Módszertanok bemutatása</a:t>
            </a:r>
          </a:p>
          <a:p>
            <a:pPr lvl="1"/>
            <a:r>
              <a:rPr lang="hu-HU" dirty="0"/>
              <a:t>Tesztelés helye a módszertanokban</a:t>
            </a:r>
          </a:p>
          <a:p>
            <a:r>
              <a:rPr lang="hu-HU" dirty="0"/>
              <a:t>Szoftvertesztelési módszerek</a:t>
            </a:r>
          </a:p>
          <a:p>
            <a:r>
              <a:rPr lang="hu-HU" dirty="0"/>
              <a:t>Gyakorlati rész</a:t>
            </a:r>
          </a:p>
        </p:txBody>
      </p:sp>
    </p:spTree>
    <p:extLst>
      <p:ext uri="{BB962C8B-B14F-4D97-AF65-F5344CB8AC3E}">
        <p14:creationId xmlns:p14="http://schemas.microsoft.com/office/powerpoint/2010/main" val="236634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Számonkérések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Legalább 3 jegy</a:t>
            </a:r>
          </a:p>
          <a:p>
            <a:r>
              <a:rPr lang="hu-HU" dirty="0"/>
              <a:t>Írásbeli dolgozat elméleti alapokból</a:t>
            </a:r>
          </a:p>
          <a:p>
            <a:r>
              <a:rPr lang="hu-HU" dirty="0"/>
              <a:t>Gyakorlati jegyek</a:t>
            </a:r>
          </a:p>
          <a:p>
            <a:pPr lvl="1"/>
            <a:r>
              <a:rPr lang="hu-HU" dirty="0"/>
              <a:t>Tesztelés dobozmódszerrel</a:t>
            </a:r>
          </a:p>
          <a:p>
            <a:pPr lvl="1"/>
            <a:r>
              <a:rPr lang="hu-HU" dirty="0" err="1"/>
              <a:t>Debugging</a:t>
            </a:r>
            <a:endParaRPr lang="hu-HU" dirty="0"/>
          </a:p>
          <a:p>
            <a:pPr lvl="1"/>
            <a:r>
              <a:rPr lang="hu-HU" dirty="0"/>
              <a:t>Vizsgamunkák tesztelése?</a:t>
            </a:r>
          </a:p>
          <a:p>
            <a:pPr lvl="1"/>
            <a:r>
              <a:rPr lang="hu-HU" dirty="0"/>
              <a:t>Unit teszt</a:t>
            </a:r>
          </a:p>
        </p:txBody>
      </p:sp>
    </p:spTree>
    <p:extLst>
      <p:ext uri="{BB962C8B-B14F-4D97-AF65-F5344CB8AC3E}">
        <p14:creationId xmlns:p14="http://schemas.microsoft.com/office/powerpoint/2010/main" val="160972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20864246"/>
      </p:ext>
    </p:extLst>
  </p:cSld>
  <p:clrMapOvr>
    <a:masterClrMapping/>
  </p:clrMapOvr>
</p:sld>
</file>

<file path=ppt/theme/theme1.xml><?xml version="1.0" encoding="utf-8"?>
<a:theme xmlns:a="http://schemas.openxmlformats.org/drawingml/2006/main" name="Zsúp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súp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859EEC4A843D8419126981A8DA2EDC8" ma:contentTypeVersion="8" ma:contentTypeDescription="Új dokumentum létrehozása." ma:contentTypeScope="" ma:versionID="df4cd0ec7d10de16e536d64c7881e7fb">
  <xsd:schema xmlns:xsd="http://www.w3.org/2001/XMLSchema" xmlns:xs="http://www.w3.org/2001/XMLSchema" xmlns:p="http://schemas.microsoft.com/office/2006/metadata/properties" xmlns:ns2="aea3b5bd-2a84-45d5-ae77-3e1d5bf003ed" xmlns:ns3="365ec934-07d8-4cef-895c-7f90d89e9334" targetNamespace="http://schemas.microsoft.com/office/2006/metadata/properties" ma:root="true" ma:fieldsID="3ed0e7b2ee6be3e58f05203e36f0f188" ns2:_="" ns3:_="">
    <xsd:import namespace="aea3b5bd-2a84-45d5-ae77-3e1d5bf003ed"/>
    <xsd:import namespace="365ec934-07d8-4cef-895c-7f90d89e9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3b5bd-2a84-45d5-ae77-3e1d5bf003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cf2f20c7-a68c-4a40-9d21-78228cfd5a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ec934-07d8-4cef-895c-7f90d89e933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a468364-d66d-4ab2-bb28-f89138cb860c}" ma:internalName="TaxCatchAll" ma:showField="CatchAllData" ma:web="365ec934-07d8-4cef-895c-7f90d89e9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a3b5bd-2a84-45d5-ae77-3e1d5bf003ed">
      <Terms xmlns="http://schemas.microsoft.com/office/infopath/2007/PartnerControls"/>
    </lcf76f155ced4ddcb4097134ff3c332f>
    <TaxCatchAll xmlns="365ec934-07d8-4cef-895c-7f90d89e9334" xsi:nil="true"/>
  </documentManagement>
</p:properties>
</file>

<file path=customXml/itemProps1.xml><?xml version="1.0" encoding="utf-8"?>
<ds:datastoreItem xmlns:ds="http://schemas.openxmlformats.org/officeDocument/2006/customXml" ds:itemID="{6F4D6F8E-6BC9-419F-A4A4-7CBA506852C4}"/>
</file>

<file path=customXml/itemProps2.xml><?xml version="1.0" encoding="utf-8"?>
<ds:datastoreItem xmlns:ds="http://schemas.openxmlformats.org/officeDocument/2006/customXml" ds:itemID="{D9F939AF-F8F7-4817-AAEC-1B365550F3A5}"/>
</file>

<file path=customXml/itemProps3.xml><?xml version="1.0" encoding="utf-8"?>
<ds:datastoreItem xmlns:ds="http://schemas.openxmlformats.org/officeDocument/2006/customXml" ds:itemID="{8F274C3A-150B-4977-B065-07C53B35E289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78</TotalTime>
  <Words>77</Words>
  <Application>Microsoft Office PowerPoint</Application>
  <PresentationFormat>Diavetítés a képernyőre (4:3 oldalarány)</PresentationFormat>
  <Paragraphs>30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Tw Cen MT</vt:lpstr>
      <vt:lpstr>Zsúp</vt:lpstr>
      <vt:lpstr>Szoftvertesztelés</vt:lpstr>
      <vt:lpstr>Tantárgy ismertetése</vt:lpstr>
      <vt:lpstr>Tanmenet</vt:lpstr>
      <vt:lpstr>Számonkérések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Budaházi Bence</dc:creator>
  <cp:lastModifiedBy>Budaházi Bence</cp:lastModifiedBy>
  <cp:revision>9</cp:revision>
  <dcterms:created xsi:type="dcterms:W3CDTF">2021-02-04T13:13:45Z</dcterms:created>
  <dcterms:modified xsi:type="dcterms:W3CDTF">2023-01-23T09:19:38Z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0x010100A859EEC4A843D8419126981A8DA2EDC8</vt:lpwstr>
  </property>
</Properties>
</file>