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DD9D3-2AD4-4215-9A55-5388CBEC51DA}" v="13" dt="2023-01-24T11:37:5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5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aházi Bence" userId="d0468004-79ed-48df-b23a-c197929569b6" providerId="ADAL" clId="{89FDD9D3-2AD4-4215-9A55-5388CBEC51DA}"/>
    <pc:docChg chg="modSld">
      <pc:chgData name="Budaházi Bence" userId="d0468004-79ed-48df-b23a-c197929569b6" providerId="ADAL" clId="{89FDD9D3-2AD4-4215-9A55-5388CBEC51DA}" dt="2023-01-24T11:37:54.992" v="12" actId="20577"/>
      <pc:docMkLst>
        <pc:docMk/>
      </pc:docMkLst>
      <pc:sldChg chg="modSp modAnim">
        <pc:chgData name="Budaházi Bence" userId="d0468004-79ed-48df-b23a-c197929569b6" providerId="ADAL" clId="{89FDD9D3-2AD4-4215-9A55-5388CBEC51DA}" dt="2023-01-24T11:37:54.992" v="12" actId="20577"/>
        <pc:sldMkLst>
          <pc:docMk/>
          <pc:sldMk cId="2774186064" sldId="258"/>
        </pc:sldMkLst>
        <pc:spChg chg="mod">
          <ac:chgData name="Budaházi Bence" userId="d0468004-79ed-48df-b23a-c197929569b6" providerId="ADAL" clId="{89FDD9D3-2AD4-4215-9A55-5388CBEC51DA}" dt="2023-01-24T11:37:54.992" v="12" actId="20577"/>
          <ac:spMkLst>
            <pc:docMk/>
            <pc:sldMk cId="2774186064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1016-55FE-41A4-B382-267CDF41694F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D6E56-2983-45A9-81F6-A614DA0B5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85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83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Unit – csak automata</a:t>
            </a:r>
          </a:p>
          <a:p>
            <a:r>
              <a:rPr lang="hu-HU" dirty="0"/>
              <a:t>Integrációs - mindkettő lehet (alacsony - inkább automata, magas – vegyes)</a:t>
            </a:r>
          </a:p>
          <a:p>
            <a:r>
              <a:rPr lang="hu-HU" dirty="0"/>
              <a:t>System – vegyes</a:t>
            </a:r>
          </a:p>
          <a:p>
            <a:r>
              <a:rPr lang="hu-HU" dirty="0" err="1"/>
              <a:t>Acceptance</a:t>
            </a:r>
            <a:r>
              <a:rPr lang="hu-HU" dirty="0"/>
              <a:t> - manuális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51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5DF485-E509-45ED-8757-2CE95259A567}" type="datetimeFigureOut">
              <a:rPr lang="hu-HU" smtClean="0"/>
              <a:t>2023. 01. 24.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Szoftvertesztelés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Szoftvertesztelés alapjai</a:t>
            </a:r>
          </a:p>
        </p:txBody>
      </p:sp>
    </p:spTree>
    <p:extLst>
      <p:ext uri="{BB962C8B-B14F-4D97-AF65-F5344CB8AC3E}">
        <p14:creationId xmlns:p14="http://schemas.microsoft.com/office/powerpoint/2010/main" val="374007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életciklusa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felhasználókban új igény merül fel.</a:t>
            </a:r>
          </a:p>
          <a:p>
            <a:r>
              <a:rPr lang="hu-HU" dirty="0"/>
              <a:t>Az igények, követelmények elemzése, meghatározása: követelmény specifikáció; funkcionális specifikáció, rendszerspecifikáció. </a:t>
            </a:r>
          </a:p>
          <a:p>
            <a:r>
              <a:rPr lang="hu-HU" dirty="0"/>
              <a:t>Logikai és fizikai tervezés</a:t>
            </a:r>
          </a:p>
          <a:p>
            <a:r>
              <a:rPr lang="hu-HU" dirty="0"/>
              <a:t>Implementáció </a:t>
            </a:r>
          </a:p>
          <a:p>
            <a:r>
              <a:rPr lang="hu-HU" dirty="0"/>
              <a:t>Tesztelés </a:t>
            </a:r>
          </a:p>
          <a:p>
            <a:r>
              <a:rPr lang="hu-HU" dirty="0"/>
              <a:t>Átadás </a:t>
            </a:r>
          </a:p>
          <a:p>
            <a:r>
              <a:rPr lang="hu-HU" dirty="0"/>
              <a:t>Üzemeltetés, karbantartás. (Program használatának tanítása)</a:t>
            </a:r>
          </a:p>
        </p:txBody>
      </p:sp>
      <p:pic>
        <p:nvPicPr>
          <p:cNvPr id="1026" name="Picture 2" descr="C:\Users\bence\Downloads\szoftver_eletcikl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840760" cy="527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tesztelés célja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Hibák feltárása</a:t>
            </a:r>
          </a:p>
          <a:p>
            <a:r>
              <a:rPr lang="hu-HU" dirty="0"/>
              <a:t>Igényeknek megfelelés vizsgálata</a:t>
            </a:r>
          </a:p>
          <a:p>
            <a:r>
              <a:rPr lang="hu-HU" dirty="0"/>
              <a:t>Optimalizálás</a:t>
            </a:r>
          </a:p>
          <a:p>
            <a:r>
              <a:rPr lang="hu-HU" dirty="0"/>
              <a:t>Elkészült modul hatása más modulokra</a:t>
            </a:r>
          </a:p>
          <a:p>
            <a:r>
              <a:rPr lang="hu-HU" dirty="0"/>
              <a:t>Biztonsági rések feltárása</a:t>
            </a:r>
          </a:p>
          <a:p>
            <a:r>
              <a:rPr lang="hu-HU" dirty="0"/>
              <a:t>Felhasználó </a:t>
            </a:r>
            <a:r>
              <a:rPr lang="hu-HU"/>
              <a:t>barátság vizsgálata</a:t>
            </a:r>
          </a:p>
          <a:p>
            <a:r>
              <a:rPr lang="hu-HU" dirty="0"/>
              <a:t>Akadálymentesítés</a:t>
            </a:r>
          </a:p>
          <a:p>
            <a:r>
              <a:rPr lang="hu-HU" dirty="0"/>
              <a:t>Helyes működés igazolása</a:t>
            </a:r>
          </a:p>
          <a:p>
            <a:r>
              <a:rPr lang="hu-H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41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szintek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Unit test/ Egység</a:t>
            </a:r>
          </a:p>
          <a:p>
            <a:pPr lvl="1"/>
            <a:r>
              <a:rPr lang="hu-HU" dirty="0"/>
              <a:t>Egy osztály / modul tesztje</a:t>
            </a:r>
          </a:p>
          <a:p>
            <a:pPr lvl="1"/>
            <a:r>
              <a:rPr lang="hu-HU" dirty="0"/>
              <a:t>Fejlesztő végzi</a:t>
            </a:r>
          </a:p>
          <a:p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Testing / Integráció</a:t>
            </a:r>
          </a:p>
          <a:p>
            <a:pPr lvl="1"/>
            <a:r>
              <a:rPr lang="hu-HU" dirty="0"/>
              <a:t>Szoftver egyes moduljai hatása a többire</a:t>
            </a:r>
          </a:p>
          <a:p>
            <a:pPr lvl="1"/>
            <a:r>
              <a:rPr lang="hu-HU" dirty="0"/>
              <a:t>Fejlesztő és tesztelő végzi</a:t>
            </a:r>
          </a:p>
          <a:p>
            <a:r>
              <a:rPr lang="hu-HU" dirty="0"/>
              <a:t>System </a:t>
            </a:r>
            <a:r>
              <a:rPr lang="hu-HU" dirty="0" err="1"/>
              <a:t>Level</a:t>
            </a:r>
            <a:r>
              <a:rPr lang="hu-HU" dirty="0"/>
              <a:t> Testing / Rendszer</a:t>
            </a:r>
          </a:p>
          <a:p>
            <a:pPr lvl="1"/>
            <a:r>
              <a:rPr lang="hu-HU" dirty="0"/>
              <a:t>A teljes rendszer tesztje</a:t>
            </a:r>
          </a:p>
          <a:p>
            <a:pPr lvl="1"/>
            <a:r>
              <a:rPr lang="hu-HU" dirty="0"/>
              <a:t>Tesztelő feladata</a:t>
            </a:r>
          </a:p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acceptance</a:t>
            </a:r>
            <a:r>
              <a:rPr lang="hu-HU" dirty="0"/>
              <a:t> testing / Átvételi teszt</a:t>
            </a:r>
          </a:p>
          <a:p>
            <a:pPr lvl="1"/>
            <a:r>
              <a:rPr lang="hu-HU" dirty="0"/>
              <a:t>Ügyfél a fő tesztelő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5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Tesztpiramis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348880"/>
            <a:ext cx="4887007" cy="3524742"/>
          </a:xfr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Lefutatott tesztek száma</a:t>
            </a:r>
          </a:p>
          <a:p>
            <a:r>
              <a:rPr lang="hu-HU" dirty="0"/>
              <a:t>Költség</a:t>
            </a:r>
          </a:p>
          <a:p>
            <a:r>
              <a:rPr lang="hu-HU" dirty="0"/>
              <a:t>Idő</a:t>
            </a:r>
          </a:p>
        </p:txBody>
      </p:sp>
    </p:spTree>
    <p:extLst>
      <p:ext uri="{BB962C8B-B14F-4D97-AF65-F5344CB8AC3E}">
        <p14:creationId xmlns:p14="http://schemas.microsoft.com/office/powerpoint/2010/main" val="40592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Mely teszt szintek automatikusak és melyek manuális tesztek?</a:t>
            </a:r>
          </a:p>
          <a:p>
            <a:pPr lvl="1"/>
            <a:r>
              <a:rPr lang="hu-HU" dirty="0"/>
              <a:t>Egység</a:t>
            </a:r>
          </a:p>
          <a:p>
            <a:pPr lvl="1"/>
            <a:r>
              <a:rPr lang="hu-HU" dirty="0"/>
              <a:t>Integrációs</a:t>
            </a:r>
          </a:p>
          <a:p>
            <a:pPr lvl="1"/>
            <a:r>
              <a:rPr lang="hu-HU" dirty="0"/>
              <a:t>Rendszer</a:t>
            </a:r>
          </a:p>
          <a:p>
            <a:pPr lvl="1"/>
            <a:r>
              <a:rPr lang="hu-HU" dirty="0"/>
              <a:t>Átvételi</a:t>
            </a:r>
          </a:p>
          <a:p>
            <a:r>
              <a:rPr lang="hu-HU" dirty="0"/>
              <a:t>Ha a rendszertesztek úgyis átfogják a teljes funkcionalitást, miért nem tesztelünk csak rendszer szinten?</a:t>
            </a:r>
          </a:p>
          <a:p>
            <a:pPr lvl="1"/>
            <a:r>
              <a:rPr lang="hu-HU" dirty="0"/>
              <a:t>Drága karbantartani</a:t>
            </a:r>
          </a:p>
          <a:p>
            <a:pPr lvl="1"/>
            <a:r>
              <a:rPr lang="hu-HU" dirty="0"/>
              <a:t>Lassú</a:t>
            </a:r>
          </a:p>
          <a:p>
            <a:pPr lvl="1"/>
            <a:r>
              <a:rPr lang="hu-HU" dirty="0"/>
              <a:t>Későn derül ki a hiba</a:t>
            </a:r>
          </a:p>
          <a:p>
            <a:pPr lvl="1"/>
            <a:r>
              <a:rPr lang="hu-HU" dirty="0"/>
              <a:t>Nehezebb megtalálni a problémát</a:t>
            </a:r>
          </a:p>
          <a:p>
            <a:pPr lvl="1"/>
            <a:r>
              <a:rPr lang="hu-HU" dirty="0"/>
              <a:t>Ugyan azt néha többször feleslegesen teszteljük</a:t>
            </a:r>
          </a:p>
        </p:txBody>
      </p:sp>
    </p:spTree>
    <p:extLst>
      <p:ext uri="{BB962C8B-B14F-4D97-AF65-F5344CB8AC3E}">
        <p14:creationId xmlns:p14="http://schemas.microsoft.com/office/powerpoint/2010/main" val="58455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Dobozmódszer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Feketedoboz</a:t>
            </a:r>
            <a:r>
              <a:rPr lang="hu-HU" dirty="0"/>
              <a:t> módszer</a:t>
            </a:r>
          </a:p>
          <a:p>
            <a:pPr lvl="1"/>
            <a:r>
              <a:rPr lang="hu-HU" dirty="0"/>
              <a:t>Specifikáció alapú</a:t>
            </a:r>
          </a:p>
          <a:p>
            <a:pPr lvl="1"/>
            <a:r>
              <a:rPr lang="hu-HU" dirty="0"/>
              <a:t>Nem ismerjük a szoftver belső felépítését</a:t>
            </a:r>
          </a:p>
          <a:p>
            <a:pPr lvl="1"/>
            <a:r>
              <a:rPr lang="hu-HU" dirty="0"/>
              <a:t>Program végig tesztelése különböző bemenetekre</a:t>
            </a:r>
          </a:p>
          <a:p>
            <a:r>
              <a:rPr lang="hu-HU" dirty="0"/>
              <a:t>Fehérdoboz módszer</a:t>
            </a:r>
          </a:p>
          <a:p>
            <a:pPr lvl="1"/>
            <a:r>
              <a:rPr lang="hu-HU" dirty="0"/>
              <a:t>Forráskód alapú</a:t>
            </a:r>
          </a:p>
          <a:p>
            <a:pPr lvl="1"/>
            <a:r>
              <a:rPr lang="hu-HU" dirty="0"/>
              <a:t>Struktúra teljes lefedése</a:t>
            </a:r>
          </a:p>
          <a:p>
            <a:pPr lvl="1"/>
            <a:r>
              <a:rPr lang="hu-HU" dirty="0"/>
              <a:t>Elágazások minden ágába belépés</a:t>
            </a:r>
          </a:p>
          <a:p>
            <a:pPr lvl="1"/>
            <a:r>
              <a:rPr lang="hu-HU" dirty="0"/>
              <a:t>Egységtesztek.</a:t>
            </a:r>
          </a:p>
        </p:txBody>
      </p:sp>
    </p:spTree>
    <p:extLst>
      <p:ext uri="{BB962C8B-B14F-4D97-AF65-F5344CB8AC3E}">
        <p14:creationId xmlns:p14="http://schemas.microsoft.com/office/powerpoint/2010/main" val="2950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793991263"/>
      </p:ext>
    </p:extLst>
  </p:cSld>
  <p:clrMapOvr>
    <a:masterClrMapping/>
  </p:clrMapOvr>
</p:sld>
</file>

<file path=ppt/theme/theme1.xml><?xml version="1.0" encoding="utf-8"?>
<a:theme xmlns:a="http://schemas.openxmlformats.org/drawingml/2006/main" name="Zsúp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súp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859EEC4A843D8419126981A8DA2EDC8" ma:contentTypeVersion="8" ma:contentTypeDescription="Új dokumentum létrehozása." ma:contentTypeScope="" ma:versionID="df4cd0ec7d10de16e536d64c7881e7fb">
  <xsd:schema xmlns:xsd="http://www.w3.org/2001/XMLSchema" xmlns:xs="http://www.w3.org/2001/XMLSchema" xmlns:p="http://schemas.microsoft.com/office/2006/metadata/properties" xmlns:ns2="aea3b5bd-2a84-45d5-ae77-3e1d5bf003ed" xmlns:ns3="365ec934-07d8-4cef-895c-7f90d89e9334" targetNamespace="http://schemas.microsoft.com/office/2006/metadata/properties" ma:root="true" ma:fieldsID="3ed0e7b2ee6be3e58f05203e36f0f188" ns2:_="" ns3:_="">
    <xsd:import namespace="aea3b5bd-2a84-45d5-ae77-3e1d5bf003ed"/>
    <xsd:import namespace="365ec934-07d8-4cef-895c-7f90d89e9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3b5bd-2a84-45d5-ae77-3e1d5bf003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épcímkék" ma:readOnly="false" ma:fieldId="{5cf76f15-5ced-4ddc-b409-7134ff3c332f}" ma:taxonomyMulti="true" ma:sspId="cf2f20c7-a68c-4a40-9d21-78228cfd5a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ec934-07d8-4cef-895c-7f90d89e933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a468364-d66d-4ab2-bb28-f89138cb860c}" ma:internalName="TaxCatchAll" ma:showField="CatchAllData" ma:web="365ec934-07d8-4cef-895c-7f90d89e93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a3b5bd-2a84-45d5-ae77-3e1d5bf003ed">
      <Terms xmlns="http://schemas.microsoft.com/office/infopath/2007/PartnerControls"/>
    </lcf76f155ced4ddcb4097134ff3c332f>
    <TaxCatchAll xmlns="365ec934-07d8-4cef-895c-7f90d89e9334" xsi:nil="true"/>
  </documentManagement>
</p:properties>
</file>

<file path=customXml/itemProps1.xml><?xml version="1.0" encoding="utf-8"?>
<ds:datastoreItem xmlns:ds="http://schemas.openxmlformats.org/officeDocument/2006/customXml" ds:itemID="{EFBE58DF-3501-4079-8B91-3C70511330E9}"/>
</file>

<file path=customXml/itemProps2.xml><?xml version="1.0" encoding="utf-8"?>
<ds:datastoreItem xmlns:ds="http://schemas.openxmlformats.org/officeDocument/2006/customXml" ds:itemID="{6838287F-3A0E-4750-AB76-2709E8908E38}"/>
</file>

<file path=customXml/itemProps3.xml><?xml version="1.0" encoding="utf-8"?>
<ds:datastoreItem xmlns:ds="http://schemas.openxmlformats.org/officeDocument/2006/customXml" ds:itemID="{B6B0DBDF-1CCF-43F1-BAFC-6C8457412E73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236</TotalTime>
  <Words>230</Words>
  <Application>Microsoft Office PowerPoint</Application>
  <PresentationFormat>Diavetítés a képernyőre (4:3 oldalarány)</PresentationFormat>
  <Paragraphs>65</Paragraphs>
  <Slides>8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Zsúp</vt:lpstr>
      <vt:lpstr>Szoftvertesztelés</vt:lpstr>
      <vt:lpstr>Szoftver életciklusa</vt:lpstr>
      <vt:lpstr>A tesztelés célja</vt:lpstr>
      <vt:lpstr>Tesztelési szintek</vt:lpstr>
      <vt:lpstr>Tesztpiramis</vt:lpstr>
      <vt:lpstr>Kérdések</vt:lpstr>
      <vt:lpstr>Dobozmódszer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Szoftvertesztelés</dc:title>
  <dc:creator>Budaházi Bence</dc:creator>
  <cp:lastModifiedBy>Budaházi Bence</cp:lastModifiedBy>
  <cp:revision>19</cp:revision>
  <dcterms:created xsi:type="dcterms:W3CDTF">2021-02-04T13:56:56Z</dcterms:created>
  <dcterms:modified xsi:type="dcterms:W3CDTF">2023-01-24T11:37:55Z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0x010100A859EEC4A843D8419126981A8DA2EDC8</vt:lpwstr>
  </property>
</Properties>
</file>