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50" d="100"/>
          <a:sy n="50" d="100"/>
        </p:scale>
        <p:origin x="10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59AE-7C69-75CC-F8E9-817A1C290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5F152-BA8E-20CD-EE26-A6F42BEB0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F8AB-B74C-D513-B884-5F400C9C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7D24-6A0A-4430-5D60-2B5B5F21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716AB-F456-EA88-0DB4-36F46585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07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B525-8363-978E-9F68-0FBFA263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328E3-2844-21E6-7EB4-A5E2977F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2202-9128-8F3B-A20C-C27A3A2B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47E8-49C2-0FB3-DD08-B5AF3AC8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C0F7-FB60-2527-56EE-7D5A6DF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14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7E093-5E75-B491-E507-BA76276A7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60B06-B4D2-F009-7D33-601435203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E509-3E6F-E5A8-75AA-CB387822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446F-343C-1F06-C08B-8FD2C217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029B-750A-69C5-CF21-5A91D43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9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A23-9592-A7AB-3082-64969DAE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E070-2BF3-EB0B-B12F-C350DBE2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9794-1531-D17A-B099-DC7A1B23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DDC0-E425-1C93-421B-8D1066C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554-D926-2035-3639-84F9494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6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0F9A-1288-D8FD-3605-35E0BA05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77E5-2FE8-5E52-CC01-9A589821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8E1F-396E-4CF9-F02C-5859B00F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26BA-77E8-F067-05FA-51AA7516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7342-A5BD-7230-4366-B4155146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9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8FF6-3427-F2CF-4C10-D89C681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9896-E05A-A33D-B51F-3533A0F96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C4E7-744F-4151-5F81-76FBD5473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A90A-40BB-9AFE-D05C-78A515F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3117F-467C-DA53-4133-7A337AE0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6D89-6D96-0CBE-50A5-1548B0F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6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BA5D-687B-6B84-A263-7DBA1172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DE4B-6FB9-9928-2C13-69CD506A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D8B6-0EAC-38C2-87DC-538C4D4A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C1402-480A-6552-6ABE-B4CE1DA4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39A3-6008-7CCF-BF7E-2CDB54557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0F1C-A8EC-002F-1479-7DE9C060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3B0B8-058C-346D-33D7-6CEE8AB6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FF3D8-6C11-AA2D-9186-171778B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00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02F8-FBB1-1E01-13F0-ECDFCB78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44076-0CD0-9F77-1D84-23394011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32FD-5F01-FCB1-2152-916EA761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F136-9C13-DEB6-DBE0-EDF14CD5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0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60D5-1E2F-3A74-74AE-2EDF37B9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FF05C-B47F-CC0E-D620-FFE8B89C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22AF-328D-C988-8F01-6E47B6E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17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360A-B716-6E69-F2DA-744162F9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69D-3138-E9C4-88AA-EF49AB28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553A2-1611-1A3C-6B10-2729F2FE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89FD-8F6F-BDFD-7C20-1BE5EED4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E25B-204B-5E29-7736-058E280C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CCF8-CFDA-3C12-BA70-C4F96434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0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C449-049F-C34C-B14D-A3906A6E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0CA99-EC5A-F442-97B4-EE89FD1E4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F7C67-CF97-AB08-9EF3-9C17A933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9D00B-5C4B-2C58-1BC1-33E6C63E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FF2E2-19D2-78AC-F17C-726A5294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5E8AC-8833-21CF-21EC-0EB03C12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4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1E1F3-BB25-0121-0E45-C75A7D24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3C70-4DF1-4A1D-F949-7CD44ABB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07A5-0C40-B7D7-ACE3-CBB344902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7D4C-9ACB-4164-8705-779847A3E225}" type="datetimeFigureOut">
              <a:rPr lang="en-SG" smtClean="0"/>
              <a:t>3/11/2022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DAB3-FA0F-38CC-DEFA-6512939A3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7B66-F3D0-562D-0511-B2378D36C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C6EB-1EDB-4050-A9E0-DB4B7669D55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9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9DA98-C913-A300-D0EB-F5F49B57F70D}"/>
              </a:ext>
            </a:extLst>
          </p:cNvPr>
          <p:cNvSpPr/>
          <p:nvPr/>
        </p:nvSpPr>
        <p:spPr>
          <a:xfrm>
            <a:off x="0" y="0"/>
            <a:ext cx="12192000" cy="1621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36D29-40C3-1DF1-EC51-4AD66AE218B6}"/>
              </a:ext>
            </a:extLst>
          </p:cNvPr>
          <p:cNvSpPr txBox="1"/>
          <p:nvPr/>
        </p:nvSpPr>
        <p:spPr>
          <a:xfrm>
            <a:off x="5150324" y="2349026"/>
            <a:ext cx="18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Background Video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9B6C-1AB3-C837-83D6-86747599900D}"/>
              </a:ext>
            </a:extLst>
          </p:cNvPr>
          <p:cNvSpPr/>
          <p:nvPr/>
        </p:nvSpPr>
        <p:spPr>
          <a:xfrm>
            <a:off x="431800" y="252083"/>
            <a:ext cx="11176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A384D-93E6-7464-24A2-1B0D6EAC9502}"/>
              </a:ext>
            </a:extLst>
          </p:cNvPr>
          <p:cNvSpPr/>
          <p:nvPr/>
        </p:nvSpPr>
        <p:spPr>
          <a:xfrm>
            <a:off x="6096000" y="252084"/>
            <a:ext cx="5753100" cy="11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Navbar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8B702-EB01-993A-F273-45B108E7089C}"/>
              </a:ext>
            </a:extLst>
          </p:cNvPr>
          <p:cNvSpPr txBox="1"/>
          <p:nvPr/>
        </p:nvSpPr>
        <p:spPr>
          <a:xfrm>
            <a:off x="3187700" y="59003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AD1F2-4940-4189-5E72-7608E34F0DD6}"/>
              </a:ext>
            </a:extLst>
          </p:cNvPr>
          <p:cNvSpPr/>
          <p:nvPr/>
        </p:nvSpPr>
        <p:spPr>
          <a:xfrm>
            <a:off x="603250" y="3306950"/>
            <a:ext cx="10985500" cy="2453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F2B5-AC12-991C-6C44-C0F7CED4BC77}"/>
              </a:ext>
            </a:extLst>
          </p:cNvPr>
          <p:cNvSpPr/>
          <p:nvPr/>
        </p:nvSpPr>
        <p:spPr>
          <a:xfrm>
            <a:off x="4549775" y="3570733"/>
            <a:ext cx="3092449" cy="1925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Article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D98FF3-9E52-BEF6-5B47-BA118B12526F}"/>
              </a:ext>
            </a:extLst>
          </p:cNvPr>
          <p:cNvSpPr/>
          <p:nvPr/>
        </p:nvSpPr>
        <p:spPr>
          <a:xfrm>
            <a:off x="931863" y="3570733"/>
            <a:ext cx="3092449" cy="1925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Article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0D611F-F668-BD93-53F0-B7D0955131A0}"/>
              </a:ext>
            </a:extLst>
          </p:cNvPr>
          <p:cNvSpPr/>
          <p:nvPr/>
        </p:nvSpPr>
        <p:spPr>
          <a:xfrm>
            <a:off x="8167687" y="3570733"/>
            <a:ext cx="3092449" cy="1925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Article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CC24D-6502-3FD7-2B3B-10890102AFD6}"/>
              </a:ext>
            </a:extLst>
          </p:cNvPr>
          <p:cNvSpPr/>
          <p:nvPr/>
        </p:nvSpPr>
        <p:spPr>
          <a:xfrm>
            <a:off x="0" y="5994400"/>
            <a:ext cx="12192000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425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SEAN</dc:creator>
  <cp:lastModifiedBy>YONG SEAN</cp:lastModifiedBy>
  <cp:revision>2</cp:revision>
  <dcterms:created xsi:type="dcterms:W3CDTF">2022-11-03T03:44:53Z</dcterms:created>
  <dcterms:modified xsi:type="dcterms:W3CDTF">2022-11-03T05:21:29Z</dcterms:modified>
</cp:coreProperties>
</file>