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1" r:id="rId6"/>
    <p:sldId id="260" r:id="rId7"/>
    <p:sldId id="268" r:id="rId8"/>
    <p:sldId id="262" r:id="rId9"/>
    <p:sldId id="263" r:id="rId10"/>
    <p:sldId id="265" r:id="rId11"/>
    <p:sldId id="266"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E02197-CDD2-4E8C-8A1D-7B014D276AC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EA04-6F1C-4646-A7C4-24E460060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6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2197-CDD2-4E8C-8A1D-7B014D276AC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42494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2197-CDD2-4E8C-8A1D-7B014D276AC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303915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2197-CDD2-4E8C-8A1D-7B014D276AC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33078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02197-CDD2-4E8C-8A1D-7B014D276AC9}"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EEA04-6F1C-4646-A7C4-24E460060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7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E02197-CDD2-4E8C-8A1D-7B014D276AC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126923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E02197-CDD2-4E8C-8A1D-7B014D276AC9}"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232919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E02197-CDD2-4E8C-8A1D-7B014D276AC9}"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36912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E02197-CDD2-4E8C-8A1D-7B014D276AC9}" type="datetimeFigureOut">
              <a:rPr lang="en-US" smtClean="0"/>
              <a:t>5/11/2024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318033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02197-CDD2-4E8C-8A1D-7B014D276AC9}" type="datetimeFigureOut">
              <a:rPr lang="en-US" smtClean="0"/>
              <a:t>5/11/2024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FEEA04-6F1C-4646-A7C4-24E46006036D}" type="slidenum">
              <a:rPr lang="en-US" smtClean="0"/>
              <a:t>‹#›</a:t>
            </a:fld>
            <a:endParaRPr lang="en-US"/>
          </a:p>
        </p:txBody>
      </p:sp>
    </p:spTree>
    <p:extLst>
      <p:ext uri="{BB962C8B-B14F-4D97-AF65-F5344CB8AC3E}">
        <p14:creationId xmlns:p14="http://schemas.microsoft.com/office/powerpoint/2010/main" val="66821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02197-CDD2-4E8C-8A1D-7B014D276AC9}"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EEA04-6F1C-4646-A7C4-24E46006036D}" type="slidenum">
              <a:rPr lang="en-US" smtClean="0"/>
              <a:t>‹#›</a:t>
            </a:fld>
            <a:endParaRPr lang="en-US"/>
          </a:p>
        </p:txBody>
      </p:sp>
    </p:spTree>
    <p:extLst>
      <p:ext uri="{BB962C8B-B14F-4D97-AF65-F5344CB8AC3E}">
        <p14:creationId xmlns:p14="http://schemas.microsoft.com/office/powerpoint/2010/main" val="131128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E02197-CDD2-4E8C-8A1D-7B014D276AC9}" type="datetimeFigureOut">
              <a:rPr lang="en-US" smtClean="0"/>
              <a:t>5/11/2024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FEEA04-6F1C-4646-A7C4-24E4600603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74401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908879"/>
            <a:ext cx="9496410" cy="2546742"/>
          </a:xfrm>
        </p:spPr>
        <p:txBody>
          <a:bodyPr>
            <a:normAutofit/>
          </a:bodyPr>
          <a:lstStyle/>
          <a:p>
            <a:r>
              <a:rPr lang="en-US" dirty="0" smtClean="0">
                <a:latin typeface="Bodoni MT" panose="02070603080606020203" pitchFamily="18" charset="0"/>
              </a:rPr>
              <a:t>STREET DOG ADOPTION SITE </a:t>
            </a:r>
            <a:endParaRPr lang="en-US" dirty="0">
              <a:latin typeface="Bodoni MT" panose="02070603080606020203" pitchFamily="18" charset="0"/>
            </a:endParaRPr>
          </a:p>
        </p:txBody>
      </p:sp>
      <p:sp>
        <p:nvSpPr>
          <p:cNvPr id="3" name="Subtitle 2"/>
          <p:cNvSpPr>
            <a:spLocks noGrp="1"/>
          </p:cNvSpPr>
          <p:nvPr>
            <p:ph type="subTitle" idx="1"/>
          </p:nvPr>
        </p:nvSpPr>
        <p:spPr/>
        <p:txBody>
          <a:bodyPr>
            <a:noAutofit/>
          </a:bodyPr>
          <a:lstStyle/>
          <a:p>
            <a:r>
              <a:rPr lang="en-US" sz="2800" dirty="0" smtClean="0"/>
              <a:t>Paws </a:t>
            </a:r>
            <a:r>
              <a:rPr lang="en-US" sz="2800" dirty="0"/>
              <a:t>for a moment and discover a lifelong friend on the streets – their journey may lead them to your heart.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193" y="110005"/>
            <a:ext cx="3333749" cy="2666999"/>
          </a:xfrm>
          <a:prstGeom prst="rect">
            <a:avLst/>
          </a:prstGeom>
        </p:spPr>
      </p:pic>
    </p:spTree>
    <p:extLst>
      <p:ext uri="{BB962C8B-B14F-4D97-AF65-F5344CB8AC3E}">
        <p14:creationId xmlns:p14="http://schemas.microsoft.com/office/powerpoint/2010/main" val="3692503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336134"/>
            <a:ext cx="10515600" cy="789709"/>
          </a:xfrm>
        </p:spPr>
        <p:txBody>
          <a:bodyPr/>
          <a:lstStyle/>
          <a:p>
            <a:r>
              <a:rPr lang="en-US" dirty="0" smtClean="0">
                <a:latin typeface="Bodoni MT" panose="02070603080606020203" pitchFamily="18" charset="0"/>
              </a:rPr>
              <a:t>Sign in:</a:t>
            </a:r>
            <a:endParaRPr lang="en-US" dirty="0">
              <a:latin typeface="Bodoni MT" panose="020706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738" y="1125843"/>
            <a:ext cx="9813508" cy="5083972"/>
          </a:xfrm>
        </p:spPr>
      </p:pic>
    </p:spTree>
    <p:extLst>
      <p:ext uri="{BB962C8B-B14F-4D97-AF65-F5344CB8AC3E}">
        <p14:creationId xmlns:p14="http://schemas.microsoft.com/office/powerpoint/2010/main" val="422634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438"/>
            <a:ext cx="10515600" cy="775854"/>
          </a:xfrm>
        </p:spPr>
        <p:txBody>
          <a:bodyPr>
            <a:normAutofit/>
          </a:bodyPr>
          <a:lstStyle/>
          <a:p>
            <a:r>
              <a:rPr lang="en-US" dirty="0" smtClean="0">
                <a:latin typeface="Bodoni MT" panose="02070603080606020203" pitchFamily="18" charset="0"/>
              </a:rPr>
              <a:t>Sign Up:</a:t>
            </a:r>
            <a:endParaRPr lang="en-US" dirty="0">
              <a:latin typeface="Bodoni MT" panose="02070603080606020203" pitchFamily="18" charset="0"/>
            </a:endParaRPr>
          </a:p>
        </p:txBody>
      </p:sp>
      <p:pic>
        <p:nvPicPr>
          <p:cNvPr id="4" name="Content Placeholder 3"/>
          <p:cNvPicPr>
            <a:picLocks noGrp="1" noChangeAspect="1"/>
          </p:cNvPicPr>
          <p:nvPr>
            <p:ph idx="1"/>
          </p:nvPr>
        </p:nvPicPr>
        <p:blipFill>
          <a:blip r:embed="rId2"/>
          <a:stretch>
            <a:fillRect/>
          </a:stretch>
        </p:blipFill>
        <p:spPr>
          <a:xfrm>
            <a:off x="852055" y="1449365"/>
            <a:ext cx="10058400" cy="3662970"/>
          </a:xfrm>
          <a:prstGeom prst="rect">
            <a:avLst/>
          </a:prstGeom>
        </p:spPr>
      </p:pic>
    </p:spTree>
    <p:extLst>
      <p:ext uri="{BB962C8B-B14F-4D97-AF65-F5344CB8AC3E}">
        <p14:creationId xmlns:p14="http://schemas.microsoft.com/office/powerpoint/2010/main" val="2613524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802"/>
          </a:xfrm>
        </p:spPr>
        <p:txBody>
          <a:bodyPr/>
          <a:lstStyle/>
          <a:p>
            <a:r>
              <a:rPr lang="en-US" dirty="0" smtClean="0">
                <a:latin typeface="Bodoni MT" panose="02070603080606020203" pitchFamily="18" charset="0"/>
              </a:rPr>
              <a:t>Database Collection:</a:t>
            </a:r>
            <a:endParaRPr lang="en-US" dirty="0">
              <a:latin typeface="Bodoni MT" panose="020706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818" y="1149927"/>
            <a:ext cx="10252364" cy="5333999"/>
          </a:xfrm>
        </p:spPr>
      </p:pic>
    </p:spTree>
    <p:extLst>
      <p:ext uri="{BB962C8B-B14F-4D97-AF65-F5344CB8AC3E}">
        <p14:creationId xmlns:p14="http://schemas.microsoft.com/office/powerpoint/2010/main" val="38779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926" y="286603"/>
            <a:ext cx="10339754" cy="740339"/>
          </a:xfrm>
        </p:spPr>
        <p:txBody>
          <a:bodyPr/>
          <a:lstStyle/>
          <a:p>
            <a:r>
              <a:rPr lang="en-US" dirty="0" smtClean="0">
                <a:latin typeface="Bodoni MT" panose="02070603080606020203" pitchFamily="18" charset="0"/>
              </a:rPr>
              <a:t>Conclusion:</a:t>
            </a:r>
            <a:endParaRPr lang="en-US" dirty="0">
              <a:latin typeface="Bodoni MT" panose="02070603080606020203" pitchFamily="18" charset="0"/>
            </a:endParaRPr>
          </a:p>
        </p:txBody>
      </p:sp>
      <p:sp>
        <p:nvSpPr>
          <p:cNvPr id="3" name="Content Placeholder 2"/>
          <p:cNvSpPr>
            <a:spLocks noGrp="1"/>
          </p:cNvSpPr>
          <p:nvPr>
            <p:ph idx="1"/>
          </p:nvPr>
        </p:nvSpPr>
        <p:spPr>
          <a:xfrm>
            <a:off x="675249" y="1026942"/>
            <a:ext cx="10888393" cy="5598940"/>
          </a:xfrm>
        </p:spPr>
        <p:txBody>
          <a:bodyPr>
            <a:normAutofit fontScale="92500" lnSpcReduction="10000"/>
          </a:bodyPr>
          <a:lstStyle/>
          <a:p>
            <a:pPr marL="0" indent="0">
              <a:buNone/>
            </a:pPr>
            <a:endParaRPr lang="en-US" dirty="0"/>
          </a:p>
          <a:p>
            <a:r>
              <a:rPr lang="en-US" dirty="0"/>
              <a:t>In conclusion, the Street Dog Adoption Center website serves as a beacon of hope and compassion for street dogs in need of loving homes. Through a combination of frontend and backend technologies, we have created a user-friendly platform that facilitates the adoption process, raises awareness about street dog adoption, and fosters a sense of community among adopters and supporters.</a:t>
            </a:r>
          </a:p>
          <a:p>
            <a:endParaRPr lang="en-US" dirty="0"/>
          </a:p>
          <a:p>
            <a:r>
              <a:rPr lang="en-US" dirty="0"/>
              <a:t>From the homepage to the adoption form, FAQ section, dog listing page, and about us page, every aspect of the website is designed to provide a seamless and enriching experience for visitors. Our mission to rescue, rehabilitate, and rehome street dogs is reflected in every element of the website, from the informative content to the dedicated team behind the scenes.</a:t>
            </a:r>
          </a:p>
          <a:p>
            <a:endParaRPr lang="en-US" dirty="0"/>
          </a:p>
          <a:p>
            <a:r>
              <a:rPr lang="en-US" dirty="0"/>
              <a:t>As we strive to make a positive impact on the lives of street dogs and the communities they inhabit, we invite you to join us in our mission. Whether you're looking to adopt, volunteer, or donate, there are many ways to get involved and make a difference. Together, we can create a world where every dog has a chance at a happy and fulfilling life.</a:t>
            </a:r>
          </a:p>
          <a:p>
            <a:endParaRPr lang="en-US" dirty="0"/>
          </a:p>
          <a:p>
            <a:r>
              <a:rPr lang="en-US" dirty="0"/>
              <a:t>Thank you for visiting the Street Dog Adoption Center website. Your support means the world to us, and together, we can change lives, one adoption at a time.</a:t>
            </a:r>
          </a:p>
        </p:txBody>
      </p:sp>
    </p:spTree>
    <p:extLst>
      <p:ext uri="{BB962C8B-B14F-4D97-AF65-F5344CB8AC3E}">
        <p14:creationId xmlns:p14="http://schemas.microsoft.com/office/powerpoint/2010/main" val="150284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3"/>
            <a:ext cx="10058400" cy="6409619"/>
          </a:xfrm>
        </p:spPr>
        <p:txBody>
          <a:bodyPr/>
          <a:lstStyle/>
          <a:p>
            <a:pPr algn="ctr"/>
            <a:r>
              <a:rPr lang="en-US" dirty="0" smtClean="0"/>
              <a:t>Thanking You</a:t>
            </a:r>
            <a:endParaRPr lang="en-US" dirty="0"/>
          </a:p>
        </p:txBody>
      </p:sp>
    </p:spTree>
    <p:extLst>
      <p:ext uri="{BB962C8B-B14F-4D97-AF65-F5344CB8AC3E}">
        <p14:creationId xmlns:p14="http://schemas.microsoft.com/office/powerpoint/2010/main" val="1193802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73" y="894212"/>
            <a:ext cx="10515600" cy="5615260"/>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lgn="r">
              <a:buNone/>
            </a:pPr>
            <a:endParaRPr lang="en-US" b="1" dirty="0" smtClean="0">
              <a:latin typeface="Bodoni MT" panose="02070603080606020203" pitchFamily="18" charset="0"/>
            </a:endParaRPr>
          </a:p>
          <a:p>
            <a:pPr marL="0" indent="0" algn="r">
              <a:buNone/>
            </a:pPr>
            <a:endParaRPr lang="en-US" b="1" dirty="0">
              <a:latin typeface="Bodoni MT" panose="02070603080606020203" pitchFamily="18" charset="0"/>
            </a:endParaRPr>
          </a:p>
          <a:p>
            <a:pPr marL="0" indent="0" algn="r">
              <a:buNone/>
            </a:pPr>
            <a:endParaRPr lang="en-US" b="1" dirty="0" smtClean="0">
              <a:latin typeface="Bodoni MT" panose="02070603080606020203" pitchFamily="18" charset="0"/>
            </a:endParaRPr>
          </a:p>
          <a:p>
            <a:pPr marL="0" indent="0" algn="r">
              <a:buNone/>
            </a:pPr>
            <a:endParaRPr lang="en-US" b="1" dirty="0">
              <a:latin typeface="Bodoni MT" panose="02070603080606020203" pitchFamily="18" charset="0"/>
            </a:endParaRPr>
          </a:p>
          <a:p>
            <a:pPr marL="0" indent="0" algn="r">
              <a:buNone/>
            </a:pPr>
            <a:endParaRPr lang="en-US" b="1" dirty="0" smtClean="0">
              <a:latin typeface="Bodoni MT" panose="02070603080606020203" pitchFamily="18" charset="0"/>
            </a:endParaRPr>
          </a:p>
          <a:p>
            <a:pPr marL="0" indent="0" algn="ctr">
              <a:buNone/>
            </a:pPr>
            <a:r>
              <a:rPr lang="en-US" b="1" dirty="0" smtClean="0">
                <a:latin typeface="Bodoni MT" panose="02070603080606020203" pitchFamily="18" charset="0"/>
              </a:rPr>
              <a:t>Team-4</a:t>
            </a:r>
          </a:p>
          <a:p>
            <a:pPr marL="0" indent="0" algn="ctr">
              <a:buNone/>
            </a:pPr>
            <a:r>
              <a:rPr lang="en-US" b="1" dirty="0" smtClean="0">
                <a:latin typeface="Bodoni MT" panose="02070603080606020203" pitchFamily="18" charset="0"/>
              </a:rPr>
              <a:t>Batch of 2021-2024</a:t>
            </a:r>
          </a:p>
          <a:p>
            <a:pPr marL="0" indent="0" algn="ctr">
              <a:buNone/>
            </a:pPr>
            <a:r>
              <a:rPr lang="en-US" b="1" dirty="0" smtClean="0">
                <a:latin typeface="Bodoni MT" panose="02070603080606020203" pitchFamily="18" charset="0"/>
              </a:rPr>
              <a:t>SHREYAL UMREDKAR(201021468003)</a:t>
            </a:r>
          </a:p>
          <a:p>
            <a:pPr marL="0" indent="0" algn="ctr">
              <a:buNone/>
            </a:pPr>
            <a:r>
              <a:rPr lang="en-US" b="1" dirty="0" smtClean="0">
                <a:latin typeface="Bodoni MT" panose="02070603080606020203" pitchFamily="18" charset="0"/>
              </a:rPr>
              <a:t>MEDUM UHITHA(201021468004)</a:t>
            </a:r>
          </a:p>
          <a:p>
            <a:pPr marL="0" indent="0" algn="ctr">
              <a:buNone/>
            </a:pPr>
            <a:r>
              <a:rPr lang="en-US" b="1" dirty="0" smtClean="0">
                <a:latin typeface="Bodoni MT" panose="02070603080606020203" pitchFamily="18" charset="0"/>
              </a:rPr>
              <a:t>BASANI VARSHITHA(201021468014)</a:t>
            </a:r>
          </a:p>
          <a:p>
            <a:pPr marL="0" indent="0" algn="r">
              <a:buNone/>
            </a:pPr>
            <a:endParaRPr lang="en-US" dirty="0"/>
          </a:p>
        </p:txBody>
      </p:sp>
      <p:pic>
        <p:nvPicPr>
          <p:cNvPr id="1026" name="Picture 2" descr="1,400+ Indian Street Puppy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143" y="273527"/>
            <a:ext cx="5829300" cy="3886201"/>
          </a:xfrm>
          <a:prstGeom prst="rect">
            <a:avLst/>
          </a:prstGeom>
          <a:blipFill>
            <a:blip r:embed="rId3"/>
            <a:tile tx="0" ty="0" sx="100000" sy="100000" flip="none" algn="tl"/>
          </a:blipFill>
        </p:spPr>
      </p:pic>
      <p:cxnSp>
        <p:nvCxnSpPr>
          <p:cNvPr id="5" name="Straight Connector 4"/>
          <p:cNvCxnSpPr/>
          <p:nvPr/>
        </p:nvCxnSpPr>
        <p:spPr>
          <a:xfrm>
            <a:off x="10367889" y="0"/>
            <a:ext cx="56271"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58068" y="0"/>
            <a:ext cx="5627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280160" y="0"/>
            <a:ext cx="14068"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682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dirty="0" smtClean="0"/>
              <a:t>ABOUT THE PROJECT</a:t>
            </a:r>
            <a:endParaRPr lang="en-US" dirty="0"/>
          </a:p>
        </p:txBody>
      </p:sp>
      <p:sp>
        <p:nvSpPr>
          <p:cNvPr id="3" name="Content Placeholder 2"/>
          <p:cNvSpPr>
            <a:spLocks noGrp="1"/>
          </p:cNvSpPr>
          <p:nvPr>
            <p:ph idx="1"/>
          </p:nvPr>
        </p:nvSpPr>
        <p:spPr>
          <a:xfrm>
            <a:off x="838200" y="1410789"/>
            <a:ext cx="10515600" cy="5068388"/>
          </a:xfrm>
        </p:spPr>
        <p:txBody>
          <a:bodyPr>
            <a:normAutofit/>
          </a:bodyPr>
          <a:lstStyle/>
          <a:p>
            <a:r>
              <a:rPr lang="en-US" dirty="0"/>
              <a:t>Welcome to the Street Dog Adoption Center, where we are dedicated to finding loving homes for street dogs in need. Our organization is committed to making a positive impact on the lives of street dogs and the communities they inhabit. Through our comprehensive adoption platform and unwavering dedication, we strive to create a world where every dog has a chance at a happy and fulfilling life</a:t>
            </a:r>
            <a:r>
              <a:rPr lang="en-US" dirty="0" smtClean="0"/>
              <a:t>.</a:t>
            </a:r>
          </a:p>
          <a:p>
            <a:r>
              <a:rPr lang="en-US" dirty="0"/>
              <a:t>At the Street Dog Adoption Center, our mission is simple: to rescue, rehabilitate, and rehome street dogs in need. We believe that every dog deserves a loving home, regardless of their background or circumstances. By providing a safe and nurturing environment for street dogs, we aim to give them a second chance at life and a brighter future.</a:t>
            </a:r>
          </a:p>
        </p:txBody>
      </p:sp>
    </p:spTree>
    <p:extLst>
      <p:ext uri="{BB962C8B-B14F-4D97-AF65-F5344CB8AC3E}">
        <p14:creationId xmlns:p14="http://schemas.microsoft.com/office/powerpoint/2010/main" val="1185671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624"/>
            <a:ext cx="10515600" cy="770709"/>
          </a:xfrm>
        </p:spPr>
        <p:txBody>
          <a:bodyPr/>
          <a:lstStyle/>
          <a:p>
            <a:r>
              <a:rPr lang="en-US" b="1" u="sng" dirty="0" smtClean="0">
                <a:latin typeface="Bodoni MT" panose="02070603080606020203" pitchFamily="18" charset="0"/>
              </a:rPr>
              <a:t>What Sets Us Apart:</a:t>
            </a:r>
            <a:endParaRPr lang="en-US" u="sng" dirty="0">
              <a:latin typeface="Bodoni MT" panose="02070603080606020203" pitchFamily="18" charset="0"/>
            </a:endParaRPr>
          </a:p>
        </p:txBody>
      </p:sp>
      <p:sp>
        <p:nvSpPr>
          <p:cNvPr id="3" name="Content Placeholder 2"/>
          <p:cNvSpPr>
            <a:spLocks noGrp="1"/>
          </p:cNvSpPr>
          <p:nvPr>
            <p:ph idx="1"/>
          </p:nvPr>
        </p:nvSpPr>
        <p:spPr>
          <a:xfrm>
            <a:off x="838200" y="1277146"/>
            <a:ext cx="10515600" cy="4659420"/>
          </a:xfrm>
        </p:spPr>
        <p:txBody>
          <a:bodyPr>
            <a:noAutofit/>
          </a:bodyPr>
          <a:lstStyle/>
          <a:p>
            <a:r>
              <a:rPr lang="en-US" sz="2400" b="1" dirty="0" smtClean="0"/>
              <a:t>Comprehensive </a:t>
            </a:r>
            <a:r>
              <a:rPr lang="en-US" sz="2400" b="1" dirty="0"/>
              <a:t>Adoption Platform:</a:t>
            </a:r>
            <a:r>
              <a:rPr lang="en-US" sz="2400" dirty="0"/>
              <a:t> Our website features a user-friendly interface, an adoption form, and a listing of available dogs, making it easy for potential adopters to find their perfect match.</a:t>
            </a:r>
          </a:p>
          <a:p>
            <a:r>
              <a:rPr lang="en-US" sz="2400" b="1" dirty="0"/>
              <a:t>Educational Resources:</a:t>
            </a:r>
            <a:r>
              <a:rPr lang="en-US" sz="2400" dirty="0"/>
              <a:t> We provide informative content and a comprehensive FAQ section to raise awareness about street dog adoption and address common questions and concerns.</a:t>
            </a:r>
          </a:p>
          <a:p>
            <a:r>
              <a:rPr lang="en-US" sz="2400" b="1" dirty="0"/>
              <a:t>Dedicated Team:</a:t>
            </a:r>
            <a:r>
              <a:rPr lang="en-US" sz="2400" dirty="0"/>
              <a:t> Our team is comprised of passionate individuals who are committed to the welfare of street dogs. From rescue and rehabilitation to adoption and beyond, we are here every step of the way to support our furry friends and their new families</a:t>
            </a:r>
            <a:r>
              <a:rPr lang="en-US" sz="2400" dirty="0" smtClean="0"/>
              <a:t>.</a:t>
            </a:r>
          </a:p>
          <a:p>
            <a:r>
              <a:rPr lang="en-US" sz="2400" b="1" dirty="0" smtClean="0"/>
              <a:t>Donation and </a:t>
            </a:r>
            <a:r>
              <a:rPr lang="en-US" sz="2400" b="1" dirty="0" err="1" smtClean="0"/>
              <a:t>support:</a:t>
            </a:r>
            <a:r>
              <a:rPr lang="en-US" sz="2400" dirty="0" err="1"/>
              <a:t>Whether</a:t>
            </a:r>
            <a:r>
              <a:rPr lang="en-US" sz="2400" dirty="0"/>
              <a:t> you're looking to adopt, volunteer, or donate, there are many ways to get involved with the Street Dog Adoption Center. Together, we can make a difference and give street dogs the love and care they deserve. Join us in our mission to create a world where every dog has a place to call home.</a:t>
            </a:r>
            <a:endParaRPr lang="en-US" sz="2400" b="1" dirty="0" smtClean="0"/>
          </a:p>
          <a:p>
            <a:endParaRPr lang="en-US" sz="2400" dirty="0"/>
          </a:p>
          <a:p>
            <a:endParaRPr lang="en-US" sz="2400" dirty="0"/>
          </a:p>
        </p:txBody>
      </p:sp>
    </p:spTree>
    <p:extLst>
      <p:ext uri="{BB962C8B-B14F-4D97-AF65-F5344CB8AC3E}">
        <p14:creationId xmlns:p14="http://schemas.microsoft.com/office/powerpoint/2010/main" val="67904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45819" y="169815"/>
            <a:ext cx="5732417" cy="6557555"/>
          </a:xfrm>
        </p:spPr>
        <p:txBody>
          <a:bodyPr>
            <a:normAutofit/>
          </a:bodyPr>
          <a:lstStyle/>
          <a:p>
            <a:r>
              <a:rPr lang="en-US" sz="3200" b="1" u="sng" dirty="0">
                <a:latin typeface="Bodoni MT" panose="02070603080606020203" pitchFamily="18" charset="0"/>
              </a:rPr>
              <a:t>Frontend Technologies:</a:t>
            </a:r>
            <a:endParaRPr lang="en-US" sz="3200" u="sng" dirty="0">
              <a:latin typeface="Bodoni MT" panose="02070603080606020203" pitchFamily="18" charset="0"/>
            </a:endParaRPr>
          </a:p>
          <a:p>
            <a:r>
              <a:rPr lang="en-US" sz="2400" b="1" dirty="0"/>
              <a:t>HTML (</a:t>
            </a:r>
            <a:r>
              <a:rPr lang="en-US" sz="2400" b="1" dirty="0" err="1"/>
              <a:t>HyperText</a:t>
            </a:r>
            <a:r>
              <a:rPr lang="en-US" sz="2400" b="1" dirty="0"/>
              <a:t> Markup Language):</a:t>
            </a:r>
            <a:r>
              <a:rPr lang="en-US" sz="2400" dirty="0"/>
              <a:t> HTML will be used to structure the content of our web pages, including text, images, and other elements.</a:t>
            </a:r>
          </a:p>
          <a:p>
            <a:r>
              <a:rPr lang="en-US" sz="2400" b="1" dirty="0"/>
              <a:t>CSS (Cascading Style Sheets):</a:t>
            </a:r>
            <a:r>
              <a:rPr lang="en-US" sz="2400" dirty="0"/>
              <a:t> CSS will be used to style and format the HTML content, ensuring a visually appealing and consistent design across the website.</a:t>
            </a:r>
          </a:p>
          <a:p>
            <a:r>
              <a:rPr lang="en-US" sz="2400" b="1" dirty="0"/>
              <a:t>JavaScript (JS):</a:t>
            </a:r>
            <a:r>
              <a:rPr lang="en-US" sz="2400" dirty="0"/>
              <a:t> JavaScript will add interactivity and dynamic functionality to our web pages, such as form validation, interactive elements, and AJAX requests.</a:t>
            </a:r>
          </a:p>
          <a:p>
            <a:endParaRPr lang="en-US" dirty="0"/>
          </a:p>
        </p:txBody>
      </p:sp>
      <p:sp>
        <p:nvSpPr>
          <p:cNvPr id="6" name="Content Placeholder 5"/>
          <p:cNvSpPr>
            <a:spLocks noGrp="1"/>
          </p:cNvSpPr>
          <p:nvPr>
            <p:ph sz="half" idx="2"/>
          </p:nvPr>
        </p:nvSpPr>
        <p:spPr>
          <a:xfrm>
            <a:off x="6172199" y="169816"/>
            <a:ext cx="5631873" cy="6557555"/>
          </a:xfrm>
        </p:spPr>
        <p:txBody>
          <a:bodyPr>
            <a:normAutofit/>
          </a:bodyPr>
          <a:lstStyle/>
          <a:p>
            <a:r>
              <a:rPr lang="en-US" sz="3200" b="1" u="sng" dirty="0">
                <a:latin typeface="Bodoni MT" panose="02070603080606020203" pitchFamily="18" charset="0"/>
              </a:rPr>
              <a:t>Backend Technologies:</a:t>
            </a:r>
            <a:endParaRPr lang="en-US" sz="3200" u="sng" dirty="0">
              <a:latin typeface="Bodoni MT" panose="02070603080606020203" pitchFamily="18" charset="0"/>
            </a:endParaRPr>
          </a:p>
          <a:p>
            <a:r>
              <a:rPr lang="en-US" sz="2400" b="1" dirty="0"/>
              <a:t>PHP (Hypertext Preprocessor):</a:t>
            </a:r>
            <a:r>
              <a:rPr lang="en-US" sz="2400" dirty="0"/>
              <a:t> PHP will serve as the server-side scripting language for handling form submissions, interacting with the database, and processing user authentication.</a:t>
            </a:r>
          </a:p>
          <a:p>
            <a:r>
              <a:rPr lang="en-US" sz="2400" b="1" dirty="0"/>
              <a:t>MySQL:</a:t>
            </a:r>
            <a:r>
              <a:rPr lang="en-US" sz="2400" dirty="0"/>
              <a:t> MySQL will be used as the relational database management system (RDBMS) to store user data, dog details, and other application information.</a:t>
            </a:r>
          </a:p>
          <a:p>
            <a:r>
              <a:rPr lang="en-US" sz="2400" b="1" dirty="0"/>
              <a:t>JavaScript (Node.js):</a:t>
            </a:r>
            <a:r>
              <a:rPr lang="en-US" sz="2400" dirty="0"/>
              <a:t> Node.js will be used as the backend runtime environment to execute JavaScript code on the server side, enabling server-side scripting and handling of HTTP requests.</a:t>
            </a:r>
          </a:p>
        </p:txBody>
      </p:sp>
      <p:cxnSp>
        <p:nvCxnSpPr>
          <p:cNvPr id="8" name="Straight Connector 7"/>
          <p:cNvCxnSpPr/>
          <p:nvPr/>
        </p:nvCxnSpPr>
        <p:spPr>
          <a:xfrm>
            <a:off x="5978236"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76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9152"/>
            <a:ext cx="10515600" cy="678872"/>
          </a:xfrm>
        </p:spPr>
        <p:txBody>
          <a:bodyPr>
            <a:normAutofit fontScale="90000"/>
          </a:bodyPr>
          <a:lstStyle/>
          <a:p>
            <a:r>
              <a:rPr lang="en-US" dirty="0" smtClean="0">
                <a:latin typeface="Bodoni MT" panose="02070603080606020203" pitchFamily="18" charset="0"/>
              </a:rPr>
              <a:t>Home Page </a:t>
            </a:r>
            <a:endParaRPr lang="en-US" dirty="0">
              <a:latin typeface="Bodoni MT" panose="020706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43781"/>
            <a:ext cx="10356273" cy="5523274"/>
          </a:xfrm>
        </p:spPr>
      </p:pic>
    </p:spTree>
    <p:extLst>
      <p:ext uri="{BB962C8B-B14F-4D97-AF65-F5344CB8AC3E}">
        <p14:creationId xmlns:p14="http://schemas.microsoft.com/office/powerpoint/2010/main" val="3215901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78"/>
            <a:ext cx="10515600" cy="673966"/>
          </a:xfrm>
        </p:spPr>
        <p:txBody>
          <a:bodyPr>
            <a:normAutofit fontScale="90000"/>
          </a:bodyPr>
          <a:lstStyle/>
          <a:p>
            <a:r>
              <a:rPr lang="en-US" dirty="0" smtClean="0">
                <a:latin typeface="Bodoni MT" panose="02070603080606020203" pitchFamily="18" charset="0"/>
              </a:rPr>
              <a:t>Dog Listing:</a:t>
            </a:r>
            <a:endParaRPr lang="en-US" dirty="0">
              <a:latin typeface="Bodoni MT" panose="020706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9092"/>
            <a:ext cx="10245436" cy="5694218"/>
          </a:xfrm>
        </p:spPr>
      </p:pic>
    </p:spTree>
    <p:extLst>
      <p:ext uri="{BB962C8B-B14F-4D97-AF65-F5344CB8AC3E}">
        <p14:creationId xmlns:p14="http://schemas.microsoft.com/office/powerpoint/2010/main" val="405023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0637" y="154744"/>
            <a:ext cx="10515601" cy="651164"/>
          </a:xfrm>
        </p:spPr>
        <p:txBody>
          <a:bodyPr>
            <a:normAutofit/>
          </a:bodyPr>
          <a:lstStyle/>
          <a:p>
            <a:r>
              <a:rPr lang="en-US" sz="4800" dirty="0" smtClean="0">
                <a:solidFill>
                  <a:schemeClr val="tx1"/>
                </a:solidFill>
                <a:latin typeface="Bodoni MT" panose="02070603080606020203" pitchFamily="18" charset="0"/>
              </a:rPr>
              <a:t>About Us</a:t>
            </a:r>
            <a:endParaRPr lang="en-US" sz="4800" dirty="0">
              <a:solidFill>
                <a:schemeClr val="tx1"/>
              </a:solidFill>
              <a:latin typeface="Bodoni MT" panose="02070603080606020203" pitchFamily="18" charset="0"/>
            </a:endParaRPr>
          </a:p>
        </p:txBody>
      </p:sp>
      <p:pic>
        <p:nvPicPr>
          <p:cNvPr id="7" name="Picture 6"/>
          <p:cNvPicPr>
            <a:picLocks noChangeAspect="1"/>
          </p:cNvPicPr>
          <p:nvPr/>
        </p:nvPicPr>
        <p:blipFill>
          <a:blip r:embed="rId2"/>
          <a:stretch>
            <a:fillRect/>
          </a:stretch>
        </p:blipFill>
        <p:spPr>
          <a:xfrm>
            <a:off x="600637" y="959440"/>
            <a:ext cx="10221084" cy="5398730"/>
          </a:xfrm>
          <a:prstGeom prst="rect">
            <a:avLst/>
          </a:prstGeom>
        </p:spPr>
      </p:pic>
    </p:spTree>
    <p:extLst>
      <p:ext uri="{BB962C8B-B14F-4D97-AF65-F5344CB8AC3E}">
        <p14:creationId xmlns:p14="http://schemas.microsoft.com/office/powerpoint/2010/main" val="1468221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10836"/>
            <a:ext cx="10515600" cy="734292"/>
          </a:xfrm>
        </p:spPr>
        <p:txBody>
          <a:bodyPr>
            <a:normAutofit/>
          </a:bodyPr>
          <a:lstStyle/>
          <a:p>
            <a:r>
              <a:rPr lang="en-US" dirty="0" smtClean="0">
                <a:latin typeface="Bodoni MT" panose="02070603080606020203" pitchFamily="18" charset="0"/>
              </a:rPr>
              <a:t>Adoption process</a:t>
            </a:r>
            <a:endParaRPr lang="en-US" dirty="0">
              <a:latin typeface="Bodoni MT" panose="02070603080606020203"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108" y="983672"/>
            <a:ext cx="10705691" cy="5680363"/>
          </a:xfrm>
        </p:spPr>
      </p:pic>
    </p:spTree>
    <p:extLst>
      <p:ext uri="{BB962C8B-B14F-4D97-AF65-F5344CB8AC3E}">
        <p14:creationId xmlns:p14="http://schemas.microsoft.com/office/powerpoint/2010/main" val="2964391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5233</TotalTime>
  <Words>796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Bodoni MT</vt:lpstr>
      <vt:lpstr>Calibri</vt:lpstr>
      <vt:lpstr>Calibri Light</vt:lpstr>
      <vt:lpstr>Retrospect</vt:lpstr>
      <vt:lpstr>STREET DOG ADOPTION SITE </vt:lpstr>
      <vt:lpstr>PowerPoint Presentation</vt:lpstr>
      <vt:lpstr>ABOUT THE PROJECT</vt:lpstr>
      <vt:lpstr>What Sets Us Apart:</vt:lpstr>
      <vt:lpstr>PowerPoint Presentation</vt:lpstr>
      <vt:lpstr>Home Page </vt:lpstr>
      <vt:lpstr>Dog Listing:</vt:lpstr>
      <vt:lpstr>About Us</vt:lpstr>
      <vt:lpstr>Adoption process</vt:lpstr>
      <vt:lpstr>Sign in:</vt:lpstr>
      <vt:lpstr>Sign Up:</vt:lpstr>
      <vt:lpstr>Database Collection:</vt:lpstr>
      <vt:lpstr>Conclusion:</vt:lpstr>
      <vt:lpstr>Thanking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DOG ADOPTION SITE</dc:title>
  <dc:creator>Lenovo</dc:creator>
  <cp:lastModifiedBy>Lenovo</cp:lastModifiedBy>
  <cp:revision>14</cp:revision>
  <dcterms:created xsi:type="dcterms:W3CDTF">2024-05-10T16:24:19Z</dcterms:created>
  <dcterms:modified xsi:type="dcterms:W3CDTF">2024-05-14T19:39:56Z</dcterms:modified>
</cp:coreProperties>
</file>