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4" r:id="rId2"/>
  </p:sldMasterIdLst>
  <p:notesMasterIdLst>
    <p:notesMasterId r:id="rId34"/>
  </p:notesMasterIdLst>
  <p:sldIdLst>
    <p:sldId id="288" r:id="rId3"/>
    <p:sldId id="256" r:id="rId4"/>
    <p:sldId id="287" r:id="rId5"/>
    <p:sldId id="311" r:id="rId6"/>
    <p:sldId id="293" r:id="rId7"/>
    <p:sldId id="292" r:id="rId8"/>
    <p:sldId id="294" r:id="rId9"/>
    <p:sldId id="257" r:id="rId10"/>
    <p:sldId id="261" r:id="rId11"/>
    <p:sldId id="267" r:id="rId12"/>
    <p:sldId id="295" r:id="rId13"/>
    <p:sldId id="301" r:id="rId14"/>
    <p:sldId id="302" r:id="rId15"/>
    <p:sldId id="264" r:id="rId16"/>
    <p:sldId id="269" r:id="rId17"/>
    <p:sldId id="308" r:id="rId18"/>
    <p:sldId id="309" r:id="rId19"/>
    <p:sldId id="297" r:id="rId20"/>
    <p:sldId id="300" r:id="rId21"/>
    <p:sldId id="290" r:id="rId22"/>
    <p:sldId id="298" r:id="rId23"/>
    <p:sldId id="296" r:id="rId24"/>
    <p:sldId id="299" r:id="rId25"/>
    <p:sldId id="314" r:id="rId26"/>
    <p:sldId id="316" r:id="rId27"/>
    <p:sldId id="315" r:id="rId28"/>
    <p:sldId id="312" r:id="rId29"/>
    <p:sldId id="313" r:id="rId30"/>
    <p:sldId id="307" r:id="rId31"/>
    <p:sldId id="304" r:id="rId32"/>
    <p:sldId id="30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slide layouts" id="{CE6FDB3D-6646-CC46-932E-BF1FDDD56656}">
          <p14:sldIdLst>
            <p14:sldId id="288"/>
            <p14:sldId id="256"/>
            <p14:sldId id="287"/>
            <p14:sldId id="311"/>
          </p14:sldIdLst>
        </p14:section>
        <p14:section name="Section title layout" id="{EDC5AD7E-624A-F24A-9D8A-584D6A35CA25}">
          <p14:sldIdLst>
            <p14:sldId id="293"/>
            <p14:sldId id="292"/>
            <p14:sldId id="294"/>
          </p14:sldIdLst>
        </p14:section>
        <p14:section name="Internal layouts" id="{E0AE6952-586A-BB45-A207-F981B17D87D9}">
          <p14:sldIdLst>
            <p14:sldId id="257"/>
            <p14:sldId id="261"/>
            <p14:sldId id="267"/>
            <p14:sldId id="295"/>
            <p14:sldId id="301"/>
            <p14:sldId id="302"/>
            <p14:sldId id="264"/>
            <p14:sldId id="269"/>
          </p14:sldIdLst>
        </p14:section>
        <p14:section name="Photo layouts" id="{CDF4886D-A941-C24B-9D41-DA57F1E71628}">
          <p14:sldIdLst>
            <p14:sldId id="308"/>
            <p14:sldId id="309"/>
          </p14:sldIdLst>
        </p14:section>
        <p14:section name="Emphasis layouts" id="{6BBAEC18-EAF5-134F-BA73-3171E960B816}">
          <p14:sldIdLst>
            <p14:sldId id="297"/>
            <p14:sldId id="300"/>
            <p14:sldId id="290"/>
            <p14:sldId id="298"/>
            <p14:sldId id="296"/>
            <p14:sldId id="299"/>
          </p14:sldIdLst>
        </p14:section>
        <p14:section name="Product display layouts" id="{9BD225CD-52FE-1341-861D-D5AF48AD20F7}">
          <p14:sldIdLst>
            <p14:sldId id="314"/>
            <p14:sldId id="316"/>
            <p14:sldId id="315"/>
          </p14:sldIdLst>
        </p14:section>
        <p14:section name="Thank you layouts" id="{85B202E8-5605-1546-98CC-9638347F00F8}">
          <p14:sldIdLst>
            <p14:sldId id="312"/>
            <p14:sldId id="313"/>
          </p14:sldIdLst>
        </p14:section>
        <p14:section name="Commonly used slides" id="{B2F68590-88FE-494A-837B-6B2A79B16456}">
          <p14:sldIdLst>
            <p14:sldId id="307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0" y="-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3636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United States Digital Service is a startup in the federal government, using design and technology to deliver better services to the American people.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 - 2 min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 dirty="0" smtClean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 smtClean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33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900" b="1">
                <a:latin typeface="Source Sans Pro"/>
                <a:cs typeface="Source Sans Pro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567861" y="158343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600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title</a:t>
            </a:r>
            <a:endParaRPr lang="en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15125" y="3392480"/>
            <a:ext cx="8278872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subtitle</a:t>
            </a:r>
            <a:endParaRPr lang="en"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NAME </a:t>
            </a: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</a:t>
            </a: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DIGITAL SERVICE // </a:t>
            </a:r>
            <a:r>
              <a:rPr lang="en-US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r>
              <a:rPr lang="en" sz="1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1658717" y="3316292"/>
            <a:ext cx="579255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" name="Picture 1" descr="USDS-logo-circle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2758" y="659834"/>
            <a:ext cx="1378484" cy="13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title</a:t>
            </a:r>
            <a:endParaRPr lang="en" sz="3000" b="1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US" sz="2400" dirty="0" smtClean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where you can write one or two sentences </a:t>
            </a:r>
            <a:b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text, in which perhaps you want to emphasize </a:t>
            </a:r>
            <a:b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single phrase or point</a:t>
            </a: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" sz="2400" dirty="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20384" y="981229"/>
            <a:ext cx="6053100" cy="4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TITLE</a:t>
            </a:r>
            <a:endParaRPr lang="en" sz="1200" b="1" dirty="0">
              <a:solidFill>
                <a:schemeClr val="bg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title</a:t>
            </a:r>
            <a:endParaRPr lang="en" sz="3000" b="1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where you can write one or two sentences </a:t>
            </a:r>
            <a:b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text, in which perhaps you want to emphasize </a:t>
            </a:r>
            <a:b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single phrase or point</a:t>
            </a:r>
            <a:r>
              <a:rPr lang="en-US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2400" dirty="0" smtClean="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-US" sz="2400" dirty="0" smtClean="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-US" sz="2400" dirty="0" smtClean="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>
              <a:buSzPct val="100000"/>
              <a:buFont typeface="Source Sans Pro"/>
              <a:buChar char="➔"/>
            </a:pP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bullets</a:t>
            </a:r>
          </a:p>
          <a:p>
            <a:pPr marL="457200" lvl="0" indent="-342900">
              <a:buSzPct val="100000"/>
              <a:buFont typeface="Source Sans Pro"/>
              <a:buChar char="➔"/>
            </a:pP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need to make</a:t>
            </a:r>
            <a:endParaRPr lang="en" sz="18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>
              <a:buSzPct val="100000"/>
              <a:buFont typeface="Source Sans Pro"/>
              <a:buChar char="➔"/>
            </a:pP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few more points</a:t>
            </a:r>
            <a:endParaRPr lang="en" sz="18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sz="2400" dirty="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20384" y="981229"/>
            <a:ext cx="6053100" cy="4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TITLE</a:t>
            </a:r>
            <a:endParaRPr lang="en" sz="1200" b="1" dirty="0">
              <a:solidFill>
                <a:schemeClr val="bg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733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484475" y="1758535"/>
            <a:ext cx="7154700" cy="298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larger paragraph of text, two to three sentences </a:t>
            </a:r>
            <a:b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long, where perhaps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</a:t>
            </a:r>
            <a:r>
              <a:rPr lang="en-US" sz="24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emphasize </a:t>
            </a:r>
            <a:br>
              <a:rPr lang="en-US" sz="24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phrase </a:t>
            </a:r>
            <a:r>
              <a:rPr lang="en-US" sz="2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particular in order to draw the viewers’ eye. Try to avoid more than three sentences as you’ll overwhelm your audience and they’ll start sleeping.</a:t>
            </a:r>
            <a:endParaRPr lang="en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Shape 367"/>
          <p:cNvSpPr txBox="1">
            <a:spLocks/>
          </p:cNvSpPr>
          <p:nvPr/>
        </p:nvSpPr>
        <p:spPr>
          <a:xfrm>
            <a:off x="387900" y="272160"/>
            <a:ext cx="7973400" cy="977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Slide title</a:t>
            </a:r>
            <a:endParaRPr lang="en" sz="4000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4" name="Shape 369"/>
          <p:cNvCxnSpPr/>
          <p:nvPr/>
        </p:nvCxnSpPr>
        <p:spPr>
          <a:xfrm>
            <a:off x="505591" y="1290932"/>
            <a:ext cx="8202672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302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484475" y="1758535"/>
            <a:ext cx="7154700" cy="298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larger paragraph of text, two to three sentences </a:t>
            </a:r>
            <a:br>
              <a:rPr lang="en-US" sz="2400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long, where perhaps </a:t>
            </a:r>
            <a:r>
              <a:rPr lang="en-US" sz="2400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</a:t>
            </a:r>
            <a:r>
              <a:rPr lang="en-US" sz="24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emphasize </a:t>
            </a:r>
            <a:br>
              <a:rPr lang="en-US" sz="24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phrase </a:t>
            </a:r>
            <a:r>
              <a:rPr lang="en-US" sz="2400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particular in order to draw the viewers’ eye. Try to avoid more than three sentences as you’ll overwhelm your audience and they’ll start sleeping.</a:t>
            </a:r>
            <a:endParaRPr lang="en" sz="2400" dirty="0">
              <a:solidFill>
                <a:schemeClr val="bg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367"/>
          <p:cNvSpPr txBox="1">
            <a:spLocks/>
          </p:cNvSpPr>
          <p:nvPr/>
        </p:nvSpPr>
        <p:spPr>
          <a:xfrm>
            <a:off x="387900" y="272160"/>
            <a:ext cx="7973400" cy="977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sz="4000" dirty="0" smtClean="0">
                <a:solidFill>
                  <a:srgbClr val="0D71BC"/>
                </a:solidFill>
                <a:latin typeface="Merriweather"/>
                <a:ea typeface="Merriweather"/>
                <a:cs typeface="Merriweather"/>
                <a:sym typeface="Merriweather"/>
              </a:rPr>
              <a:t>Slide title</a:t>
            </a:r>
            <a:endParaRPr lang="en" sz="4000" dirty="0">
              <a:solidFill>
                <a:srgbClr val="0D71B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" name="Shape 369"/>
          <p:cNvCxnSpPr/>
          <p:nvPr/>
        </p:nvCxnSpPr>
        <p:spPr>
          <a:xfrm>
            <a:off x="505591" y="1290932"/>
            <a:ext cx="8202672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13546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484475" y="1395655"/>
            <a:ext cx="7154700" cy="298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larger paragraph of text, two to three sentences </a:t>
            </a:r>
            <a:br>
              <a:rPr lang="en-US" sz="2400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long, where perhaps </a:t>
            </a:r>
            <a:r>
              <a:rPr lang="en-US" sz="2400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</a:t>
            </a:r>
            <a:r>
              <a:rPr lang="en-US" sz="2400" b="1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emphasize </a:t>
            </a:r>
            <a:br>
              <a:rPr lang="en-US" sz="2400" b="1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phrase </a:t>
            </a:r>
            <a:r>
              <a:rPr lang="en-US" sz="2400" dirty="0" smtClean="0">
                <a:solidFill>
                  <a:srgbClr val="57657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particular in order to draw the viewers’ eye. Try to avoid more than three sentences as you’ll overwhelm your audience and they’ll start sleeping.</a:t>
            </a:r>
            <a:endParaRPr lang="en" sz="2400" dirty="0">
              <a:solidFill>
                <a:srgbClr val="57657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00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</a:t>
            </a:r>
            <a:r>
              <a:rPr lang="en" sz="1800" dirty="0" smtClean="0">
                <a:solidFill>
                  <a:srgbClr val="00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</a:t>
            </a:r>
            <a:r>
              <a:rPr lang="en-US" sz="1800" dirty="0" smtClean="0">
                <a:solidFill>
                  <a:srgbClr val="00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SUB-SECTION</a:t>
            </a:r>
            <a:endParaRPr lang="en" sz="1800" dirty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5" name="Shape 420"/>
          <p:cNvSpPr txBox="1"/>
          <p:nvPr/>
        </p:nvSpPr>
        <p:spPr>
          <a:xfrm>
            <a:off x="484475" y="1982880"/>
            <a:ext cx="7987982" cy="2395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any of the previous page layouts here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need a sub-section slide header.</a:t>
            </a:r>
            <a:endParaRPr lang="en" sz="2400" i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57572" cy="51575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40715" y="1127521"/>
            <a:ext cx="2928671" cy="305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45833"/>
            </a:pPr>
            <a:r>
              <a:rPr lang="en-US" sz="24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where you </a:t>
            </a:r>
            <a:br>
              <a:rPr lang="en-US" sz="24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write one or </a:t>
            </a:r>
            <a:r>
              <a:rPr lang="en-US" sz="24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sentences </a:t>
            </a:r>
            <a:r>
              <a:rPr lang="en-US" sz="24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</a:t>
            </a:r>
            <a:r>
              <a:rPr lang="en-US" sz="24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text, in which perhaps you want to emphasize </a:t>
            </a:r>
            <a:br>
              <a:rPr lang="en-US" sz="24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2400" b="1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single phrase or point</a:t>
            </a:r>
            <a:r>
              <a:rPr lang="en-US" sz="24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 sz="24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-US" sz="2400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1575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5919"/>
            <a:ext cx="9144000" cy="5235179"/>
          </a:xfrm>
          <a:prstGeom prst="rect">
            <a:avLst/>
          </a:prstGeom>
        </p:spPr>
      </p:pic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181422" y="4041420"/>
            <a:ext cx="3159380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762" y="4184579"/>
            <a:ext cx="277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 short phrase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“Powerful and meaningful </a:t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 quote that will inspire the </a:t>
            </a:r>
            <a:r>
              <a:rPr lang="en-US" sz="3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masses for years and years </a:t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 to come.”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   -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Quotee</a:t>
            </a:r>
            <a:endParaRPr lang="en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7459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“Powerful and meaningful </a:t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 quote that will inspire the </a:t>
            </a:r>
            <a:r>
              <a:rPr lang="en-US" sz="3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masses for years and years </a:t>
            </a:r>
            <a:b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 to come.”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Quotee</a:t>
            </a:r>
            <a:endParaRPr lang="en"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41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567861" y="158343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600" dirty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  <a:lumOff val="2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title</a:t>
            </a:r>
            <a:endParaRPr lang="en" dirty="0">
              <a:solidFill>
                <a:schemeClr val="accent3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15125" y="3392480"/>
            <a:ext cx="8278872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SUBTITLE</a:t>
            </a:r>
            <a:endParaRPr lang="en"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NAME </a:t>
            </a:r>
            <a:r>
              <a:rPr lang="en" sz="10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</a:t>
            </a:r>
            <a:r>
              <a:rPr lang="en" sz="10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DIGITAL SERVICE // </a:t>
            </a:r>
            <a:r>
              <a:rPr lang="en-US" sz="10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r>
              <a:rPr lang="en" sz="10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0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1645758" y="3316292"/>
            <a:ext cx="5779591" cy="0"/>
          </a:xfrm>
          <a:prstGeom prst="straightConnector1">
            <a:avLst/>
          </a:prstGeom>
          <a:noFill/>
          <a:ln w="28575" cap="flat" cmpd="sng">
            <a:solidFill>
              <a:schemeClr val="accent3">
                <a:lumMod val="75000"/>
                <a:lumOff val="2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" name="Picture 7" descr="USDS-logo-circle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2758" y="659834"/>
            <a:ext cx="1378484" cy="1378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“Powerful and meaningful </a:t>
            </a:r>
            <a:b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 quote that will inspire the </a:t>
            </a:r>
            <a:r>
              <a:rPr lang="en-US" sz="32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masses for years and years </a:t>
            </a:r>
            <a:b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200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 to come.”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endParaRPr lang="en-US" dirty="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36666"/>
            </a:pPr>
            <a:r>
              <a:rPr lang="en-US" dirty="0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    - </a:t>
            </a:r>
            <a:r>
              <a:rPr lang="en-US" dirty="0" err="1" smtClean="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Quotee</a:t>
            </a:r>
            <a:endParaRPr lang="en" dirty="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0984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899" y="1220550"/>
            <a:ext cx="8359239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A single big statement.</a:t>
            </a:r>
            <a:endParaRPr lang="en" sz="5000" b="1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63273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899" y="1220550"/>
            <a:ext cx="8359239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A single big statement.</a:t>
            </a:r>
            <a:endParaRPr lang="en" sz="5000" b="1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92145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899" y="1220550"/>
            <a:ext cx="8359239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A single big statement.</a:t>
            </a:r>
            <a:endParaRPr lang="en" sz="5000" b="1"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2691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689100" y="292101"/>
            <a:ext cx="5580743" cy="453390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  <a:effectLst>
            <a:outerShdw blurRad="581025" dist="38100" dir="2700000" sx="98000" sy="98000" algn="tl" rotWithShape="0">
              <a:schemeClr val="accent5">
                <a:alpha val="9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hape 420"/>
          <p:cNvSpPr txBox="1"/>
          <p:nvPr/>
        </p:nvSpPr>
        <p:spPr>
          <a:xfrm>
            <a:off x="586075" y="5253613"/>
            <a:ext cx="7987982" cy="2395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not use a screenshot the full width of the slide.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Instead, take your screenshot to fit the bounds of this box or a device template on the next slides (1020px wide scaled down).</a:t>
            </a:r>
            <a:endParaRPr lang="en" sz="2400" i="1" dirty="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5318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2" name="Picture 1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34" y="259182"/>
            <a:ext cx="8591634" cy="45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2" name="Picture 1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15" y="520931"/>
            <a:ext cx="7810576" cy="4142285"/>
          </a:xfrm>
          <a:prstGeom prst="rect">
            <a:avLst/>
          </a:prstGeom>
        </p:spPr>
      </p:pic>
      <p:pic>
        <p:nvPicPr>
          <p:cNvPr id="3" name="Picture 2" descr="mob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3924" y="1753037"/>
            <a:ext cx="1756767" cy="31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1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899" y="2423520"/>
            <a:ext cx="8359239" cy="9555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you.</a:t>
            </a:r>
            <a:endParaRPr lang="en" sz="5000" b="1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USDS-logo-circle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2758" y="659834"/>
            <a:ext cx="1378484" cy="13784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0626" y="3649062"/>
            <a:ext cx="25827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b="1" dirty="0" err="1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yourname@emailaddress.gov</a:t>
            </a:r>
            <a:endParaRPr lang="en-US" b="1" dirty="0" smtClean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buClr>
                <a:schemeClr val="dk1"/>
              </a:buClr>
              <a:buSzPct val="61111"/>
            </a:pPr>
            <a:endParaRPr lang="en-US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buClr>
                <a:schemeClr val="dk1"/>
              </a:buClr>
              <a:buSzPct val="61111"/>
            </a:pPr>
            <a:r>
              <a:rPr lang="en-US" b="1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-US" b="1" dirty="0" err="1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tweettweet</a:t>
            </a:r>
            <a:endParaRPr lang="en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3973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899" y="2423520"/>
            <a:ext cx="8359239" cy="9555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b="1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you.</a:t>
            </a:r>
            <a:endParaRPr lang="en" sz="5000" b="1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 descr="USDS-logo-circle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2758" y="659834"/>
            <a:ext cx="1378484" cy="13784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0626" y="3649062"/>
            <a:ext cx="25827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61111"/>
            </a:pPr>
            <a:r>
              <a:rPr lang="en-US" b="1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yourname@emailaddress.gov</a:t>
            </a:r>
            <a:endParaRPr lang="en-US" b="1" dirty="0" smtClean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buClr>
                <a:schemeClr val="dk1"/>
              </a:buClr>
              <a:buSzPct val="61111"/>
            </a:pPr>
            <a:endParaRPr lang="en-US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buClr>
                <a:schemeClr val="dk1"/>
              </a:buClr>
              <a:buSzPct val="61111"/>
            </a:pPr>
            <a:r>
              <a:rPr lang="en-US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-US" b="1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tweettweet</a:t>
            </a:r>
            <a:endParaRPr lang="en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6359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7"/>
          <p:cNvSpPr txBox="1">
            <a:spLocks noGrp="1"/>
          </p:cNvSpPr>
          <p:nvPr>
            <p:ph type="ctrTitle"/>
          </p:nvPr>
        </p:nvSpPr>
        <p:spPr>
          <a:xfrm>
            <a:off x="1010781" y="1035617"/>
            <a:ext cx="7736357" cy="32034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Build a </a:t>
            </a:r>
            <a:b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800" b="1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more awesome </a:t>
            </a:r>
            <a:br>
              <a:rPr lang="en-US" sz="3800" b="1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government </a:t>
            </a:r>
            <a:b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for the people </a:t>
            </a:r>
            <a:b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by the people </a:t>
            </a:r>
            <a:b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38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today.</a:t>
            </a:r>
            <a:endParaRPr lang="en" sz="3800"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5874044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36311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600" dirty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</a:t>
            </a:r>
            <a:b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  <a:t>with long title </a:t>
            </a:r>
            <a:endParaRPr lang="en" sz="5000" dirty="0">
              <a:solidFill>
                <a:srgbClr val="0071B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3509120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 SUBTITLE</a:t>
            </a: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NAME </a:t>
            </a:r>
            <a:r>
              <a:rPr lang="en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</a:t>
            </a:r>
            <a:r>
              <a:rPr lang="en" sz="10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DIGITAL SERVICE // </a:t>
            </a:r>
            <a:r>
              <a:rPr lang="en-US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r>
              <a:rPr lang="en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0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" name="Shape 369"/>
          <p:cNvCxnSpPr/>
          <p:nvPr/>
        </p:nvCxnSpPr>
        <p:spPr>
          <a:xfrm>
            <a:off x="518550" y="3458852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9848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SC01170-small-filtered.jpe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/>
          <p:cNvPicPr>
            <a:picLocks noChangeAspect="1"/>
          </p:cNvPicPr>
          <p:nvPr/>
        </p:nvPicPr>
        <p:blipFill>
          <a:blip r:embed="rId4" cstate="screen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969" y="758839"/>
            <a:ext cx="3548063" cy="35480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79800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mall-Biz-Administra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2186" y="2703612"/>
            <a:ext cx="1326439" cy="1326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2000px-US-DeptOfEducation-Seal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25" y="1010880"/>
            <a:ext cx="1324450" cy="13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2000px-US-DeptOfHHS-Seal.svg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022" y="2704139"/>
            <a:ext cx="1324450" cy="13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Homeland-Security-Seal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754" y="1010880"/>
            <a:ext cx="1324450" cy="13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al_of_the_United_States_Department_of_Stat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198" y="1010880"/>
            <a:ext cx="1324450" cy="13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United_States_Department_of_Defense_Seal.svg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5286" y="2704139"/>
            <a:ext cx="1325776" cy="1324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va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747" y="1010880"/>
            <a:ext cx="1326439" cy="13244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3389856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46679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600" dirty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  <a:t>A two part </a:t>
            </a:r>
            <a:b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5000" dirty="0" smtClean="0">
                <a:solidFill>
                  <a:srgbClr val="0071BC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title</a:t>
            </a:r>
            <a:endParaRPr lang="en" sz="5000" dirty="0">
              <a:solidFill>
                <a:srgbClr val="0071B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3172160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b="1" dirty="0" smtClean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NAME </a:t>
            </a:r>
            <a:r>
              <a:rPr lang="en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// </a:t>
            </a:r>
            <a:r>
              <a:rPr lang="en" sz="10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U.S. DIGITAL SERVICE // </a:t>
            </a:r>
            <a:r>
              <a:rPr lang="en-US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r>
              <a:rPr lang="en" sz="1000" dirty="0" smtClean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000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2016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tx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518550" y="3458852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Shape 367"/>
          <p:cNvSpPr txBox="1">
            <a:spLocks/>
          </p:cNvSpPr>
          <p:nvPr/>
        </p:nvSpPr>
        <p:spPr>
          <a:xfrm>
            <a:off x="400859" y="779910"/>
            <a:ext cx="7973400" cy="710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endParaRPr lang="en-US" sz="1400" dirty="0" smtClean="0">
              <a:solidFill>
                <a:srgbClr val="00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r>
              <a:rPr lang="en-US" sz="2200" dirty="0" smtClean="0">
                <a:solidFill>
                  <a:schemeClr val="tx2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need: </a:t>
            </a:r>
            <a:endParaRPr lang="en-US" sz="2200" dirty="0">
              <a:solidFill>
                <a:schemeClr val="tx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98267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22055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4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title</a:t>
            </a:r>
            <a:endParaRPr lang="en" sz="4400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3029600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SUBTITLE</a:t>
            </a: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E31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518550" y="2953412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2236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22055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400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title</a:t>
            </a:r>
            <a:endParaRPr lang="en" sz="4400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3029600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SUBTITLE</a:t>
            </a:r>
            <a:endParaRPr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E31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518550" y="2953412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17989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387900" y="1220550"/>
            <a:ext cx="7973400" cy="169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400" dirty="0" smtClean="0">
                <a:solidFill>
                  <a:schemeClr val="bg2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title</a:t>
            </a:r>
            <a:endParaRPr lang="en" sz="4400" dirty="0">
              <a:solidFill>
                <a:schemeClr val="bg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442350" y="3029600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SUBTITLE</a:t>
            </a: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69" name="Shape 369"/>
          <p:cNvCxnSpPr/>
          <p:nvPr/>
        </p:nvCxnSpPr>
        <p:spPr>
          <a:xfrm>
            <a:off x="518550" y="2953412"/>
            <a:ext cx="6706500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870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title</a:t>
            </a:r>
            <a:br>
              <a:rPr lang="en-US" sz="30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lang="en" sz="1200" b="1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81000" rtl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ource Sans Pro"/>
              <a:buChar char="➔"/>
            </a:pPr>
            <a:r>
              <a:rPr lang="en" sz="24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400" dirty="0" err="1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ullet</a:t>
            </a:r>
            <a:r>
              <a:rPr lang="en-US" sz="24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list item</a:t>
            </a:r>
          </a:p>
          <a:p>
            <a:pPr marL="914400" lvl="0" indent="-381000" rtl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ource Sans Pro"/>
              <a:buChar char="➔"/>
            </a:pPr>
            <a:r>
              <a:rPr lang="en" sz="24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400" dirty="0" err="1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ullet</a:t>
            </a:r>
            <a:r>
              <a:rPr lang="en-US" sz="24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list </a:t>
            </a:r>
            <a:r>
              <a:rPr lang="en-US" sz="24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  <a:endParaRPr lang="en" sz="30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81000">
              <a:lnSpc>
                <a:spcPct val="130000"/>
              </a:lnSpc>
              <a:buClr>
                <a:schemeClr val="tx2"/>
              </a:buClr>
              <a:buSzPct val="100000"/>
              <a:buFont typeface="Source Sans Pro"/>
              <a:buChar char="➔"/>
            </a:pPr>
            <a:r>
              <a:rPr lang="en" sz="24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400" dirty="0" err="1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ullet</a:t>
            </a:r>
            <a:r>
              <a:rPr lang="en-US" sz="24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list </a:t>
            </a:r>
            <a:r>
              <a:rPr lang="en-US" sz="24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  <a:endParaRPr lang="en" sz="3000" b="1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81000">
              <a:lnSpc>
                <a:spcPct val="130000"/>
              </a:lnSpc>
              <a:buClr>
                <a:schemeClr val="tx2"/>
              </a:buClr>
              <a:buSzPct val="100000"/>
              <a:buFont typeface="Source Sans Pro"/>
              <a:buChar char="➔"/>
            </a:pPr>
            <a:r>
              <a:rPr lang="en" sz="24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-US" sz="2400" dirty="0" err="1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ullet</a:t>
            </a:r>
            <a:r>
              <a:rPr lang="en-US" sz="24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list item</a:t>
            </a:r>
            <a:endParaRPr lang="en" sz="24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ource Sans Pro"/>
              <a:buChar char="➔"/>
            </a:pPr>
            <a:endParaRPr lang="en" sz="24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Source Sans Pro"/>
              <a:buChar char="➔"/>
            </a:pPr>
            <a:endParaRPr lang="en" sz="24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20384" y="981229"/>
            <a:ext cx="6053100" cy="4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TITLE</a:t>
            </a:r>
            <a:endParaRPr lang="en" sz="1200" b="1" dirty="0">
              <a:solidFill>
                <a:schemeClr val="bg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80025" y="1277399"/>
            <a:ext cx="7154700" cy="32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title</a:t>
            </a:r>
            <a:endParaRPr lang="en" sz="3000" b="1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Wingdings" charset="2"/>
              <a:buAutoNum type="arabicPlain"/>
            </a:pP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item</a:t>
            </a:r>
            <a:endParaRPr lang="en" sz="18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</a:t>
            </a: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item</a:t>
            </a:r>
            <a:endParaRPr lang="en" sz="18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</a:t>
            </a: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</a:t>
            </a: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</a:t>
            </a:r>
            <a:r>
              <a:rPr lang="en-US" sz="1800" dirty="0" smtClean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item</a:t>
            </a:r>
          </a:p>
          <a:p>
            <a:pPr marL="914400" lvl="0" indent="-342900">
              <a:lnSpc>
                <a:spcPct val="115000"/>
              </a:lnSpc>
              <a:buSzPct val="100000"/>
              <a:buFont typeface="Wingdings" charset="2"/>
              <a:buAutoNum type="arabicPlain"/>
            </a:pPr>
            <a:r>
              <a:rPr lang="en-US" sz="1800" dirty="0">
                <a:solidFill>
                  <a:srgbClr val="7F8EA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Numbered list item</a:t>
            </a:r>
            <a:endParaRPr lang="en" sz="1800" dirty="0">
              <a:solidFill>
                <a:srgbClr val="7F8EA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20384" y="981229"/>
            <a:ext cx="6053100" cy="46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D71B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TITLE</a:t>
            </a:r>
            <a:endParaRPr lang="en" sz="1200" b="1" dirty="0">
              <a:solidFill>
                <a:srgbClr val="0D71B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USDS Palette - updated">
      <a:dk1>
        <a:srgbClr val="333333"/>
      </a:dk1>
      <a:lt1>
        <a:sysClr val="window" lastClr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0E1C35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USDS Palette - updated">
      <a:dk1>
        <a:srgbClr val="333333"/>
      </a:dk1>
      <a:lt1>
        <a:sysClr val="window" lastClr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0E1C35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338</Words>
  <Application>Microsoft Macintosh PowerPoint</Application>
  <PresentationFormat>On-screen Show (16:9)</PresentationFormat>
  <Paragraphs>113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Helvetica Neue</vt:lpstr>
      <vt:lpstr>Merriweather</vt:lpstr>
      <vt:lpstr>Source Sans Pro</vt:lpstr>
      <vt:lpstr>simple-light-2</vt:lpstr>
      <vt:lpstr>simple-light-2</vt:lpstr>
      <vt:lpstr> Presentation title</vt:lpstr>
      <vt:lpstr> Presentation title</vt:lpstr>
      <vt:lpstr> Presentation  with long title </vt:lpstr>
      <vt:lpstr> A two part  presentation title</vt:lpstr>
      <vt:lpstr>Section title</vt:lpstr>
      <vt:lpstr>Section title</vt:lpstr>
      <vt:lpstr>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single big statement.</vt:lpstr>
      <vt:lpstr>A single big statement.</vt:lpstr>
      <vt:lpstr>A single big statement.</vt:lpstr>
      <vt:lpstr>PowerPoint Presentation</vt:lpstr>
      <vt:lpstr>PowerPoint Presentation</vt:lpstr>
      <vt:lpstr>PowerPoint Presentation</vt:lpstr>
      <vt:lpstr>Thank you.</vt:lpstr>
      <vt:lpstr>Thank you.</vt:lpstr>
      <vt:lpstr>Build a  more awesome  government  for the people  by the people  today.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Don’t stop believing  ...in Journey Maps</dc:title>
  <cp:lastModifiedBy>Ruskin, Mollie</cp:lastModifiedBy>
  <cp:revision>18</cp:revision>
  <dcterms:modified xsi:type="dcterms:W3CDTF">2016-07-19T22:31:34Z</dcterms:modified>
</cp:coreProperties>
</file>