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288" r:id="rId6"/>
    <p:sldId id="289" r:id="rId7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latin typeface="+mj-lt"/>
        <a:ea typeface="+mj-ea"/>
        <a:cs typeface="+mj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708"/>
    <a:srgbClr val="7F8EA4"/>
    <a:srgbClr val="7890A4"/>
    <a:srgbClr val="637286"/>
    <a:srgbClr val="7183A4"/>
    <a:srgbClr val="344664"/>
    <a:srgbClr val="A0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0" autoAdjust="0"/>
  </p:normalViewPr>
  <p:slideViewPr>
    <p:cSldViewPr snapToGrid="0" snapToObjects="1">
      <p:cViewPr varScale="1">
        <p:scale>
          <a:sx n="79" d="100"/>
          <a:sy n="79" d="100"/>
        </p:scale>
        <p:origin x="-153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Important Chart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thing 1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30.0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Important thing 2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Important thing 3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14.0</c:v>
                </c:pt>
                <c:pt idx="1">
                  <c:v>20.0</c:v>
                </c:pt>
                <c:pt idx="2">
                  <c:v>30.0</c:v>
                </c:pt>
                <c:pt idx="3">
                  <c:v>18.0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126110808"/>
        <c:axId val="-2128153416"/>
      </c:barChart>
      <c:dateAx>
        <c:axId val="-212611080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Avenir Light"/>
              </a:defRPr>
            </a:pPr>
            <a:endParaRPr lang="en-US"/>
          </a:p>
        </c:txPr>
        <c:crossAx val="-2128153416"/>
        <c:crosses val="autoZero"/>
        <c:auto val="1"/>
        <c:lblOffset val="100"/>
        <c:baseTimeUnit val="days"/>
      </c:dateAx>
      <c:valAx>
        <c:axId val="-2128153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6110808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183CA-13C5-B843-A98D-69AACD3729BD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D12B-7B06-7249-91BF-DF4162005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447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0" y="1904869"/>
            <a:ext cx="3691436" cy="232667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8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38588" y="7233229"/>
            <a:ext cx="5303837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60000"/>
              </a:lnSpc>
              <a:buNone/>
              <a:defRPr sz="2000" baseline="0">
                <a:solidFill>
                  <a:srgbClr val="7183A4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346559078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ativ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3215031"/>
            <a:ext cx="9560651" cy="5578132"/>
          </a:xfrm>
        </p:spPr>
        <p:txBody>
          <a:bodyPr vert="horz" anchor="t" anchorCtr="0"/>
          <a:lstStyle>
            <a:lvl1pPr marL="0" indent="0" algn="l">
              <a:buNone/>
              <a:defRPr/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50000"/>
              <a:buFont typeface="Lucida Grande"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952500" y="1451475"/>
            <a:ext cx="9978606" cy="1625600"/>
          </a:xfrm>
          <a:prstGeom prst="rect">
            <a:avLst/>
          </a:prstGeom>
        </p:spPr>
        <p:txBody>
          <a:bodyPr vert="horz"/>
          <a:lstStyle>
            <a:lvl1pPr>
              <a:defRPr sz="5000" b="0" i="0" baseline="0">
                <a:latin typeface="Avenir LT Std 55 Roman"/>
                <a:cs typeface="Avenir LT Std 55 Roman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8932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ative +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2025469"/>
            <a:ext cx="9560651" cy="6333611"/>
          </a:xfrm>
        </p:spPr>
        <p:txBody>
          <a:bodyPr vert="horz" anchor="t" anchorCtr="0"/>
          <a:lstStyle>
            <a:lvl1pPr marL="0" indent="0" algn="l">
              <a:buNone/>
              <a:defRPr/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50000"/>
              <a:buFont typeface="Lucida Grande"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027429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1676607" y="2031259"/>
            <a:ext cx="9559925" cy="6334125"/>
          </a:xfrm>
        </p:spPr>
        <p:txBody>
          <a:bodyPr vert="horz"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1448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570549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06378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063780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0" y="1904869"/>
            <a:ext cx="3691436" cy="232667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0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Presenter Contact Info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93528" y="7745351"/>
            <a:ext cx="7153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www.whitehouse.gov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/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usds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8EA4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918839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Contact Info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93528" y="7745351"/>
            <a:ext cx="7153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www.whitehouse.gov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/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usds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pic>
        <p:nvPicPr>
          <p:cNvPr id="6" name="Picture 5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6" y="2025474"/>
            <a:ext cx="3570562" cy="21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608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- dark">
    <p:bg>
      <p:bgPr>
        <a:solidFill>
          <a:srgbClr val="344664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130000"/>
              </a:lnSpc>
              <a:buNone/>
              <a:defRPr sz="5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38588" y="7233229"/>
            <a:ext cx="5303837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60000"/>
              </a:lnSpc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pic>
        <p:nvPicPr>
          <p:cNvPr id="2" name="Picture 1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6" y="2395199"/>
            <a:ext cx="3570562" cy="21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770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5" y="1888793"/>
            <a:ext cx="2614258" cy="16477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5516" y="3970563"/>
            <a:ext cx="9542792" cy="2893787"/>
          </a:xfrm>
        </p:spPr>
        <p:txBody>
          <a:bodyPr vert="horz">
            <a:normAutofit/>
          </a:bodyPr>
          <a:lstStyle>
            <a:lvl1pPr marL="0" indent="0" algn="l">
              <a:buNone/>
              <a:defRPr sz="60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5516" y="7233229"/>
            <a:ext cx="7596910" cy="1335087"/>
          </a:xfrm>
        </p:spPr>
        <p:txBody>
          <a:bodyPr vert="horz">
            <a:normAutofit/>
          </a:bodyPr>
          <a:lstStyle>
            <a:lvl1pPr marL="0" indent="0" algn="l">
              <a:lnSpc>
                <a:spcPct val="60000"/>
              </a:lnSpc>
              <a:buNone/>
              <a:defRPr sz="2000" baseline="0">
                <a:solidFill>
                  <a:srgbClr val="7183A4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633129932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dark">
    <p:bg>
      <p:bgPr>
        <a:solidFill>
          <a:srgbClr val="344664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5516" y="3970563"/>
            <a:ext cx="9542792" cy="2893787"/>
          </a:xfrm>
        </p:spPr>
        <p:txBody>
          <a:bodyPr vert="horz">
            <a:normAutofit/>
          </a:bodyPr>
          <a:lstStyle>
            <a:lvl1pPr marL="0" indent="0" algn="l">
              <a:buNone/>
              <a:defRPr sz="6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5516" y="7233229"/>
            <a:ext cx="7596910" cy="1335087"/>
          </a:xfrm>
        </p:spPr>
        <p:txBody>
          <a:bodyPr vert="horz">
            <a:normAutofit/>
          </a:bodyPr>
          <a:lstStyle>
            <a:lvl1pPr marL="0" indent="0" algn="l">
              <a:lnSpc>
                <a:spcPct val="60000"/>
              </a:lnSpc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pic>
        <p:nvPicPr>
          <p:cNvPr id="5" name="Picture 4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6" y="1954847"/>
            <a:ext cx="2568490" cy="1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07959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itle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609678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itle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739909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-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3215024"/>
            <a:ext cx="9978606" cy="5578086"/>
          </a:xfrm>
        </p:spPr>
        <p:txBody>
          <a:bodyPr vert="horz" anchor="t"/>
          <a:lstStyle>
            <a:lvl4pPr>
              <a:defRPr>
                <a:solidFill>
                  <a:srgbClr val="7F8EA4"/>
                </a:solidFill>
              </a:defRPr>
            </a:lvl4pPr>
            <a:lvl5pPr>
              <a:defRPr>
                <a:solidFill>
                  <a:srgbClr val="7F8EA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952500" y="1451475"/>
            <a:ext cx="9978606" cy="1625600"/>
          </a:xfrm>
          <a:prstGeom prst="rect">
            <a:avLst/>
          </a:prstGeom>
        </p:spPr>
        <p:txBody>
          <a:bodyPr vert="horz"/>
          <a:lstStyle>
            <a:lvl1pPr>
              <a:defRPr sz="5000" baseline="0">
                <a:latin typeface="Avenir LT Std 55 Roman"/>
                <a:cs typeface="Avenir LT Std 55 Roman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03896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1977244"/>
            <a:ext cx="11099800" cy="6815919"/>
          </a:xfrm>
        </p:spPr>
        <p:txBody>
          <a:bodyPr vert="horz" anchor="t"/>
          <a:lstStyle>
            <a:lvl4pPr>
              <a:defRPr>
                <a:solidFill>
                  <a:srgbClr val="7F8EA4"/>
                </a:solidFill>
              </a:defRPr>
            </a:lvl4pPr>
            <a:lvl5pPr>
              <a:defRPr>
                <a:solidFill>
                  <a:srgbClr val="7F8EA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0302649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</a:t>
            </a:r>
            <a:r>
              <a:rPr sz="3600" dirty="0" smtClean="0"/>
              <a:t>Three</a:t>
            </a:r>
            <a:endParaRPr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  <p:sldLayoutId id="2147483666" r:id="rId4"/>
    <p:sldLayoutId id="2147483651" r:id="rId5"/>
    <p:sldLayoutId id="2147483668" r:id="rId6"/>
    <p:sldLayoutId id="2147483669" r:id="rId7"/>
    <p:sldLayoutId id="2147483670" r:id="rId8"/>
    <p:sldLayoutId id="2147483679" r:id="rId9"/>
    <p:sldLayoutId id="2147483671" r:id="rId10"/>
    <p:sldLayoutId id="2147483672" r:id="rId11"/>
    <p:sldLayoutId id="2147483678" r:id="rId12"/>
    <p:sldLayoutId id="2147483675" r:id="rId13"/>
    <p:sldLayoutId id="2147483676" r:id="rId14"/>
    <p:sldLayoutId id="2147483677" r:id="rId15"/>
    <p:sldLayoutId id="2147483673" r:id="rId16"/>
    <p:sldLayoutId id="2147483674" r:id="rId17"/>
  </p:sldLayoutIdLst>
  <p:transition xmlns:p14="http://schemas.microsoft.com/office/powerpoint/2010/main" spd="med"/>
  <p:txStyles>
    <p:titleStyle>
      <a:lvl1pPr algn="l" defTabSz="584200">
        <a:defRPr lang="en-US" sz="6000" dirty="0">
          <a:solidFill>
            <a:srgbClr val="344664"/>
          </a:solidFill>
          <a:latin typeface="Avenir Next Regular"/>
          <a:ea typeface="+mj-ea"/>
          <a:cs typeface="Avenir Next Regular"/>
          <a:sym typeface="Helvetica Light"/>
        </a:defRPr>
      </a:lvl1pPr>
      <a:lvl2pPr indent="228600" algn="ctr" defTabSz="584200">
        <a:defRPr sz="8000">
          <a:latin typeface="+mj-lt"/>
          <a:ea typeface="+mj-ea"/>
          <a:cs typeface="+mj-cs"/>
          <a:sym typeface="Helvetica Light"/>
        </a:defRPr>
      </a:lvl2pPr>
      <a:lvl3pPr indent="457200" algn="ctr" defTabSz="584200">
        <a:defRPr sz="8000">
          <a:latin typeface="+mj-lt"/>
          <a:ea typeface="+mj-ea"/>
          <a:cs typeface="+mj-cs"/>
          <a:sym typeface="Helvetica Light"/>
        </a:defRPr>
      </a:lvl3pPr>
      <a:lvl4pPr indent="685800" algn="ctr" defTabSz="584200">
        <a:defRPr sz="8000">
          <a:latin typeface="+mj-lt"/>
          <a:ea typeface="+mj-ea"/>
          <a:cs typeface="+mj-cs"/>
          <a:sym typeface="Helvetica Light"/>
        </a:defRPr>
      </a:lvl4pPr>
      <a:lvl5pPr indent="914400" algn="ctr" defTabSz="584200">
        <a:defRPr sz="8000">
          <a:latin typeface="+mj-lt"/>
          <a:ea typeface="+mj-ea"/>
          <a:cs typeface="+mj-cs"/>
          <a:sym typeface="Helvetica Light"/>
        </a:defRPr>
      </a:lvl5pPr>
      <a:lvl6pPr indent="1143000" algn="ctr" defTabSz="584200">
        <a:defRPr sz="8000">
          <a:latin typeface="+mj-lt"/>
          <a:ea typeface="+mj-ea"/>
          <a:cs typeface="+mj-cs"/>
          <a:sym typeface="Helvetica Light"/>
        </a:defRPr>
      </a:lvl6pPr>
      <a:lvl7pPr indent="1371600" algn="ctr" defTabSz="584200">
        <a:defRPr sz="8000">
          <a:latin typeface="+mj-lt"/>
          <a:ea typeface="+mj-ea"/>
          <a:cs typeface="+mj-cs"/>
          <a:sym typeface="Helvetica Light"/>
        </a:defRPr>
      </a:lvl7pPr>
      <a:lvl8pPr indent="1600200" algn="ctr" defTabSz="584200">
        <a:defRPr sz="8000">
          <a:latin typeface="+mj-lt"/>
          <a:ea typeface="+mj-ea"/>
          <a:cs typeface="+mj-cs"/>
          <a:sym typeface="Helvetica Light"/>
        </a:defRPr>
      </a:lvl8pPr>
      <a:lvl9pPr indent="1828800" algn="ctr" defTabSz="584200">
        <a:defRPr sz="8000">
          <a:latin typeface="+mj-lt"/>
          <a:ea typeface="+mj-ea"/>
          <a:cs typeface="+mj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50000"/>
        <a:buFont typeface="Lucida Grande"/>
        <a:buChar char="►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1pPr>
      <a:lvl2pPr marL="889000" indent="-444500" defTabSz="584200">
        <a:spcBef>
          <a:spcPts val="4200"/>
        </a:spcBef>
        <a:buSzPct val="50000"/>
        <a:buFont typeface="Lucida Grande"/>
        <a:buChar char="&gt;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solidFill>
            <a:schemeClr val="accent1">
              <a:lumMod val="50000"/>
            </a:schemeClr>
          </a:solidFill>
          <a:latin typeface="Avenir Next Regular"/>
          <a:ea typeface="+mj-ea"/>
          <a:cs typeface="Avenir Next Regular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solidFill>
            <a:schemeClr val="accent1">
              <a:lumMod val="50000"/>
            </a:schemeClr>
          </a:solidFill>
          <a:latin typeface="Avenir Next Regular"/>
          <a:ea typeface="+mj-ea"/>
          <a:cs typeface="Avenir Next Regular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Made Up Deck About</a:t>
            </a:r>
            <a:br>
              <a:rPr lang="en-US" dirty="0" smtClean="0"/>
            </a:br>
            <a:r>
              <a:rPr lang="en-US" dirty="0" smtClean="0"/>
              <a:t>Something Really Important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Shmollie</a:t>
            </a:r>
            <a:r>
              <a:rPr lang="en-US" dirty="0" smtClean="0"/>
              <a:t> </a:t>
            </a:r>
            <a:r>
              <a:rPr lang="en-US" dirty="0" err="1" smtClean="0"/>
              <a:t>Shmushkin</a:t>
            </a:r>
            <a:r>
              <a:rPr lang="en-US" dirty="0" smtClean="0"/>
              <a:t>, Designer of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74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Really </a:t>
            </a:r>
            <a:br>
              <a:rPr lang="en-US" dirty="0" smtClean="0"/>
            </a:br>
            <a:r>
              <a:rPr lang="en-US" dirty="0" smtClean="0"/>
              <a:t>Important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really important </a:t>
            </a:r>
            <a:r>
              <a:rPr lang="en-US" dirty="0"/>
              <a:t>t</a:t>
            </a:r>
            <a:r>
              <a:rPr lang="en-US" dirty="0" smtClean="0"/>
              <a:t>hing</a:t>
            </a:r>
          </a:p>
          <a:p>
            <a:r>
              <a:rPr lang="en-US" dirty="0" smtClean="0"/>
              <a:t>Another pretty important thing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kinda</a:t>
            </a:r>
            <a:r>
              <a:rPr lang="en-US" dirty="0" smtClean="0"/>
              <a:t> important thing</a:t>
            </a:r>
          </a:p>
          <a:p>
            <a:r>
              <a:rPr lang="en-US" dirty="0" smtClean="0"/>
              <a:t>A last </a:t>
            </a:r>
            <a:r>
              <a:rPr lang="en-US" dirty="0" err="1" smtClean="0"/>
              <a:t>sorta</a:t>
            </a:r>
            <a:r>
              <a:rPr lang="en-US" dirty="0" smtClean="0"/>
              <a:t> important 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IMPORTANT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0002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Here’s a really nice story I wrote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about some important stuff. </a:t>
            </a:r>
          </a:p>
          <a:p>
            <a:r>
              <a:rPr lang="en-US" dirty="0" smtClean="0"/>
              <a:t>You guys, this stuff is really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important, 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14338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3095554240"/>
              </p:ext>
            </p:extLst>
          </p:nvPr>
        </p:nvGraphicFramePr>
        <p:xfrm>
          <a:off x="1790522" y="1353680"/>
          <a:ext cx="9559925" cy="676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8064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shmollieru</a:t>
            </a:r>
            <a:r>
              <a:rPr lang="en-US" dirty="0" smtClean="0"/>
              <a:t> or </a:t>
            </a:r>
            <a:r>
              <a:rPr lang="en-US" dirty="0" err="1" smtClean="0"/>
              <a:t>info@important.gov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66951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USDS Presentation Theme">
      <a:dk1>
        <a:srgbClr val="344664"/>
      </a:dk1>
      <a:lt1>
        <a:sysClr val="window" lastClr="FFFFFF"/>
      </a:lt1>
      <a:dk2>
        <a:srgbClr val="A0992C"/>
      </a:dk2>
      <a:lt2>
        <a:srgbClr val="7F8EA4"/>
      </a:lt2>
      <a:accent1>
        <a:srgbClr val="A2992C"/>
      </a:accent1>
      <a:accent2>
        <a:srgbClr val="D9C708"/>
      </a:accent2>
      <a:accent3>
        <a:srgbClr val="334463"/>
      </a:accent3>
      <a:accent4>
        <a:srgbClr val="7F8EA4"/>
      </a:accent4>
      <a:accent5>
        <a:srgbClr val="2E65B7"/>
      </a:accent5>
      <a:accent6>
        <a:srgbClr val="637286"/>
      </a:accent6>
      <a:hlink>
        <a:srgbClr val="596BAC"/>
      </a:hlink>
      <a:folHlink>
        <a:srgbClr val="D9C708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50</Words>
  <Application>Microsoft Macintosh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PowerPoint Presentation</vt:lpstr>
      <vt:lpstr>What is a Really  Important Thing?</vt:lpstr>
      <vt:lpstr>FOUR IMPORTANT THINGS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myUSCIS</dc:title>
  <cp:lastModifiedBy>Ruskin, Mollie</cp:lastModifiedBy>
  <cp:revision>24</cp:revision>
  <dcterms:modified xsi:type="dcterms:W3CDTF">2015-04-16T04:11:37Z</dcterms:modified>
</cp:coreProperties>
</file>