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5"/>
  </p:notesMasterIdLst>
  <p:sldIdLst>
    <p:sldId id="256" r:id="rId2"/>
    <p:sldId id="258" r:id="rId3"/>
    <p:sldId id="288" r:id="rId4"/>
    <p:sldId id="259" r:id="rId5"/>
    <p:sldId id="299" r:id="rId6"/>
    <p:sldId id="264" r:id="rId7"/>
    <p:sldId id="289" r:id="rId8"/>
    <p:sldId id="290" r:id="rId9"/>
    <p:sldId id="291" r:id="rId10"/>
    <p:sldId id="292" r:id="rId11"/>
    <p:sldId id="293" r:id="rId12"/>
    <p:sldId id="294" r:id="rId13"/>
    <p:sldId id="301" r:id="rId14"/>
    <p:sldId id="302" r:id="rId15"/>
    <p:sldId id="303" r:id="rId16"/>
    <p:sldId id="295" r:id="rId17"/>
    <p:sldId id="267" r:id="rId18"/>
    <p:sldId id="268" r:id="rId19"/>
    <p:sldId id="296" r:id="rId20"/>
    <p:sldId id="271" r:id="rId21"/>
    <p:sldId id="297" r:id="rId22"/>
    <p:sldId id="276" r:id="rId23"/>
    <p:sldId id="298" r:id="rId24"/>
  </p:sldIdLst>
  <p:sldSz cx="9144000" cy="5143500" type="screen16x9"/>
  <p:notesSz cx="6858000" cy="9144000"/>
  <p:embeddedFontLst>
    <p:embeddedFont>
      <p:font typeface="Archivo Black" panose="020B0604020202020204" charset="0"/>
      <p:regular r:id="rId26"/>
    </p:embeddedFont>
    <p:embeddedFont>
      <p:font typeface="Barlow" panose="000005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0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82183F2-69D1-4EC5-8698-E686C7F929A6}">
  <a:tblStyle styleId="{C82183F2-69D1-4EC5-8698-E686C7F929A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6" autoAdjust="0"/>
    <p:restoredTop sz="94660"/>
  </p:normalViewPr>
  <p:slideViewPr>
    <p:cSldViewPr snapToGrid="0">
      <p:cViewPr varScale="1">
        <p:scale>
          <a:sx n="85" d="100"/>
          <a:sy n="85" d="100"/>
        </p:scale>
        <p:origin x="9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1" name="Google Shape;15941;g11dddbceb2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42" name="Google Shape;15942;g11dddbceb2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0" name="Google Shape;16510;g11dddbceb20_0_3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1" name="Google Shape;16511;g11dddbceb20_0_3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96869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3" name="Google Shape;16493;gd362d286f3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94" name="Google Shape;16494;gd362d286f3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88744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3" name="Google Shape;16493;gd362d286f3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94" name="Google Shape;16494;gd362d286f3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61539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0" name="Google Shape;16510;g11dddbceb20_0_3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1" name="Google Shape;16511;g11dddbceb20_0_3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84627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3" name="Google Shape;16493;gd362d286f3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94" name="Google Shape;16494;gd362d286f3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83983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3" name="Google Shape;16493;gd362d286f3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94" name="Google Shape;16494;gd362d286f3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12516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0" name="Google Shape;16510;g11dddbceb20_0_3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1" name="Google Shape;16511;g11dddbceb20_0_3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30152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4" name="Google Shape;17224;g11dd574468b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25" name="Google Shape;17225;g11dd574468b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5" name="Google Shape;17245;g11dd574468b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46" name="Google Shape;17246;g11dd574468b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0" name="Google Shape;16510;g11dddbceb20_0_3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1" name="Google Shape;16511;g11dddbceb20_0_3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3107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1" name="Google Shape;16471;g11dd574468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72" name="Google Shape;16472;g11dd574468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5" name="Google Shape;17285;g11dd574468b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86" name="Google Shape;17286;g11dd574468b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0" name="Google Shape;16510;g11dddbceb20_0_3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1" name="Google Shape;16511;g11dddbceb20_0_3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11192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1" name="Google Shape;17371;g11dd574468b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72" name="Google Shape;17372;g11dd574468b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0" name="Google Shape;16510;g11dddbceb20_0_3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1" name="Google Shape;16511;g11dddbceb20_0_3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1984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0" name="Google Shape;16510;g11dddbceb20_0_3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1" name="Google Shape;16511;g11dddbceb20_0_3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4696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3" name="Google Shape;16493;gd362d286f3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94" name="Google Shape;16494;gd362d286f3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0" name="Google Shape;16510;g11dddbceb20_0_3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1" name="Google Shape;16511;g11dddbceb20_0_3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7473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1" name="Google Shape;17161;gd362d286f3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62" name="Google Shape;17162;gd362d286f3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0" name="Google Shape;16510;g11dddbceb20_0_3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1" name="Google Shape;16511;g11dddbceb20_0_3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1594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3" name="Google Shape;16493;gd362d286f3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94" name="Google Shape;16494;gd362d286f3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79914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3" name="Google Shape;16493;gd362d286f3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94" name="Google Shape;16494;gd362d286f3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3129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962688" y="1707375"/>
            <a:ext cx="5218500" cy="17388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5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92525" y="3694918"/>
            <a:ext cx="4359000" cy="4095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_1">
    <p:spTree>
      <p:nvGrpSpPr>
        <p:cNvPr id="1" name="Shape 15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85" name="Google Shape;15885;p23"/>
          <p:cNvGrpSpPr/>
          <p:nvPr/>
        </p:nvGrpSpPr>
        <p:grpSpPr>
          <a:xfrm>
            <a:off x="313503" y="376409"/>
            <a:ext cx="8516819" cy="562035"/>
            <a:chOff x="313503" y="376409"/>
            <a:chExt cx="8516819" cy="562035"/>
          </a:xfrm>
        </p:grpSpPr>
        <p:sp>
          <p:nvSpPr>
            <p:cNvPr id="15886" name="Google Shape;15886;p23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7" name="Google Shape;15887;p23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8" name="Google Shape;15888;p23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9" name="Google Shape;15889;p23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0" name="Google Shape;15890;p23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1" name="Google Shape;15891;p23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2" name="Google Shape;15892;p23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3" name="Google Shape;15893;p23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4" name="Google Shape;15894;p23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5" name="Google Shape;15895;p23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6" name="Google Shape;15896;p23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7" name="Google Shape;15897;p23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8" name="Google Shape;15898;p23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9" name="Google Shape;15899;p23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0" name="Google Shape;15900;p23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1" name="Google Shape;15901;p23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2" name="Google Shape;15902;p23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3" name="Google Shape;15903;p23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4" name="Google Shape;15904;p23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5" name="Google Shape;15905;p23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6" name="Google Shape;15906;p23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7" name="Google Shape;15907;p23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8" name="Google Shape;15908;p23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9" name="Google Shape;15909;p23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0" name="Google Shape;15910;p23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1" name="Google Shape;15911;p23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2" name="Google Shape;15912;p23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3" name="Google Shape;15913;p23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4" name="Google Shape;15914;p23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5" name="Google Shape;15915;p23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6" name="Google Shape;15916;p23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7" name="Google Shape;15917;p23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8" name="Google Shape;15918;p23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9" name="Google Shape;15919;p23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0" name="Google Shape;15920;p23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1" name="Google Shape;15921;p23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2" name="Google Shape;15922;p23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3" name="Google Shape;15923;p23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4" name="Google Shape;15924;p23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5" name="Google Shape;15925;p23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6" name="Google Shape;15926;p23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7" name="Google Shape;15927;p23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8" name="Google Shape;15928;p23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9" name="Google Shape;15929;p23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0" name="Google Shape;15930;p23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1" name="Google Shape;15931;p23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2" name="Google Shape;15932;p23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3" name="Google Shape;15933;p23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77200" y="2403712"/>
            <a:ext cx="7589400" cy="8898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3748993" y="1245477"/>
            <a:ext cx="1645800" cy="1097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314600" y="3228877"/>
            <a:ext cx="4572000" cy="457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>
            <a:spLocks noGrp="1"/>
          </p:cNvSpPr>
          <p:nvPr>
            <p:ph type="title"/>
          </p:nvPr>
        </p:nvSpPr>
        <p:spPr>
          <a:xfrm>
            <a:off x="720100" y="368725"/>
            <a:ext cx="7704000" cy="5760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24" name="Google Shape;124;p6"/>
          <p:cNvGrpSpPr/>
          <p:nvPr/>
        </p:nvGrpSpPr>
        <p:grpSpPr>
          <a:xfrm>
            <a:off x="313503" y="376409"/>
            <a:ext cx="8516819" cy="562035"/>
            <a:chOff x="313503" y="376409"/>
            <a:chExt cx="8516819" cy="562035"/>
          </a:xfrm>
        </p:grpSpPr>
        <p:sp>
          <p:nvSpPr>
            <p:cNvPr id="125" name="Google Shape;125;p6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6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6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6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6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6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6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6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6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6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6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6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6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7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3" name="Google Shape;11653;p14"/>
          <p:cNvSpPr txBox="1">
            <a:spLocks noGrp="1"/>
          </p:cNvSpPr>
          <p:nvPr>
            <p:ph type="subTitle" idx="1"/>
          </p:nvPr>
        </p:nvSpPr>
        <p:spPr>
          <a:xfrm>
            <a:off x="720000" y="1569663"/>
            <a:ext cx="2560200" cy="274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54" name="Google Shape;11654;p14"/>
          <p:cNvSpPr txBox="1">
            <a:spLocks noGrp="1"/>
          </p:cNvSpPr>
          <p:nvPr>
            <p:ph type="title"/>
          </p:nvPr>
        </p:nvSpPr>
        <p:spPr>
          <a:xfrm>
            <a:off x="313700" y="368725"/>
            <a:ext cx="8516700" cy="5760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1655" name="Google Shape;11655;p14"/>
          <p:cNvGrpSpPr/>
          <p:nvPr/>
        </p:nvGrpSpPr>
        <p:grpSpPr>
          <a:xfrm>
            <a:off x="313503" y="376409"/>
            <a:ext cx="8516819" cy="562035"/>
            <a:chOff x="313503" y="376409"/>
            <a:chExt cx="8516819" cy="562035"/>
          </a:xfrm>
        </p:grpSpPr>
        <p:sp>
          <p:nvSpPr>
            <p:cNvPr id="11656" name="Google Shape;11656;p14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7" name="Google Shape;11657;p14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8" name="Google Shape;11658;p14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9" name="Google Shape;11659;p14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0" name="Google Shape;11660;p14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1" name="Google Shape;11661;p14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2" name="Google Shape;11662;p14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3" name="Google Shape;11663;p14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4" name="Google Shape;11664;p14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5" name="Google Shape;11665;p14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6" name="Google Shape;11666;p14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7" name="Google Shape;11667;p14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8" name="Google Shape;11668;p14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9" name="Google Shape;11669;p14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0" name="Google Shape;11670;p14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1" name="Google Shape;11671;p14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2" name="Google Shape;11672;p14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3" name="Google Shape;11673;p14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4" name="Google Shape;11674;p14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5" name="Google Shape;11675;p14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6" name="Google Shape;11676;p14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7" name="Google Shape;11677;p14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8" name="Google Shape;11678;p14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9" name="Google Shape;11679;p14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0" name="Google Shape;11680;p14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1" name="Google Shape;11681;p14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2" name="Google Shape;11682;p14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3" name="Google Shape;11683;p14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4" name="Google Shape;11684;p14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5" name="Google Shape;11685;p14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6" name="Google Shape;11686;p14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7" name="Google Shape;11687;p14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8" name="Google Shape;11688;p14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9" name="Google Shape;11689;p14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0" name="Google Shape;11690;p14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1" name="Google Shape;11691;p14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2" name="Google Shape;11692;p14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3" name="Google Shape;11693;p14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4" name="Google Shape;11694;p14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5" name="Google Shape;11695;p14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6" name="Google Shape;11696;p14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7" name="Google Shape;11697;p14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8" name="Google Shape;11698;p14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9" name="Google Shape;11699;p14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0" name="Google Shape;11700;p14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1" name="Google Shape;11701;p14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2" name="Google Shape;11702;p14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3" name="Google Shape;11703;p14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7" name="Google Shape;11757;p16"/>
          <p:cNvSpPr txBox="1">
            <a:spLocks noGrp="1"/>
          </p:cNvSpPr>
          <p:nvPr>
            <p:ph type="title"/>
          </p:nvPr>
        </p:nvSpPr>
        <p:spPr>
          <a:xfrm>
            <a:off x="720000" y="2571738"/>
            <a:ext cx="2336400" cy="4572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758" name="Google Shape;11758;p16"/>
          <p:cNvSpPr txBox="1">
            <a:spLocks noGrp="1"/>
          </p:cNvSpPr>
          <p:nvPr>
            <p:ph type="subTitle" idx="1"/>
          </p:nvPr>
        </p:nvSpPr>
        <p:spPr>
          <a:xfrm>
            <a:off x="720000" y="3028938"/>
            <a:ext cx="2336400" cy="64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59" name="Google Shape;11759;p16"/>
          <p:cNvSpPr txBox="1">
            <a:spLocks noGrp="1"/>
          </p:cNvSpPr>
          <p:nvPr>
            <p:ph type="title" idx="2"/>
          </p:nvPr>
        </p:nvSpPr>
        <p:spPr>
          <a:xfrm>
            <a:off x="3403800" y="2571738"/>
            <a:ext cx="2336400" cy="4572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760" name="Google Shape;11760;p16"/>
          <p:cNvSpPr txBox="1">
            <a:spLocks noGrp="1"/>
          </p:cNvSpPr>
          <p:nvPr>
            <p:ph type="subTitle" idx="3"/>
          </p:nvPr>
        </p:nvSpPr>
        <p:spPr>
          <a:xfrm>
            <a:off x="3403800" y="3028938"/>
            <a:ext cx="2336400" cy="64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61" name="Google Shape;11761;p16"/>
          <p:cNvSpPr txBox="1">
            <a:spLocks noGrp="1"/>
          </p:cNvSpPr>
          <p:nvPr>
            <p:ph type="title" idx="4"/>
          </p:nvPr>
        </p:nvSpPr>
        <p:spPr>
          <a:xfrm>
            <a:off x="6087600" y="2571738"/>
            <a:ext cx="2336400" cy="4572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762" name="Google Shape;11762;p16"/>
          <p:cNvSpPr txBox="1">
            <a:spLocks noGrp="1"/>
          </p:cNvSpPr>
          <p:nvPr>
            <p:ph type="subTitle" idx="5"/>
          </p:nvPr>
        </p:nvSpPr>
        <p:spPr>
          <a:xfrm>
            <a:off x="6087600" y="3028938"/>
            <a:ext cx="2336400" cy="64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63" name="Google Shape;11763;p16"/>
          <p:cNvSpPr txBox="1">
            <a:spLocks noGrp="1"/>
          </p:cNvSpPr>
          <p:nvPr>
            <p:ph type="title" idx="6"/>
          </p:nvPr>
        </p:nvSpPr>
        <p:spPr>
          <a:xfrm>
            <a:off x="720100" y="368725"/>
            <a:ext cx="7704000" cy="5760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1764" name="Google Shape;11764;p16"/>
          <p:cNvGrpSpPr/>
          <p:nvPr/>
        </p:nvGrpSpPr>
        <p:grpSpPr>
          <a:xfrm>
            <a:off x="313503" y="376409"/>
            <a:ext cx="8516819" cy="562035"/>
            <a:chOff x="313503" y="376409"/>
            <a:chExt cx="8516819" cy="562035"/>
          </a:xfrm>
        </p:grpSpPr>
        <p:sp>
          <p:nvSpPr>
            <p:cNvPr id="11765" name="Google Shape;11765;p16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6" name="Google Shape;11766;p16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7" name="Google Shape;11767;p16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8" name="Google Shape;11768;p16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9" name="Google Shape;11769;p16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0" name="Google Shape;11770;p16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1" name="Google Shape;11771;p16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2" name="Google Shape;11772;p16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3" name="Google Shape;11773;p16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4" name="Google Shape;11774;p16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5" name="Google Shape;11775;p16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6" name="Google Shape;11776;p16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7" name="Google Shape;11777;p16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8" name="Google Shape;11778;p16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9" name="Google Shape;11779;p16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0" name="Google Shape;11780;p16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1" name="Google Shape;11781;p16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2" name="Google Shape;11782;p16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3" name="Google Shape;11783;p16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4" name="Google Shape;11784;p16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5" name="Google Shape;11785;p16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6" name="Google Shape;11786;p16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7" name="Google Shape;11787;p16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8" name="Google Shape;11788;p16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9" name="Google Shape;11789;p16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0" name="Google Shape;11790;p16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1" name="Google Shape;11791;p16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2" name="Google Shape;11792;p16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3" name="Google Shape;11793;p16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4" name="Google Shape;11794;p16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5" name="Google Shape;11795;p16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6" name="Google Shape;11796;p16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7" name="Google Shape;11797;p16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8" name="Google Shape;11798;p16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9" name="Google Shape;11799;p16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0" name="Google Shape;11800;p16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1" name="Google Shape;11801;p16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2" name="Google Shape;11802;p16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3" name="Google Shape;11803;p16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4" name="Google Shape;11804;p16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5" name="Google Shape;11805;p16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6" name="Google Shape;11806;p16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7" name="Google Shape;11807;p16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8" name="Google Shape;11808;p16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9" name="Google Shape;11809;p16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0" name="Google Shape;11810;p16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1" name="Google Shape;11811;p16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2" name="Google Shape;11812;p16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_3">
    <p:spTree>
      <p:nvGrpSpPr>
        <p:cNvPr id="1" name="Shape 12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2" name="Google Shape;12392;p19"/>
          <p:cNvSpPr txBox="1">
            <a:spLocks noGrp="1"/>
          </p:cNvSpPr>
          <p:nvPr>
            <p:ph type="title"/>
          </p:nvPr>
        </p:nvSpPr>
        <p:spPr>
          <a:xfrm>
            <a:off x="720000" y="1674523"/>
            <a:ext cx="2301600" cy="4572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393" name="Google Shape;12393;p19"/>
          <p:cNvSpPr txBox="1">
            <a:spLocks noGrp="1"/>
          </p:cNvSpPr>
          <p:nvPr>
            <p:ph type="subTitle" idx="1"/>
          </p:nvPr>
        </p:nvSpPr>
        <p:spPr>
          <a:xfrm>
            <a:off x="720000" y="2126021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94" name="Google Shape;12394;p19"/>
          <p:cNvSpPr txBox="1">
            <a:spLocks noGrp="1"/>
          </p:cNvSpPr>
          <p:nvPr>
            <p:ph type="title" idx="2"/>
          </p:nvPr>
        </p:nvSpPr>
        <p:spPr>
          <a:xfrm>
            <a:off x="720000" y="3203855"/>
            <a:ext cx="2301600" cy="4572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395" name="Google Shape;12395;p19"/>
          <p:cNvSpPr txBox="1">
            <a:spLocks noGrp="1"/>
          </p:cNvSpPr>
          <p:nvPr>
            <p:ph type="subTitle" idx="3"/>
          </p:nvPr>
        </p:nvSpPr>
        <p:spPr>
          <a:xfrm>
            <a:off x="720000" y="3655353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96" name="Google Shape;12396;p19"/>
          <p:cNvSpPr txBox="1">
            <a:spLocks noGrp="1"/>
          </p:cNvSpPr>
          <p:nvPr>
            <p:ph type="title" idx="4"/>
          </p:nvPr>
        </p:nvSpPr>
        <p:spPr>
          <a:xfrm>
            <a:off x="3421244" y="3203855"/>
            <a:ext cx="2301600" cy="4572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397" name="Google Shape;12397;p19"/>
          <p:cNvSpPr txBox="1">
            <a:spLocks noGrp="1"/>
          </p:cNvSpPr>
          <p:nvPr>
            <p:ph type="subTitle" idx="5"/>
          </p:nvPr>
        </p:nvSpPr>
        <p:spPr>
          <a:xfrm>
            <a:off x="3421244" y="3655353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98" name="Google Shape;12398;p19"/>
          <p:cNvSpPr txBox="1">
            <a:spLocks noGrp="1"/>
          </p:cNvSpPr>
          <p:nvPr>
            <p:ph type="title" idx="6"/>
          </p:nvPr>
        </p:nvSpPr>
        <p:spPr>
          <a:xfrm>
            <a:off x="3421244" y="1674523"/>
            <a:ext cx="2301600" cy="4572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399" name="Google Shape;12399;p19"/>
          <p:cNvSpPr txBox="1">
            <a:spLocks noGrp="1"/>
          </p:cNvSpPr>
          <p:nvPr>
            <p:ph type="subTitle" idx="7"/>
          </p:nvPr>
        </p:nvSpPr>
        <p:spPr>
          <a:xfrm>
            <a:off x="3421244" y="2126021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00" name="Google Shape;12400;p19"/>
          <p:cNvSpPr txBox="1">
            <a:spLocks noGrp="1"/>
          </p:cNvSpPr>
          <p:nvPr>
            <p:ph type="title" idx="8"/>
          </p:nvPr>
        </p:nvSpPr>
        <p:spPr>
          <a:xfrm>
            <a:off x="6122487" y="3203855"/>
            <a:ext cx="2301600" cy="4572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401" name="Google Shape;12401;p19"/>
          <p:cNvSpPr txBox="1">
            <a:spLocks noGrp="1"/>
          </p:cNvSpPr>
          <p:nvPr>
            <p:ph type="subTitle" idx="9"/>
          </p:nvPr>
        </p:nvSpPr>
        <p:spPr>
          <a:xfrm>
            <a:off x="6122487" y="3655353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02" name="Google Shape;12402;p19"/>
          <p:cNvSpPr txBox="1">
            <a:spLocks noGrp="1"/>
          </p:cNvSpPr>
          <p:nvPr>
            <p:ph type="title" idx="13"/>
          </p:nvPr>
        </p:nvSpPr>
        <p:spPr>
          <a:xfrm>
            <a:off x="6122487" y="1674523"/>
            <a:ext cx="2301600" cy="4572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403" name="Google Shape;12403;p19"/>
          <p:cNvSpPr txBox="1">
            <a:spLocks noGrp="1"/>
          </p:cNvSpPr>
          <p:nvPr>
            <p:ph type="subTitle" idx="14"/>
          </p:nvPr>
        </p:nvSpPr>
        <p:spPr>
          <a:xfrm>
            <a:off x="6122487" y="2126021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04" name="Google Shape;12404;p19"/>
          <p:cNvSpPr txBox="1">
            <a:spLocks noGrp="1"/>
          </p:cNvSpPr>
          <p:nvPr>
            <p:ph type="title" idx="15"/>
          </p:nvPr>
        </p:nvSpPr>
        <p:spPr>
          <a:xfrm>
            <a:off x="720025" y="368725"/>
            <a:ext cx="7704000" cy="5760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2405" name="Google Shape;12405;p19"/>
          <p:cNvGrpSpPr/>
          <p:nvPr/>
        </p:nvGrpSpPr>
        <p:grpSpPr>
          <a:xfrm>
            <a:off x="313503" y="376409"/>
            <a:ext cx="8516819" cy="562035"/>
            <a:chOff x="313503" y="376409"/>
            <a:chExt cx="8516819" cy="562035"/>
          </a:xfrm>
        </p:grpSpPr>
        <p:sp>
          <p:nvSpPr>
            <p:cNvPr id="12406" name="Google Shape;12406;p19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7" name="Google Shape;12407;p19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8" name="Google Shape;12408;p19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9" name="Google Shape;12409;p19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0" name="Google Shape;12410;p19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1" name="Google Shape;12411;p19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2" name="Google Shape;12412;p19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3" name="Google Shape;12413;p19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4" name="Google Shape;12414;p19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5" name="Google Shape;12415;p19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6" name="Google Shape;12416;p19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7" name="Google Shape;12417;p19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8" name="Google Shape;12418;p19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9" name="Google Shape;12419;p19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0" name="Google Shape;12420;p19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1" name="Google Shape;12421;p19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2" name="Google Shape;12422;p19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3" name="Google Shape;12423;p19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4" name="Google Shape;12424;p19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5" name="Google Shape;12425;p19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6" name="Google Shape;12426;p19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7" name="Google Shape;12427;p19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8" name="Google Shape;12428;p19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9" name="Google Shape;12429;p19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0" name="Google Shape;12430;p19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1" name="Google Shape;12431;p19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2" name="Google Shape;12432;p19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3" name="Google Shape;12433;p19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4" name="Google Shape;12434;p19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5" name="Google Shape;12435;p19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6" name="Google Shape;12436;p19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7" name="Google Shape;12437;p19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8" name="Google Shape;12438;p19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9" name="Google Shape;12439;p19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0" name="Google Shape;12440;p19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1" name="Google Shape;12441;p19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2" name="Google Shape;12442;p19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3" name="Google Shape;12443;p19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4" name="Google Shape;12444;p19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5" name="Google Shape;12445;p19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6" name="Google Shape;12446;p19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7" name="Google Shape;12447;p19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8" name="Google Shape;12448;p19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9" name="Google Shape;12449;p19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0" name="Google Shape;12450;p19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1" name="Google Shape;12451;p19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2" name="Google Shape;12452;p19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3" name="Google Shape;12453;p19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5">
    <p:spTree>
      <p:nvGrpSpPr>
        <p:cNvPr id="1" name="Shape 12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5" name="Google Shape;12455;p20"/>
          <p:cNvSpPr txBox="1">
            <a:spLocks noGrp="1"/>
          </p:cNvSpPr>
          <p:nvPr>
            <p:ph type="title"/>
          </p:nvPr>
        </p:nvSpPr>
        <p:spPr>
          <a:xfrm>
            <a:off x="1820281" y="1620050"/>
            <a:ext cx="2409300" cy="4572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456" name="Google Shape;12456;p20"/>
          <p:cNvSpPr txBox="1">
            <a:spLocks noGrp="1"/>
          </p:cNvSpPr>
          <p:nvPr>
            <p:ph type="subTitle" idx="1"/>
          </p:nvPr>
        </p:nvSpPr>
        <p:spPr>
          <a:xfrm>
            <a:off x="1820281" y="2077250"/>
            <a:ext cx="2409300" cy="665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57" name="Google Shape;12457;p20"/>
          <p:cNvSpPr txBox="1">
            <a:spLocks noGrp="1"/>
          </p:cNvSpPr>
          <p:nvPr>
            <p:ph type="title" idx="2"/>
          </p:nvPr>
        </p:nvSpPr>
        <p:spPr>
          <a:xfrm>
            <a:off x="5777829" y="1620050"/>
            <a:ext cx="2409300" cy="4572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458" name="Google Shape;12458;p20"/>
          <p:cNvSpPr txBox="1">
            <a:spLocks noGrp="1"/>
          </p:cNvSpPr>
          <p:nvPr>
            <p:ph type="subTitle" idx="3"/>
          </p:nvPr>
        </p:nvSpPr>
        <p:spPr>
          <a:xfrm>
            <a:off x="5777824" y="2077250"/>
            <a:ext cx="2409300" cy="665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59" name="Google Shape;12459;p20"/>
          <p:cNvSpPr txBox="1">
            <a:spLocks noGrp="1"/>
          </p:cNvSpPr>
          <p:nvPr>
            <p:ph type="title" idx="4"/>
          </p:nvPr>
        </p:nvSpPr>
        <p:spPr>
          <a:xfrm>
            <a:off x="1820281" y="3204050"/>
            <a:ext cx="2409300" cy="4572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460" name="Google Shape;12460;p20"/>
          <p:cNvSpPr txBox="1">
            <a:spLocks noGrp="1"/>
          </p:cNvSpPr>
          <p:nvPr>
            <p:ph type="subTitle" idx="5"/>
          </p:nvPr>
        </p:nvSpPr>
        <p:spPr>
          <a:xfrm>
            <a:off x="1820281" y="3661250"/>
            <a:ext cx="2409300" cy="665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61" name="Google Shape;12461;p20"/>
          <p:cNvSpPr txBox="1">
            <a:spLocks noGrp="1"/>
          </p:cNvSpPr>
          <p:nvPr>
            <p:ph type="title" idx="6"/>
          </p:nvPr>
        </p:nvSpPr>
        <p:spPr>
          <a:xfrm>
            <a:off x="5777829" y="3204050"/>
            <a:ext cx="2409300" cy="4572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462" name="Google Shape;12462;p20"/>
          <p:cNvSpPr txBox="1">
            <a:spLocks noGrp="1"/>
          </p:cNvSpPr>
          <p:nvPr>
            <p:ph type="subTitle" idx="7"/>
          </p:nvPr>
        </p:nvSpPr>
        <p:spPr>
          <a:xfrm>
            <a:off x="5777824" y="3661250"/>
            <a:ext cx="2409300" cy="665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63" name="Google Shape;12463;p20"/>
          <p:cNvSpPr txBox="1">
            <a:spLocks noGrp="1"/>
          </p:cNvSpPr>
          <p:nvPr>
            <p:ph type="title" idx="8"/>
          </p:nvPr>
        </p:nvSpPr>
        <p:spPr>
          <a:xfrm>
            <a:off x="720100" y="368725"/>
            <a:ext cx="7704000" cy="5760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2464" name="Google Shape;12464;p20"/>
          <p:cNvGrpSpPr/>
          <p:nvPr/>
        </p:nvGrpSpPr>
        <p:grpSpPr>
          <a:xfrm>
            <a:off x="313503" y="376409"/>
            <a:ext cx="8516819" cy="562035"/>
            <a:chOff x="313503" y="376409"/>
            <a:chExt cx="8516819" cy="562035"/>
          </a:xfrm>
        </p:grpSpPr>
        <p:sp>
          <p:nvSpPr>
            <p:cNvPr id="12465" name="Google Shape;12465;p20"/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6" name="Google Shape;12466;p20"/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7" name="Google Shape;12467;p20"/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8" name="Google Shape;12468;p20"/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9" name="Google Shape;12469;p20"/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0" name="Google Shape;12470;p20"/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1" name="Google Shape;12471;p20"/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2" name="Google Shape;12472;p20"/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3" name="Google Shape;12473;p20"/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4" name="Google Shape;12474;p20"/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5" name="Google Shape;12475;p20"/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6" name="Google Shape;12476;p20"/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7" name="Google Shape;12477;p20"/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8" name="Google Shape;12478;p20"/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9" name="Google Shape;12479;p20"/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0" name="Google Shape;12480;p20"/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1" name="Google Shape;12481;p20"/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2" name="Google Shape;12482;p20"/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3" name="Google Shape;12483;p20"/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4" name="Google Shape;12484;p20"/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5" name="Google Shape;12485;p20"/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6" name="Google Shape;12486;p20"/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7" name="Google Shape;12487;p20"/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8" name="Google Shape;12488;p20"/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9" name="Google Shape;12489;p20"/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0" name="Google Shape;12490;p20"/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1" name="Google Shape;12491;p20"/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2" name="Google Shape;12492;p20"/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3" name="Google Shape;12493;p20"/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4" name="Google Shape;12494;p20"/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5" name="Google Shape;12495;p20"/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6" name="Google Shape;12496;p20"/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7" name="Google Shape;12497;p20"/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8" name="Google Shape;12498;p20"/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9" name="Google Shape;12499;p20"/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0" name="Google Shape;12500;p20"/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1" name="Google Shape;12501;p20"/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2" name="Google Shape;12502;p20"/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3" name="Google Shape;12503;p20"/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4" name="Google Shape;12504;p20"/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5" name="Google Shape;12505;p20"/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6" name="Google Shape;12506;p20"/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7" name="Google Shape;12507;p20"/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8" name="Google Shape;12508;p20"/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9" name="Google Shape;12509;p20"/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0" name="Google Shape;12510;p20"/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1" name="Google Shape;12511;p20"/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2" name="Google Shape;12512;p20"/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BLANK_1_1_1_1_1_1_1_2">
    <p:spTree>
      <p:nvGrpSpPr>
        <p:cNvPr id="1" name="Shape 13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31" name="Google Shape;13031;p22"/>
          <p:cNvGrpSpPr/>
          <p:nvPr/>
        </p:nvGrpSpPr>
        <p:grpSpPr>
          <a:xfrm>
            <a:off x="313503" y="540001"/>
            <a:ext cx="8516808" cy="4063556"/>
            <a:chOff x="109200" y="76206"/>
            <a:chExt cx="8925600" cy="4258600"/>
          </a:xfrm>
        </p:grpSpPr>
        <p:grpSp>
          <p:nvGrpSpPr>
            <p:cNvPr id="13032" name="Google Shape;13032;p22"/>
            <p:cNvGrpSpPr/>
            <p:nvPr/>
          </p:nvGrpSpPr>
          <p:grpSpPr>
            <a:xfrm>
              <a:off x="109200" y="76206"/>
              <a:ext cx="8925600" cy="33000"/>
              <a:chOff x="76200" y="76206"/>
              <a:chExt cx="8925600" cy="33000"/>
            </a:xfrm>
          </p:grpSpPr>
          <p:sp>
            <p:nvSpPr>
              <p:cNvPr id="13033" name="Google Shape;13033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4" name="Google Shape;13034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5" name="Google Shape;13035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6" name="Google Shape;13036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7" name="Google Shape;13037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8" name="Google Shape;13038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9" name="Google Shape;13039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0" name="Google Shape;13040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1" name="Google Shape;13041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2" name="Google Shape;13042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3" name="Google Shape;13043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4" name="Google Shape;13044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5" name="Google Shape;13045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6" name="Google Shape;13046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7" name="Google Shape;13047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8" name="Google Shape;13048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9" name="Google Shape;13049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0" name="Google Shape;13050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1" name="Google Shape;13051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2" name="Google Shape;13052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3" name="Google Shape;13053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4" name="Google Shape;13054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5" name="Google Shape;13055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6" name="Google Shape;13056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7" name="Google Shape;13057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8" name="Google Shape;13058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9" name="Google Shape;13059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0" name="Google Shape;13060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1" name="Google Shape;13061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2" name="Google Shape;13062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3" name="Google Shape;13063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4" name="Google Shape;13064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5" name="Google Shape;13065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6" name="Google Shape;13066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7" name="Google Shape;13067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8" name="Google Shape;13068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9" name="Google Shape;13069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0" name="Google Shape;13070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1" name="Google Shape;13071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2" name="Google Shape;13072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3" name="Google Shape;13073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4" name="Google Shape;13074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5" name="Google Shape;13075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6" name="Google Shape;13076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7" name="Google Shape;13077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8" name="Google Shape;13078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9" name="Google Shape;13079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0" name="Google Shape;13080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1" name="Google Shape;13081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2" name="Google Shape;13082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3" name="Google Shape;13083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4" name="Google Shape;13084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5" name="Google Shape;13085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6" name="Google Shape;13086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7" name="Google Shape;13087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8" name="Google Shape;13088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9" name="Google Shape;13089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0" name="Google Shape;13090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1" name="Google Shape;13091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2" name="Google Shape;13092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3" name="Google Shape;13093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4" name="Google Shape;13094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5" name="Google Shape;13095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6" name="Google Shape;13096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7" name="Google Shape;13097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8" name="Google Shape;13098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9" name="Google Shape;13099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0" name="Google Shape;13100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1" name="Google Shape;13101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2" name="Google Shape;13102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3" name="Google Shape;13103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4" name="Google Shape;13104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05" name="Google Shape;13105;p22"/>
            <p:cNvGrpSpPr/>
            <p:nvPr/>
          </p:nvGrpSpPr>
          <p:grpSpPr>
            <a:xfrm>
              <a:off x="109200" y="187406"/>
              <a:ext cx="8925600" cy="33000"/>
              <a:chOff x="76200" y="76206"/>
              <a:chExt cx="8925600" cy="33000"/>
            </a:xfrm>
          </p:grpSpPr>
          <p:sp>
            <p:nvSpPr>
              <p:cNvPr id="13106" name="Google Shape;13106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7" name="Google Shape;13107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8" name="Google Shape;13108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9" name="Google Shape;13109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0" name="Google Shape;13110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1" name="Google Shape;13111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2" name="Google Shape;13112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3" name="Google Shape;13113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4" name="Google Shape;13114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5" name="Google Shape;13115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6" name="Google Shape;13116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7" name="Google Shape;13117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8" name="Google Shape;13118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9" name="Google Shape;13119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0" name="Google Shape;13120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1" name="Google Shape;13121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2" name="Google Shape;13122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3" name="Google Shape;13123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4" name="Google Shape;13124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5" name="Google Shape;13125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6" name="Google Shape;13126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7" name="Google Shape;13127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8" name="Google Shape;13128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9" name="Google Shape;13129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0" name="Google Shape;13130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1" name="Google Shape;13131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2" name="Google Shape;13132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3" name="Google Shape;13133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4" name="Google Shape;13134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5" name="Google Shape;13135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6" name="Google Shape;13136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7" name="Google Shape;13137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8" name="Google Shape;13138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9" name="Google Shape;13139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0" name="Google Shape;13140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1" name="Google Shape;13141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2" name="Google Shape;13142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3" name="Google Shape;13143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4" name="Google Shape;13144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5" name="Google Shape;13145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6" name="Google Shape;13146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7" name="Google Shape;13147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8" name="Google Shape;13148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9" name="Google Shape;13149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0" name="Google Shape;13150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1" name="Google Shape;13151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2" name="Google Shape;13152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3" name="Google Shape;13153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4" name="Google Shape;13154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5" name="Google Shape;13155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6" name="Google Shape;13156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7" name="Google Shape;13157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8" name="Google Shape;13158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9" name="Google Shape;13159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0" name="Google Shape;13160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1" name="Google Shape;13161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2" name="Google Shape;13162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3" name="Google Shape;13163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4" name="Google Shape;13164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5" name="Google Shape;13165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6" name="Google Shape;13166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7" name="Google Shape;13167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8" name="Google Shape;13168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9" name="Google Shape;13169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0" name="Google Shape;13170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1" name="Google Shape;13171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2" name="Google Shape;13172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3" name="Google Shape;13173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4" name="Google Shape;13174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5" name="Google Shape;13175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6" name="Google Shape;13176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7" name="Google Shape;13177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78" name="Google Shape;13178;p22"/>
            <p:cNvGrpSpPr/>
            <p:nvPr/>
          </p:nvGrpSpPr>
          <p:grpSpPr>
            <a:xfrm>
              <a:off x="109200" y="298606"/>
              <a:ext cx="8925600" cy="33000"/>
              <a:chOff x="76200" y="76206"/>
              <a:chExt cx="8925600" cy="33000"/>
            </a:xfrm>
          </p:grpSpPr>
          <p:sp>
            <p:nvSpPr>
              <p:cNvPr id="13179" name="Google Shape;13179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0" name="Google Shape;13180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1" name="Google Shape;13181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2" name="Google Shape;13182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3" name="Google Shape;13183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4" name="Google Shape;13184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5" name="Google Shape;13185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6" name="Google Shape;13186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7" name="Google Shape;13187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8" name="Google Shape;13188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9" name="Google Shape;13189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0" name="Google Shape;13190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1" name="Google Shape;13191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2" name="Google Shape;13192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3" name="Google Shape;13193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4" name="Google Shape;13194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5" name="Google Shape;13195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6" name="Google Shape;13196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7" name="Google Shape;13197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8" name="Google Shape;13198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9" name="Google Shape;13199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0" name="Google Shape;13200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1" name="Google Shape;13201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2" name="Google Shape;13202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3" name="Google Shape;13203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4" name="Google Shape;13204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5" name="Google Shape;13205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6" name="Google Shape;13206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7" name="Google Shape;13207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8" name="Google Shape;13208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9" name="Google Shape;13209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0" name="Google Shape;13210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1" name="Google Shape;13211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2" name="Google Shape;13212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3" name="Google Shape;13213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4" name="Google Shape;13214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5" name="Google Shape;13215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6" name="Google Shape;13216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7" name="Google Shape;13217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8" name="Google Shape;13218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9" name="Google Shape;13219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0" name="Google Shape;13220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1" name="Google Shape;13221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2" name="Google Shape;13222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3" name="Google Shape;13223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4" name="Google Shape;13224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5" name="Google Shape;13225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6" name="Google Shape;13226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7" name="Google Shape;13227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8" name="Google Shape;13228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9" name="Google Shape;13229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0" name="Google Shape;13230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1" name="Google Shape;13231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2" name="Google Shape;13232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3" name="Google Shape;13233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4" name="Google Shape;13234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5" name="Google Shape;13235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6" name="Google Shape;13236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7" name="Google Shape;13237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8" name="Google Shape;13238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9" name="Google Shape;13239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0" name="Google Shape;13240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1" name="Google Shape;13241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2" name="Google Shape;13242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3" name="Google Shape;13243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4" name="Google Shape;13244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5" name="Google Shape;13245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6" name="Google Shape;13246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7" name="Google Shape;13247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8" name="Google Shape;13248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9" name="Google Shape;13249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0" name="Google Shape;13250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51" name="Google Shape;13251;p22"/>
            <p:cNvGrpSpPr/>
            <p:nvPr/>
          </p:nvGrpSpPr>
          <p:grpSpPr>
            <a:xfrm>
              <a:off x="109200" y="409806"/>
              <a:ext cx="8925600" cy="33000"/>
              <a:chOff x="76200" y="76206"/>
              <a:chExt cx="8925600" cy="33000"/>
            </a:xfrm>
          </p:grpSpPr>
          <p:sp>
            <p:nvSpPr>
              <p:cNvPr id="13252" name="Google Shape;13252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3" name="Google Shape;13253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4" name="Google Shape;13254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5" name="Google Shape;13255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6" name="Google Shape;13256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7" name="Google Shape;13257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8" name="Google Shape;13258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9" name="Google Shape;13259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0" name="Google Shape;13260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1" name="Google Shape;13261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2" name="Google Shape;13262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3" name="Google Shape;13263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4" name="Google Shape;13264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5" name="Google Shape;13265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6" name="Google Shape;13266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7" name="Google Shape;13267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8" name="Google Shape;13268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9" name="Google Shape;13269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0" name="Google Shape;13270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1" name="Google Shape;13271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2" name="Google Shape;13272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3" name="Google Shape;13273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4" name="Google Shape;13274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5" name="Google Shape;13275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6" name="Google Shape;13276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7" name="Google Shape;13277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8" name="Google Shape;13278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9" name="Google Shape;13279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0" name="Google Shape;13280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1" name="Google Shape;13281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2" name="Google Shape;13282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3" name="Google Shape;13283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4" name="Google Shape;13284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5" name="Google Shape;13285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6" name="Google Shape;13286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7" name="Google Shape;13287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8" name="Google Shape;13288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9" name="Google Shape;13289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0" name="Google Shape;13290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1" name="Google Shape;13291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2" name="Google Shape;13292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3" name="Google Shape;13293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4" name="Google Shape;13294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5" name="Google Shape;13295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6" name="Google Shape;13296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7" name="Google Shape;13297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8" name="Google Shape;13298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9" name="Google Shape;13299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0" name="Google Shape;13300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1" name="Google Shape;13301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2" name="Google Shape;13302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3" name="Google Shape;13303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4" name="Google Shape;13304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5" name="Google Shape;13305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6" name="Google Shape;13306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7" name="Google Shape;13307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8" name="Google Shape;13308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9" name="Google Shape;13309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0" name="Google Shape;13310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1" name="Google Shape;13311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2" name="Google Shape;13312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3" name="Google Shape;13313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4" name="Google Shape;13314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5" name="Google Shape;13315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6" name="Google Shape;13316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7" name="Google Shape;13317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8" name="Google Shape;13318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9" name="Google Shape;13319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0" name="Google Shape;13320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1" name="Google Shape;13321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2" name="Google Shape;13322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3" name="Google Shape;13323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24" name="Google Shape;13324;p22"/>
            <p:cNvGrpSpPr/>
            <p:nvPr/>
          </p:nvGrpSpPr>
          <p:grpSpPr>
            <a:xfrm>
              <a:off x="109200" y="521006"/>
              <a:ext cx="8925600" cy="33000"/>
              <a:chOff x="76200" y="76206"/>
              <a:chExt cx="8925600" cy="33000"/>
            </a:xfrm>
          </p:grpSpPr>
          <p:sp>
            <p:nvSpPr>
              <p:cNvPr id="13325" name="Google Shape;13325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6" name="Google Shape;13326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7" name="Google Shape;13327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8" name="Google Shape;13328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9" name="Google Shape;13329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0" name="Google Shape;13330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1" name="Google Shape;13331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2" name="Google Shape;13332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3" name="Google Shape;13333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4" name="Google Shape;13334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5" name="Google Shape;13335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6" name="Google Shape;13336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7" name="Google Shape;13337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8" name="Google Shape;13338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9" name="Google Shape;13339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0" name="Google Shape;13340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1" name="Google Shape;13341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2" name="Google Shape;13342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3" name="Google Shape;13343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4" name="Google Shape;13344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5" name="Google Shape;13345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6" name="Google Shape;13346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7" name="Google Shape;13347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8" name="Google Shape;13348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9" name="Google Shape;13349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0" name="Google Shape;13350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1" name="Google Shape;13351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2" name="Google Shape;13352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3" name="Google Shape;13353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4" name="Google Shape;13354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5" name="Google Shape;13355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6" name="Google Shape;13356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7" name="Google Shape;13357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8" name="Google Shape;13358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9" name="Google Shape;13359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0" name="Google Shape;13360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1" name="Google Shape;13361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2" name="Google Shape;13362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3" name="Google Shape;13363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4" name="Google Shape;13364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5" name="Google Shape;13365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6" name="Google Shape;13366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7" name="Google Shape;13367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8" name="Google Shape;13368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9" name="Google Shape;13369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0" name="Google Shape;13370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1" name="Google Shape;13371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2" name="Google Shape;13372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3" name="Google Shape;13373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4" name="Google Shape;13374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5" name="Google Shape;13375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6" name="Google Shape;13376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7" name="Google Shape;13377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8" name="Google Shape;13378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9" name="Google Shape;13379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0" name="Google Shape;13380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1" name="Google Shape;13381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2" name="Google Shape;13382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3" name="Google Shape;13383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4" name="Google Shape;13384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5" name="Google Shape;13385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6" name="Google Shape;13386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7" name="Google Shape;13387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8" name="Google Shape;13388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9" name="Google Shape;13389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0" name="Google Shape;13390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1" name="Google Shape;13391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2" name="Google Shape;13392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3" name="Google Shape;13393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4" name="Google Shape;13394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5" name="Google Shape;13395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6" name="Google Shape;13396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97" name="Google Shape;13397;p22"/>
            <p:cNvGrpSpPr/>
            <p:nvPr/>
          </p:nvGrpSpPr>
          <p:grpSpPr>
            <a:xfrm>
              <a:off x="109200" y="632206"/>
              <a:ext cx="8925600" cy="33000"/>
              <a:chOff x="76200" y="76206"/>
              <a:chExt cx="8925600" cy="33000"/>
            </a:xfrm>
          </p:grpSpPr>
          <p:sp>
            <p:nvSpPr>
              <p:cNvPr id="13398" name="Google Shape;13398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9" name="Google Shape;13399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0" name="Google Shape;13400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1" name="Google Shape;13401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2" name="Google Shape;13402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3" name="Google Shape;13403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4" name="Google Shape;13404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5" name="Google Shape;13405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6" name="Google Shape;13406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7" name="Google Shape;13407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8" name="Google Shape;13408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9" name="Google Shape;13409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0" name="Google Shape;13410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1" name="Google Shape;13411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2" name="Google Shape;13412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3" name="Google Shape;13413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4" name="Google Shape;13414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5" name="Google Shape;13415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6" name="Google Shape;13416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7" name="Google Shape;13417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8" name="Google Shape;13418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9" name="Google Shape;13419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0" name="Google Shape;13420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1" name="Google Shape;13421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2" name="Google Shape;13422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3" name="Google Shape;13423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4" name="Google Shape;13424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5" name="Google Shape;13425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6" name="Google Shape;13426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7" name="Google Shape;13427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8" name="Google Shape;13428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9" name="Google Shape;13429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0" name="Google Shape;13430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1" name="Google Shape;13431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2" name="Google Shape;13432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3" name="Google Shape;13433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4" name="Google Shape;13434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5" name="Google Shape;13435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6" name="Google Shape;13436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7" name="Google Shape;13437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8" name="Google Shape;13438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9" name="Google Shape;13439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0" name="Google Shape;13440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1" name="Google Shape;13441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2" name="Google Shape;13442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3" name="Google Shape;13443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4" name="Google Shape;13444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5" name="Google Shape;13445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6" name="Google Shape;13446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7" name="Google Shape;13447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8" name="Google Shape;13448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9" name="Google Shape;13449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0" name="Google Shape;13450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1" name="Google Shape;13451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2" name="Google Shape;13452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3" name="Google Shape;13453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4" name="Google Shape;13454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5" name="Google Shape;13455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6" name="Google Shape;13456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7" name="Google Shape;13457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8" name="Google Shape;13458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9" name="Google Shape;13459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0" name="Google Shape;13460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1" name="Google Shape;13461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2" name="Google Shape;13462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3" name="Google Shape;13463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4" name="Google Shape;13464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5" name="Google Shape;13465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6" name="Google Shape;13466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7" name="Google Shape;13467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8" name="Google Shape;13468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9" name="Google Shape;13469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70" name="Google Shape;13470;p22"/>
            <p:cNvGrpSpPr/>
            <p:nvPr/>
          </p:nvGrpSpPr>
          <p:grpSpPr>
            <a:xfrm>
              <a:off x="109200" y="743406"/>
              <a:ext cx="8925600" cy="33000"/>
              <a:chOff x="76200" y="76206"/>
              <a:chExt cx="8925600" cy="33000"/>
            </a:xfrm>
          </p:grpSpPr>
          <p:sp>
            <p:nvSpPr>
              <p:cNvPr id="13471" name="Google Shape;13471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2" name="Google Shape;13472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3" name="Google Shape;13473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4" name="Google Shape;13474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5" name="Google Shape;13475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6" name="Google Shape;13476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7" name="Google Shape;13477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8" name="Google Shape;13478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9" name="Google Shape;13479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0" name="Google Shape;13480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1" name="Google Shape;13481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2" name="Google Shape;13482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3" name="Google Shape;13483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4" name="Google Shape;13484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5" name="Google Shape;13485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6" name="Google Shape;13486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7" name="Google Shape;13487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8" name="Google Shape;13488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9" name="Google Shape;13489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0" name="Google Shape;13490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1" name="Google Shape;13491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2" name="Google Shape;13492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3" name="Google Shape;13493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4" name="Google Shape;13494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5" name="Google Shape;13495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6" name="Google Shape;13496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7" name="Google Shape;13497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8" name="Google Shape;13498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9" name="Google Shape;13499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0" name="Google Shape;13500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1" name="Google Shape;13501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2" name="Google Shape;13502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3" name="Google Shape;13503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4" name="Google Shape;13504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5" name="Google Shape;13505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6" name="Google Shape;13506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7" name="Google Shape;13507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8" name="Google Shape;13508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9" name="Google Shape;13509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0" name="Google Shape;13510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1" name="Google Shape;13511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2" name="Google Shape;13512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3" name="Google Shape;13513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4" name="Google Shape;13514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5" name="Google Shape;13515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6" name="Google Shape;13516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7" name="Google Shape;13517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8" name="Google Shape;13518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9" name="Google Shape;13519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0" name="Google Shape;13520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1" name="Google Shape;13521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2" name="Google Shape;13522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3" name="Google Shape;13523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4" name="Google Shape;13524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5" name="Google Shape;13525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6" name="Google Shape;13526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7" name="Google Shape;13527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8" name="Google Shape;13528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9" name="Google Shape;13529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0" name="Google Shape;13530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1" name="Google Shape;13531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2" name="Google Shape;13532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3" name="Google Shape;13533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4" name="Google Shape;13534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5" name="Google Shape;13535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6" name="Google Shape;13536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7" name="Google Shape;13537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8" name="Google Shape;13538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9" name="Google Shape;13539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0" name="Google Shape;13540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1" name="Google Shape;13541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2" name="Google Shape;13542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43" name="Google Shape;13543;p22"/>
            <p:cNvGrpSpPr/>
            <p:nvPr/>
          </p:nvGrpSpPr>
          <p:grpSpPr>
            <a:xfrm>
              <a:off x="109200" y="854606"/>
              <a:ext cx="8925600" cy="33000"/>
              <a:chOff x="76200" y="76206"/>
              <a:chExt cx="8925600" cy="33000"/>
            </a:xfrm>
          </p:grpSpPr>
          <p:sp>
            <p:nvSpPr>
              <p:cNvPr id="13544" name="Google Shape;13544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5" name="Google Shape;13545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6" name="Google Shape;13546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7" name="Google Shape;13547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8" name="Google Shape;13548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9" name="Google Shape;13549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0" name="Google Shape;13550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1" name="Google Shape;13551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2" name="Google Shape;13552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3" name="Google Shape;13553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4" name="Google Shape;13554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5" name="Google Shape;13555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6" name="Google Shape;13556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7" name="Google Shape;13557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8" name="Google Shape;13558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9" name="Google Shape;13559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0" name="Google Shape;13560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1" name="Google Shape;13561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2" name="Google Shape;13562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3" name="Google Shape;13563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4" name="Google Shape;13564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5" name="Google Shape;13565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6" name="Google Shape;13566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7" name="Google Shape;13567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8" name="Google Shape;13568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9" name="Google Shape;13569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0" name="Google Shape;13570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1" name="Google Shape;13571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2" name="Google Shape;13572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3" name="Google Shape;13573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4" name="Google Shape;13574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5" name="Google Shape;13575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6" name="Google Shape;13576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7" name="Google Shape;13577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8" name="Google Shape;13578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9" name="Google Shape;13579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0" name="Google Shape;13580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1" name="Google Shape;13581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2" name="Google Shape;13582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3" name="Google Shape;13583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4" name="Google Shape;13584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5" name="Google Shape;13585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6" name="Google Shape;13586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7" name="Google Shape;13587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8" name="Google Shape;13588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9" name="Google Shape;13589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0" name="Google Shape;13590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1" name="Google Shape;13591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2" name="Google Shape;13592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3" name="Google Shape;13593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4" name="Google Shape;13594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5" name="Google Shape;13595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6" name="Google Shape;13596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7" name="Google Shape;13597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8" name="Google Shape;13598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9" name="Google Shape;13599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0" name="Google Shape;13600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1" name="Google Shape;13601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2" name="Google Shape;13602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3" name="Google Shape;13603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4" name="Google Shape;13604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5" name="Google Shape;13605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6" name="Google Shape;13606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7" name="Google Shape;13607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8" name="Google Shape;13608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9" name="Google Shape;13609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0" name="Google Shape;13610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1" name="Google Shape;13611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2" name="Google Shape;13612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3" name="Google Shape;13613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4" name="Google Shape;13614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5" name="Google Shape;13615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16" name="Google Shape;13616;p22"/>
            <p:cNvGrpSpPr/>
            <p:nvPr/>
          </p:nvGrpSpPr>
          <p:grpSpPr>
            <a:xfrm>
              <a:off x="109200" y="965806"/>
              <a:ext cx="8925600" cy="33000"/>
              <a:chOff x="76200" y="76206"/>
              <a:chExt cx="8925600" cy="33000"/>
            </a:xfrm>
          </p:grpSpPr>
          <p:sp>
            <p:nvSpPr>
              <p:cNvPr id="13617" name="Google Shape;13617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8" name="Google Shape;13618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9" name="Google Shape;13619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0" name="Google Shape;13620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1" name="Google Shape;13621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2" name="Google Shape;13622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3" name="Google Shape;13623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4" name="Google Shape;13624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5" name="Google Shape;13625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6" name="Google Shape;13626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7" name="Google Shape;13627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8" name="Google Shape;13628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9" name="Google Shape;13629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0" name="Google Shape;13630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1" name="Google Shape;13631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2" name="Google Shape;13632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3" name="Google Shape;13633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4" name="Google Shape;13634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5" name="Google Shape;13635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6" name="Google Shape;13636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7" name="Google Shape;13637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8" name="Google Shape;13638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9" name="Google Shape;13639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0" name="Google Shape;13640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1" name="Google Shape;13641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2" name="Google Shape;13642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3" name="Google Shape;13643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4" name="Google Shape;13644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5" name="Google Shape;13645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6" name="Google Shape;13646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7" name="Google Shape;13647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8" name="Google Shape;13648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9" name="Google Shape;13649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0" name="Google Shape;13650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1" name="Google Shape;13651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2" name="Google Shape;13652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3" name="Google Shape;13653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4" name="Google Shape;13654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5" name="Google Shape;13655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6" name="Google Shape;13656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7" name="Google Shape;13657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8" name="Google Shape;13658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9" name="Google Shape;13659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0" name="Google Shape;13660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1" name="Google Shape;13661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2" name="Google Shape;13662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3" name="Google Shape;13663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4" name="Google Shape;13664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5" name="Google Shape;13665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6" name="Google Shape;13666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7" name="Google Shape;13667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8" name="Google Shape;13668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9" name="Google Shape;13669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0" name="Google Shape;13670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1" name="Google Shape;13671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2" name="Google Shape;13672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3" name="Google Shape;13673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4" name="Google Shape;13674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5" name="Google Shape;13675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6" name="Google Shape;13676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7" name="Google Shape;13677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8" name="Google Shape;13678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9" name="Google Shape;13679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0" name="Google Shape;13680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1" name="Google Shape;13681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2" name="Google Shape;13682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3" name="Google Shape;13683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4" name="Google Shape;13684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5" name="Google Shape;13685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6" name="Google Shape;13686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7" name="Google Shape;13687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8" name="Google Shape;13688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89" name="Google Shape;13689;p22"/>
            <p:cNvGrpSpPr/>
            <p:nvPr/>
          </p:nvGrpSpPr>
          <p:grpSpPr>
            <a:xfrm>
              <a:off x="109200" y="1077006"/>
              <a:ext cx="8925600" cy="33000"/>
              <a:chOff x="76200" y="76206"/>
              <a:chExt cx="8925600" cy="33000"/>
            </a:xfrm>
          </p:grpSpPr>
          <p:sp>
            <p:nvSpPr>
              <p:cNvPr id="13690" name="Google Shape;13690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1" name="Google Shape;13691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2" name="Google Shape;13692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3" name="Google Shape;13693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4" name="Google Shape;13694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5" name="Google Shape;13695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6" name="Google Shape;13696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7" name="Google Shape;13697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8" name="Google Shape;13698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9" name="Google Shape;13699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0" name="Google Shape;13700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1" name="Google Shape;13701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2" name="Google Shape;13702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3" name="Google Shape;13703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4" name="Google Shape;13704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5" name="Google Shape;13705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6" name="Google Shape;13706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7" name="Google Shape;13707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8" name="Google Shape;13708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9" name="Google Shape;13709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0" name="Google Shape;13710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1" name="Google Shape;13711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2" name="Google Shape;13712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3" name="Google Shape;13713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4" name="Google Shape;13714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5" name="Google Shape;13715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6" name="Google Shape;13716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7" name="Google Shape;13717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8" name="Google Shape;13718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9" name="Google Shape;13719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0" name="Google Shape;13720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1" name="Google Shape;13721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2" name="Google Shape;13722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3" name="Google Shape;13723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4" name="Google Shape;13724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5" name="Google Shape;13725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6" name="Google Shape;13726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7" name="Google Shape;13727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8" name="Google Shape;13728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9" name="Google Shape;13729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0" name="Google Shape;13730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1" name="Google Shape;13731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2" name="Google Shape;13732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3" name="Google Shape;13733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4" name="Google Shape;13734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5" name="Google Shape;13735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6" name="Google Shape;13736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7" name="Google Shape;13737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8" name="Google Shape;13738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9" name="Google Shape;13739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0" name="Google Shape;13740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1" name="Google Shape;13741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2" name="Google Shape;13742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3" name="Google Shape;13743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4" name="Google Shape;13744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5" name="Google Shape;13745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6" name="Google Shape;13746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7" name="Google Shape;13747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8" name="Google Shape;13748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9" name="Google Shape;13749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0" name="Google Shape;13750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1" name="Google Shape;13751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2" name="Google Shape;13752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3" name="Google Shape;13753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4" name="Google Shape;13754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5" name="Google Shape;13755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6" name="Google Shape;13756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7" name="Google Shape;13757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8" name="Google Shape;13758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9" name="Google Shape;13759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0" name="Google Shape;13760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1" name="Google Shape;13761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762" name="Google Shape;13762;p22"/>
            <p:cNvGrpSpPr/>
            <p:nvPr/>
          </p:nvGrpSpPr>
          <p:grpSpPr>
            <a:xfrm>
              <a:off x="109200" y="1188206"/>
              <a:ext cx="8925600" cy="33000"/>
              <a:chOff x="76200" y="76206"/>
              <a:chExt cx="8925600" cy="33000"/>
            </a:xfrm>
          </p:grpSpPr>
          <p:sp>
            <p:nvSpPr>
              <p:cNvPr id="13763" name="Google Shape;13763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4" name="Google Shape;13764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5" name="Google Shape;13765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6" name="Google Shape;13766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7" name="Google Shape;13767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8" name="Google Shape;13768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9" name="Google Shape;13769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0" name="Google Shape;13770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1" name="Google Shape;13771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2" name="Google Shape;13772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3" name="Google Shape;13773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4" name="Google Shape;13774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5" name="Google Shape;13775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6" name="Google Shape;13776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7" name="Google Shape;13777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8" name="Google Shape;13778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9" name="Google Shape;13779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0" name="Google Shape;13780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1" name="Google Shape;13781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2" name="Google Shape;13782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3" name="Google Shape;13783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4" name="Google Shape;13784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5" name="Google Shape;13785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6" name="Google Shape;13786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7" name="Google Shape;13787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8" name="Google Shape;13788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9" name="Google Shape;13789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0" name="Google Shape;13790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1" name="Google Shape;13791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2" name="Google Shape;13792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3" name="Google Shape;13793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4" name="Google Shape;13794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5" name="Google Shape;13795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6" name="Google Shape;13796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7" name="Google Shape;13797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8" name="Google Shape;13798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9" name="Google Shape;13799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0" name="Google Shape;13800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1" name="Google Shape;13801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2" name="Google Shape;13802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3" name="Google Shape;13803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4" name="Google Shape;13804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5" name="Google Shape;13805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6" name="Google Shape;13806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7" name="Google Shape;13807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8" name="Google Shape;13808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9" name="Google Shape;13809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0" name="Google Shape;13810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1" name="Google Shape;13811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2" name="Google Shape;13812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3" name="Google Shape;13813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4" name="Google Shape;13814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5" name="Google Shape;13815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6" name="Google Shape;13816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7" name="Google Shape;13817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8" name="Google Shape;13818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9" name="Google Shape;13819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0" name="Google Shape;13820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1" name="Google Shape;13821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2" name="Google Shape;13822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3" name="Google Shape;13823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4" name="Google Shape;13824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5" name="Google Shape;13825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6" name="Google Shape;13826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7" name="Google Shape;13827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8" name="Google Shape;13828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9" name="Google Shape;13829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0" name="Google Shape;13830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1" name="Google Shape;13831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2" name="Google Shape;13832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3" name="Google Shape;13833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4" name="Google Shape;13834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35" name="Google Shape;13835;p22"/>
            <p:cNvGrpSpPr/>
            <p:nvPr/>
          </p:nvGrpSpPr>
          <p:grpSpPr>
            <a:xfrm>
              <a:off x="109200" y="1299406"/>
              <a:ext cx="8925600" cy="33000"/>
              <a:chOff x="76200" y="76206"/>
              <a:chExt cx="8925600" cy="33000"/>
            </a:xfrm>
          </p:grpSpPr>
          <p:sp>
            <p:nvSpPr>
              <p:cNvPr id="13836" name="Google Shape;13836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7" name="Google Shape;13837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8" name="Google Shape;13838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9" name="Google Shape;13839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0" name="Google Shape;13840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1" name="Google Shape;13841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2" name="Google Shape;13842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3" name="Google Shape;13843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4" name="Google Shape;13844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5" name="Google Shape;13845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6" name="Google Shape;13846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7" name="Google Shape;13847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8" name="Google Shape;13848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9" name="Google Shape;13849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0" name="Google Shape;13850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1" name="Google Shape;13851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2" name="Google Shape;13852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3" name="Google Shape;13853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4" name="Google Shape;13854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5" name="Google Shape;13855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6" name="Google Shape;13856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7" name="Google Shape;13857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8" name="Google Shape;13858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9" name="Google Shape;13859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0" name="Google Shape;13860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1" name="Google Shape;13861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2" name="Google Shape;13862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3" name="Google Shape;13863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4" name="Google Shape;13864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5" name="Google Shape;13865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6" name="Google Shape;13866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7" name="Google Shape;13867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8" name="Google Shape;13868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9" name="Google Shape;13869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0" name="Google Shape;13870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1" name="Google Shape;13871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2" name="Google Shape;13872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3" name="Google Shape;13873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4" name="Google Shape;13874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5" name="Google Shape;13875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6" name="Google Shape;13876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7" name="Google Shape;13877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8" name="Google Shape;13878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9" name="Google Shape;13879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0" name="Google Shape;13880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1" name="Google Shape;13881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2" name="Google Shape;13882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3" name="Google Shape;13883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4" name="Google Shape;13884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5" name="Google Shape;13885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6" name="Google Shape;13886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7" name="Google Shape;13887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8" name="Google Shape;13888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9" name="Google Shape;13889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0" name="Google Shape;13890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1" name="Google Shape;13891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2" name="Google Shape;13892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3" name="Google Shape;13893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4" name="Google Shape;13894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5" name="Google Shape;13895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6" name="Google Shape;13896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7" name="Google Shape;13897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8" name="Google Shape;13898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9" name="Google Shape;13899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0" name="Google Shape;13900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1" name="Google Shape;13901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2" name="Google Shape;13902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3" name="Google Shape;13903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4" name="Google Shape;13904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5" name="Google Shape;13905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6" name="Google Shape;13906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7" name="Google Shape;13907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908" name="Google Shape;13908;p22"/>
            <p:cNvGrpSpPr/>
            <p:nvPr/>
          </p:nvGrpSpPr>
          <p:grpSpPr>
            <a:xfrm>
              <a:off x="109200" y="1410606"/>
              <a:ext cx="8925600" cy="33000"/>
              <a:chOff x="76200" y="76206"/>
              <a:chExt cx="8925600" cy="33000"/>
            </a:xfrm>
          </p:grpSpPr>
          <p:sp>
            <p:nvSpPr>
              <p:cNvPr id="13909" name="Google Shape;13909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0" name="Google Shape;13910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1" name="Google Shape;13911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2" name="Google Shape;13912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3" name="Google Shape;13913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4" name="Google Shape;13914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5" name="Google Shape;13915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6" name="Google Shape;13916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7" name="Google Shape;13917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8" name="Google Shape;13918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9" name="Google Shape;13919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0" name="Google Shape;13920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1" name="Google Shape;13921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2" name="Google Shape;13922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3" name="Google Shape;13923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4" name="Google Shape;13924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5" name="Google Shape;13925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6" name="Google Shape;13926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7" name="Google Shape;13927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8" name="Google Shape;13928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9" name="Google Shape;13929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0" name="Google Shape;13930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1" name="Google Shape;13931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2" name="Google Shape;13932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3" name="Google Shape;13933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4" name="Google Shape;13934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5" name="Google Shape;13935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6" name="Google Shape;13936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7" name="Google Shape;13937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8" name="Google Shape;13938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9" name="Google Shape;13939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0" name="Google Shape;13940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1" name="Google Shape;13941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2" name="Google Shape;13942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3" name="Google Shape;13943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4" name="Google Shape;13944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5" name="Google Shape;13945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6" name="Google Shape;13946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7" name="Google Shape;13947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8" name="Google Shape;13948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9" name="Google Shape;13949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0" name="Google Shape;13950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1" name="Google Shape;13951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2" name="Google Shape;13952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3" name="Google Shape;13953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4" name="Google Shape;13954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5" name="Google Shape;13955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6" name="Google Shape;13956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7" name="Google Shape;13957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8" name="Google Shape;13958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9" name="Google Shape;13959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0" name="Google Shape;13960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1" name="Google Shape;13961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2" name="Google Shape;13962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3" name="Google Shape;13963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4" name="Google Shape;13964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5" name="Google Shape;13965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6" name="Google Shape;13966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7" name="Google Shape;13967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8" name="Google Shape;13968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9" name="Google Shape;13969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0" name="Google Shape;13970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1" name="Google Shape;13971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2" name="Google Shape;13972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3" name="Google Shape;13973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4" name="Google Shape;13974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5" name="Google Shape;13975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6" name="Google Shape;13976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7" name="Google Shape;13977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8" name="Google Shape;13978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9" name="Google Shape;13979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0" name="Google Shape;13980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981" name="Google Shape;13981;p22"/>
            <p:cNvGrpSpPr/>
            <p:nvPr/>
          </p:nvGrpSpPr>
          <p:grpSpPr>
            <a:xfrm>
              <a:off x="109200" y="1521806"/>
              <a:ext cx="8925600" cy="33000"/>
              <a:chOff x="76200" y="76206"/>
              <a:chExt cx="8925600" cy="33000"/>
            </a:xfrm>
          </p:grpSpPr>
          <p:sp>
            <p:nvSpPr>
              <p:cNvPr id="13982" name="Google Shape;13982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3" name="Google Shape;13983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4" name="Google Shape;13984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5" name="Google Shape;13985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6" name="Google Shape;13986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7" name="Google Shape;13987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8" name="Google Shape;13988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9" name="Google Shape;13989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0" name="Google Shape;13990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1" name="Google Shape;13991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2" name="Google Shape;13992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3" name="Google Shape;13993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4" name="Google Shape;13994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5" name="Google Shape;13995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6" name="Google Shape;13996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7" name="Google Shape;13997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8" name="Google Shape;13998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9" name="Google Shape;13999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0" name="Google Shape;14000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1" name="Google Shape;14001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2" name="Google Shape;14002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3" name="Google Shape;14003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4" name="Google Shape;14004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5" name="Google Shape;14005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6" name="Google Shape;14006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7" name="Google Shape;14007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8" name="Google Shape;14008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9" name="Google Shape;14009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0" name="Google Shape;14010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1" name="Google Shape;14011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2" name="Google Shape;14012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3" name="Google Shape;14013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4" name="Google Shape;14014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5" name="Google Shape;14015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6" name="Google Shape;14016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7" name="Google Shape;14017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8" name="Google Shape;14018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9" name="Google Shape;14019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0" name="Google Shape;14020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1" name="Google Shape;14021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2" name="Google Shape;14022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3" name="Google Shape;14023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4" name="Google Shape;14024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5" name="Google Shape;14025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6" name="Google Shape;14026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7" name="Google Shape;14027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8" name="Google Shape;14028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9" name="Google Shape;14029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0" name="Google Shape;14030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1" name="Google Shape;14031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2" name="Google Shape;14032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3" name="Google Shape;14033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4" name="Google Shape;14034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5" name="Google Shape;14035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6" name="Google Shape;14036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7" name="Google Shape;14037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8" name="Google Shape;14038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9" name="Google Shape;14039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0" name="Google Shape;14040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1" name="Google Shape;14041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2" name="Google Shape;14042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3" name="Google Shape;14043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4" name="Google Shape;14044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5" name="Google Shape;14045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6" name="Google Shape;14046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7" name="Google Shape;14047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8" name="Google Shape;14048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9" name="Google Shape;14049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0" name="Google Shape;14050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1" name="Google Shape;14051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2" name="Google Shape;14052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3" name="Google Shape;14053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54" name="Google Shape;14054;p22"/>
            <p:cNvGrpSpPr/>
            <p:nvPr/>
          </p:nvGrpSpPr>
          <p:grpSpPr>
            <a:xfrm>
              <a:off x="109200" y="1633006"/>
              <a:ext cx="8925600" cy="33000"/>
              <a:chOff x="76200" y="76206"/>
              <a:chExt cx="8925600" cy="33000"/>
            </a:xfrm>
          </p:grpSpPr>
          <p:sp>
            <p:nvSpPr>
              <p:cNvPr id="14055" name="Google Shape;14055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6" name="Google Shape;14056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7" name="Google Shape;14057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8" name="Google Shape;14058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9" name="Google Shape;14059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0" name="Google Shape;14060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1" name="Google Shape;14061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2" name="Google Shape;14062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3" name="Google Shape;14063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4" name="Google Shape;14064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5" name="Google Shape;14065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6" name="Google Shape;14066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7" name="Google Shape;14067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8" name="Google Shape;14068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9" name="Google Shape;14069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0" name="Google Shape;14070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1" name="Google Shape;14071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2" name="Google Shape;14072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3" name="Google Shape;14073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4" name="Google Shape;14074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5" name="Google Shape;14075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6" name="Google Shape;14076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7" name="Google Shape;14077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8" name="Google Shape;14078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9" name="Google Shape;14079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0" name="Google Shape;14080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1" name="Google Shape;14081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2" name="Google Shape;14082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3" name="Google Shape;14083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4" name="Google Shape;14084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5" name="Google Shape;14085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6" name="Google Shape;14086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7" name="Google Shape;14087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8" name="Google Shape;14088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9" name="Google Shape;14089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0" name="Google Shape;14090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1" name="Google Shape;14091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2" name="Google Shape;14092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3" name="Google Shape;14093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4" name="Google Shape;14094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5" name="Google Shape;14095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6" name="Google Shape;14096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7" name="Google Shape;14097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8" name="Google Shape;14098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9" name="Google Shape;14099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0" name="Google Shape;14100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1" name="Google Shape;14101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2" name="Google Shape;14102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3" name="Google Shape;14103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4" name="Google Shape;14104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5" name="Google Shape;14105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6" name="Google Shape;14106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7" name="Google Shape;14107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8" name="Google Shape;14108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9" name="Google Shape;14109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0" name="Google Shape;14110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1" name="Google Shape;14111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2" name="Google Shape;14112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3" name="Google Shape;14113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4" name="Google Shape;14114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5" name="Google Shape;14115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6" name="Google Shape;14116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7" name="Google Shape;14117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8" name="Google Shape;14118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9" name="Google Shape;14119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0" name="Google Shape;14120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1" name="Google Shape;14121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2" name="Google Shape;14122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3" name="Google Shape;14123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4" name="Google Shape;14124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5" name="Google Shape;14125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6" name="Google Shape;14126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27" name="Google Shape;14127;p22"/>
            <p:cNvGrpSpPr/>
            <p:nvPr/>
          </p:nvGrpSpPr>
          <p:grpSpPr>
            <a:xfrm>
              <a:off x="109200" y="1744206"/>
              <a:ext cx="8925600" cy="33000"/>
              <a:chOff x="76200" y="76206"/>
              <a:chExt cx="8925600" cy="33000"/>
            </a:xfrm>
          </p:grpSpPr>
          <p:sp>
            <p:nvSpPr>
              <p:cNvPr id="14128" name="Google Shape;14128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9" name="Google Shape;14129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0" name="Google Shape;14130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1" name="Google Shape;14131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2" name="Google Shape;14132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3" name="Google Shape;14133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4" name="Google Shape;14134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5" name="Google Shape;14135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6" name="Google Shape;14136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7" name="Google Shape;14137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8" name="Google Shape;14138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9" name="Google Shape;14139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0" name="Google Shape;14140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1" name="Google Shape;14141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2" name="Google Shape;14142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3" name="Google Shape;14143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4" name="Google Shape;14144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5" name="Google Shape;14145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6" name="Google Shape;14146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7" name="Google Shape;14147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8" name="Google Shape;14148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9" name="Google Shape;14149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0" name="Google Shape;14150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1" name="Google Shape;14151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2" name="Google Shape;14152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3" name="Google Shape;14153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4" name="Google Shape;14154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5" name="Google Shape;14155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6" name="Google Shape;14156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7" name="Google Shape;14157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8" name="Google Shape;14158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9" name="Google Shape;14159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0" name="Google Shape;14160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1" name="Google Shape;14161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2" name="Google Shape;14162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3" name="Google Shape;14163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4" name="Google Shape;14164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5" name="Google Shape;14165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6" name="Google Shape;14166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7" name="Google Shape;14167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8" name="Google Shape;14168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9" name="Google Shape;14169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0" name="Google Shape;14170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1" name="Google Shape;14171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2" name="Google Shape;14172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3" name="Google Shape;14173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4" name="Google Shape;14174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5" name="Google Shape;14175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6" name="Google Shape;14176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7" name="Google Shape;14177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8" name="Google Shape;14178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9" name="Google Shape;14179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0" name="Google Shape;14180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1" name="Google Shape;14181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2" name="Google Shape;14182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3" name="Google Shape;14183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4" name="Google Shape;14184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5" name="Google Shape;14185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6" name="Google Shape;14186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7" name="Google Shape;14187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8" name="Google Shape;14188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9" name="Google Shape;14189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0" name="Google Shape;14190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1" name="Google Shape;14191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2" name="Google Shape;14192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3" name="Google Shape;14193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4" name="Google Shape;14194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5" name="Google Shape;14195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6" name="Google Shape;14196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7" name="Google Shape;14197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8" name="Google Shape;14198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9" name="Google Shape;14199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00" name="Google Shape;14200;p22"/>
            <p:cNvGrpSpPr/>
            <p:nvPr/>
          </p:nvGrpSpPr>
          <p:grpSpPr>
            <a:xfrm>
              <a:off x="109200" y="1855406"/>
              <a:ext cx="8925600" cy="33000"/>
              <a:chOff x="76200" y="76206"/>
              <a:chExt cx="8925600" cy="33000"/>
            </a:xfrm>
          </p:grpSpPr>
          <p:sp>
            <p:nvSpPr>
              <p:cNvPr id="14201" name="Google Shape;14201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2" name="Google Shape;14202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3" name="Google Shape;14203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4" name="Google Shape;14204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5" name="Google Shape;14205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6" name="Google Shape;14206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7" name="Google Shape;14207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8" name="Google Shape;14208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9" name="Google Shape;14209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0" name="Google Shape;14210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1" name="Google Shape;14211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2" name="Google Shape;14212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3" name="Google Shape;14213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4" name="Google Shape;14214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5" name="Google Shape;14215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6" name="Google Shape;14216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7" name="Google Shape;14217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8" name="Google Shape;14218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9" name="Google Shape;14219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0" name="Google Shape;14220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1" name="Google Shape;14221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2" name="Google Shape;14222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3" name="Google Shape;14223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4" name="Google Shape;14224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5" name="Google Shape;14225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6" name="Google Shape;14226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7" name="Google Shape;14227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8" name="Google Shape;14228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9" name="Google Shape;14229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0" name="Google Shape;14230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1" name="Google Shape;14231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2" name="Google Shape;14232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3" name="Google Shape;14233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4" name="Google Shape;14234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5" name="Google Shape;14235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6" name="Google Shape;14236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7" name="Google Shape;14237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8" name="Google Shape;14238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9" name="Google Shape;14239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0" name="Google Shape;14240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1" name="Google Shape;14241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2" name="Google Shape;14242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3" name="Google Shape;14243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4" name="Google Shape;14244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5" name="Google Shape;14245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6" name="Google Shape;14246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7" name="Google Shape;14247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8" name="Google Shape;14248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9" name="Google Shape;14249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0" name="Google Shape;14250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1" name="Google Shape;14251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2" name="Google Shape;14252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3" name="Google Shape;14253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4" name="Google Shape;14254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5" name="Google Shape;14255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6" name="Google Shape;14256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7" name="Google Shape;14257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8" name="Google Shape;14258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9" name="Google Shape;14259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0" name="Google Shape;14260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1" name="Google Shape;14261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2" name="Google Shape;14262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3" name="Google Shape;14263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4" name="Google Shape;14264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5" name="Google Shape;14265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6" name="Google Shape;14266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7" name="Google Shape;14267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8" name="Google Shape;14268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9" name="Google Shape;14269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0" name="Google Shape;14270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1" name="Google Shape;14271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2" name="Google Shape;14272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73" name="Google Shape;14273;p22"/>
            <p:cNvGrpSpPr/>
            <p:nvPr/>
          </p:nvGrpSpPr>
          <p:grpSpPr>
            <a:xfrm>
              <a:off x="109200" y="1966606"/>
              <a:ext cx="8925600" cy="33000"/>
              <a:chOff x="76200" y="76206"/>
              <a:chExt cx="8925600" cy="33000"/>
            </a:xfrm>
          </p:grpSpPr>
          <p:sp>
            <p:nvSpPr>
              <p:cNvPr id="14274" name="Google Shape;14274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5" name="Google Shape;14275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6" name="Google Shape;14276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7" name="Google Shape;14277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8" name="Google Shape;14278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9" name="Google Shape;14279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0" name="Google Shape;14280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1" name="Google Shape;14281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2" name="Google Shape;14282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3" name="Google Shape;14283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4" name="Google Shape;14284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5" name="Google Shape;14285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6" name="Google Shape;14286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7" name="Google Shape;14287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8" name="Google Shape;14288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9" name="Google Shape;14289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0" name="Google Shape;14290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1" name="Google Shape;14291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2" name="Google Shape;14292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3" name="Google Shape;14293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4" name="Google Shape;14294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5" name="Google Shape;14295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6" name="Google Shape;14296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7" name="Google Shape;14297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8" name="Google Shape;14298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9" name="Google Shape;14299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0" name="Google Shape;14300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1" name="Google Shape;14301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2" name="Google Shape;14302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3" name="Google Shape;14303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4" name="Google Shape;14304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5" name="Google Shape;14305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6" name="Google Shape;14306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7" name="Google Shape;14307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8" name="Google Shape;14308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9" name="Google Shape;14309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0" name="Google Shape;14310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1" name="Google Shape;14311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2" name="Google Shape;14312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3" name="Google Shape;14313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4" name="Google Shape;14314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5" name="Google Shape;14315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6" name="Google Shape;14316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7" name="Google Shape;14317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8" name="Google Shape;14318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9" name="Google Shape;14319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0" name="Google Shape;14320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1" name="Google Shape;14321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2" name="Google Shape;14322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3" name="Google Shape;14323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4" name="Google Shape;14324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5" name="Google Shape;14325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6" name="Google Shape;14326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7" name="Google Shape;14327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8" name="Google Shape;14328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9" name="Google Shape;14329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0" name="Google Shape;14330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1" name="Google Shape;14331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2" name="Google Shape;14332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3" name="Google Shape;14333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4" name="Google Shape;14334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5" name="Google Shape;14335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6" name="Google Shape;14336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7" name="Google Shape;14337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8" name="Google Shape;14338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9" name="Google Shape;14339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0" name="Google Shape;14340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1" name="Google Shape;14341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2" name="Google Shape;14342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3" name="Google Shape;14343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4" name="Google Shape;14344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5" name="Google Shape;14345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46" name="Google Shape;14346;p22"/>
            <p:cNvGrpSpPr/>
            <p:nvPr/>
          </p:nvGrpSpPr>
          <p:grpSpPr>
            <a:xfrm>
              <a:off x="109200" y="2077806"/>
              <a:ext cx="8925600" cy="33000"/>
              <a:chOff x="76200" y="76206"/>
              <a:chExt cx="8925600" cy="33000"/>
            </a:xfrm>
          </p:grpSpPr>
          <p:sp>
            <p:nvSpPr>
              <p:cNvPr id="14347" name="Google Shape;14347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8" name="Google Shape;14348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9" name="Google Shape;14349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0" name="Google Shape;14350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1" name="Google Shape;14351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2" name="Google Shape;14352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3" name="Google Shape;14353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4" name="Google Shape;14354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5" name="Google Shape;14355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6" name="Google Shape;14356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7" name="Google Shape;14357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8" name="Google Shape;14358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9" name="Google Shape;14359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0" name="Google Shape;14360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1" name="Google Shape;14361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2" name="Google Shape;14362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3" name="Google Shape;14363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4" name="Google Shape;14364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5" name="Google Shape;14365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6" name="Google Shape;14366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7" name="Google Shape;14367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8" name="Google Shape;14368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9" name="Google Shape;14369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0" name="Google Shape;14370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1" name="Google Shape;14371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2" name="Google Shape;14372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3" name="Google Shape;14373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4" name="Google Shape;14374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5" name="Google Shape;14375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6" name="Google Shape;14376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7" name="Google Shape;14377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8" name="Google Shape;14378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9" name="Google Shape;14379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0" name="Google Shape;14380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1" name="Google Shape;14381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2" name="Google Shape;14382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3" name="Google Shape;14383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4" name="Google Shape;14384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5" name="Google Shape;14385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6" name="Google Shape;14386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7" name="Google Shape;14387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8" name="Google Shape;14388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9" name="Google Shape;14389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0" name="Google Shape;14390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1" name="Google Shape;14391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2" name="Google Shape;14392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3" name="Google Shape;14393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4" name="Google Shape;14394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5" name="Google Shape;14395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6" name="Google Shape;14396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7" name="Google Shape;14397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8" name="Google Shape;14398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9" name="Google Shape;14399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0" name="Google Shape;14400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1" name="Google Shape;14401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2" name="Google Shape;14402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3" name="Google Shape;14403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4" name="Google Shape;14404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5" name="Google Shape;14405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6" name="Google Shape;14406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7" name="Google Shape;14407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8" name="Google Shape;14408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9" name="Google Shape;14409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0" name="Google Shape;14410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1" name="Google Shape;14411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2" name="Google Shape;14412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3" name="Google Shape;14413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4" name="Google Shape;14414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5" name="Google Shape;14415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6" name="Google Shape;14416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7" name="Google Shape;14417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8" name="Google Shape;14418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19" name="Google Shape;14419;p22"/>
            <p:cNvGrpSpPr/>
            <p:nvPr/>
          </p:nvGrpSpPr>
          <p:grpSpPr>
            <a:xfrm>
              <a:off x="109200" y="2189006"/>
              <a:ext cx="8925600" cy="33000"/>
              <a:chOff x="76200" y="76206"/>
              <a:chExt cx="8925600" cy="33000"/>
            </a:xfrm>
          </p:grpSpPr>
          <p:sp>
            <p:nvSpPr>
              <p:cNvPr id="14420" name="Google Shape;14420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1" name="Google Shape;14421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2" name="Google Shape;14422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3" name="Google Shape;14423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4" name="Google Shape;14424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5" name="Google Shape;14425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6" name="Google Shape;14426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7" name="Google Shape;14427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8" name="Google Shape;14428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9" name="Google Shape;14429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0" name="Google Shape;14430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1" name="Google Shape;14431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2" name="Google Shape;14432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3" name="Google Shape;14433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4" name="Google Shape;14434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5" name="Google Shape;14435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6" name="Google Shape;14436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7" name="Google Shape;14437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8" name="Google Shape;14438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9" name="Google Shape;14439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0" name="Google Shape;14440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1" name="Google Shape;14441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2" name="Google Shape;14442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3" name="Google Shape;14443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4" name="Google Shape;14444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5" name="Google Shape;14445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6" name="Google Shape;14446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7" name="Google Shape;14447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8" name="Google Shape;14448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9" name="Google Shape;14449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0" name="Google Shape;14450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1" name="Google Shape;14451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2" name="Google Shape;14452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3" name="Google Shape;14453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4" name="Google Shape;14454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5" name="Google Shape;14455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6" name="Google Shape;14456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7" name="Google Shape;14457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8" name="Google Shape;14458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9" name="Google Shape;14459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0" name="Google Shape;14460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1" name="Google Shape;14461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2" name="Google Shape;14462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3" name="Google Shape;14463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4" name="Google Shape;14464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5" name="Google Shape;14465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6" name="Google Shape;14466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7" name="Google Shape;14467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8" name="Google Shape;14468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9" name="Google Shape;14469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0" name="Google Shape;14470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1" name="Google Shape;14471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2" name="Google Shape;14472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3" name="Google Shape;14473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4" name="Google Shape;14474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5" name="Google Shape;14475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6" name="Google Shape;14476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7" name="Google Shape;14477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8" name="Google Shape;14478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9" name="Google Shape;14479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0" name="Google Shape;14480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1" name="Google Shape;14481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2" name="Google Shape;14482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3" name="Google Shape;14483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4" name="Google Shape;14484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5" name="Google Shape;14485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6" name="Google Shape;14486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7" name="Google Shape;14487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8" name="Google Shape;14488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9" name="Google Shape;14489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0" name="Google Shape;14490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1" name="Google Shape;14491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92" name="Google Shape;14492;p22"/>
            <p:cNvGrpSpPr/>
            <p:nvPr/>
          </p:nvGrpSpPr>
          <p:grpSpPr>
            <a:xfrm>
              <a:off x="109200" y="2300206"/>
              <a:ext cx="8925600" cy="33000"/>
              <a:chOff x="76200" y="76206"/>
              <a:chExt cx="8925600" cy="33000"/>
            </a:xfrm>
          </p:grpSpPr>
          <p:sp>
            <p:nvSpPr>
              <p:cNvPr id="14493" name="Google Shape;14493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4" name="Google Shape;14494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5" name="Google Shape;14495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6" name="Google Shape;14496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7" name="Google Shape;14497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8" name="Google Shape;14498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9" name="Google Shape;14499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0" name="Google Shape;14500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1" name="Google Shape;14501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2" name="Google Shape;14502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3" name="Google Shape;14503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4" name="Google Shape;14504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5" name="Google Shape;14505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6" name="Google Shape;14506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7" name="Google Shape;14507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8" name="Google Shape;14508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9" name="Google Shape;14509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0" name="Google Shape;14510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1" name="Google Shape;14511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2" name="Google Shape;14512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3" name="Google Shape;14513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4" name="Google Shape;14514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5" name="Google Shape;14515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6" name="Google Shape;14516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7" name="Google Shape;14517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8" name="Google Shape;14518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9" name="Google Shape;14519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0" name="Google Shape;14520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1" name="Google Shape;14521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2" name="Google Shape;14522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3" name="Google Shape;14523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4" name="Google Shape;14524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5" name="Google Shape;14525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6" name="Google Shape;14526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7" name="Google Shape;14527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8" name="Google Shape;14528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9" name="Google Shape;14529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0" name="Google Shape;14530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1" name="Google Shape;14531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2" name="Google Shape;14532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3" name="Google Shape;14533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4" name="Google Shape;14534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5" name="Google Shape;14535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6" name="Google Shape;14536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7" name="Google Shape;14537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8" name="Google Shape;14538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9" name="Google Shape;14539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0" name="Google Shape;14540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1" name="Google Shape;14541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2" name="Google Shape;14542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3" name="Google Shape;14543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4" name="Google Shape;14544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5" name="Google Shape;14545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6" name="Google Shape;14546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7" name="Google Shape;14547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8" name="Google Shape;14548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9" name="Google Shape;14549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0" name="Google Shape;14550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1" name="Google Shape;14551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2" name="Google Shape;14552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3" name="Google Shape;14553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4" name="Google Shape;14554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5" name="Google Shape;14555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6" name="Google Shape;14556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7" name="Google Shape;14557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8" name="Google Shape;14558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9" name="Google Shape;14559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0" name="Google Shape;14560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1" name="Google Shape;14561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2" name="Google Shape;14562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3" name="Google Shape;14563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4" name="Google Shape;14564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5" name="Google Shape;14565;p22"/>
            <p:cNvGrpSpPr/>
            <p:nvPr/>
          </p:nvGrpSpPr>
          <p:grpSpPr>
            <a:xfrm>
              <a:off x="109200" y="2411406"/>
              <a:ext cx="8925600" cy="33000"/>
              <a:chOff x="76200" y="76206"/>
              <a:chExt cx="8925600" cy="33000"/>
            </a:xfrm>
          </p:grpSpPr>
          <p:sp>
            <p:nvSpPr>
              <p:cNvPr id="14566" name="Google Shape;14566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7" name="Google Shape;14567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8" name="Google Shape;14568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9" name="Google Shape;14569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0" name="Google Shape;14570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1" name="Google Shape;14571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2" name="Google Shape;14572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3" name="Google Shape;14573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4" name="Google Shape;14574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5" name="Google Shape;14575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6" name="Google Shape;14576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7" name="Google Shape;14577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8" name="Google Shape;14578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9" name="Google Shape;14579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0" name="Google Shape;14580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1" name="Google Shape;14581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2" name="Google Shape;14582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3" name="Google Shape;14583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4" name="Google Shape;14584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5" name="Google Shape;14585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6" name="Google Shape;14586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7" name="Google Shape;14587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8" name="Google Shape;14588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9" name="Google Shape;14589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0" name="Google Shape;14590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1" name="Google Shape;14591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2" name="Google Shape;14592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3" name="Google Shape;14593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4" name="Google Shape;14594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5" name="Google Shape;14595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6" name="Google Shape;14596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7" name="Google Shape;14597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8" name="Google Shape;14598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9" name="Google Shape;14599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0" name="Google Shape;14600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1" name="Google Shape;14601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2" name="Google Shape;14602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3" name="Google Shape;14603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4" name="Google Shape;14604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5" name="Google Shape;14605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6" name="Google Shape;14606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7" name="Google Shape;14607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8" name="Google Shape;14608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9" name="Google Shape;14609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0" name="Google Shape;14610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1" name="Google Shape;14611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2" name="Google Shape;14612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3" name="Google Shape;14613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4" name="Google Shape;14614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5" name="Google Shape;14615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6" name="Google Shape;14616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7" name="Google Shape;14617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8" name="Google Shape;14618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9" name="Google Shape;14619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0" name="Google Shape;14620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1" name="Google Shape;14621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2" name="Google Shape;14622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3" name="Google Shape;14623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4" name="Google Shape;14624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5" name="Google Shape;14625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6" name="Google Shape;14626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7" name="Google Shape;14627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8" name="Google Shape;14628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9" name="Google Shape;14629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0" name="Google Shape;14630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1" name="Google Shape;14631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2" name="Google Shape;14632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3" name="Google Shape;14633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4" name="Google Shape;14634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5" name="Google Shape;14635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6" name="Google Shape;14636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7" name="Google Shape;14637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38" name="Google Shape;14638;p22"/>
            <p:cNvGrpSpPr/>
            <p:nvPr/>
          </p:nvGrpSpPr>
          <p:grpSpPr>
            <a:xfrm>
              <a:off x="109200" y="2522606"/>
              <a:ext cx="8925600" cy="33000"/>
              <a:chOff x="76200" y="76206"/>
              <a:chExt cx="8925600" cy="33000"/>
            </a:xfrm>
          </p:grpSpPr>
          <p:sp>
            <p:nvSpPr>
              <p:cNvPr id="14639" name="Google Shape;14639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0" name="Google Shape;14640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1" name="Google Shape;14641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2" name="Google Shape;14642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3" name="Google Shape;14643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4" name="Google Shape;14644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5" name="Google Shape;14645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6" name="Google Shape;14646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7" name="Google Shape;14647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8" name="Google Shape;14648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9" name="Google Shape;14649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0" name="Google Shape;14650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1" name="Google Shape;14651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2" name="Google Shape;14652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3" name="Google Shape;14653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4" name="Google Shape;14654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5" name="Google Shape;14655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6" name="Google Shape;14656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7" name="Google Shape;14657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8" name="Google Shape;14658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9" name="Google Shape;14659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0" name="Google Shape;14660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1" name="Google Shape;14661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2" name="Google Shape;14662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3" name="Google Shape;14663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4" name="Google Shape;14664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5" name="Google Shape;14665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6" name="Google Shape;14666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7" name="Google Shape;14667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8" name="Google Shape;14668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9" name="Google Shape;14669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0" name="Google Shape;14670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1" name="Google Shape;14671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2" name="Google Shape;14672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3" name="Google Shape;14673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4" name="Google Shape;14674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5" name="Google Shape;14675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6" name="Google Shape;14676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7" name="Google Shape;14677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8" name="Google Shape;14678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9" name="Google Shape;14679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0" name="Google Shape;14680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1" name="Google Shape;14681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2" name="Google Shape;14682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3" name="Google Shape;14683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4" name="Google Shape;14684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5" name="Google Shape;14685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6" name="Google Shape;14686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7" name="Google Shape;14687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8" name="Google Shape;14688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9" name="Google Shape;14689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0" name="Google Shape;14690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1" name="Google Shape;14691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2" name="Google Shape;14692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3" name="Google Shape;14693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4" name="Google Shape;14694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5" name="Google Shape;14695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6" name="Google Shape;14696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7" name="Google Shape;14697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8" name="Google Shape;14698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9" name="Google Shape;14699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0" name="Google Shape;14700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1" name="Google Shape;14701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2" name="Google Shape;14702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3" name="Google Shape;14703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4" name="Google Shape;14704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5" name="Google Shape;14705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6" name="Google Shape;14706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7" name="Google Shape;14707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8" name="Google Shape;14708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9" name="Google Shape;14709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0" name="Google Shape;14710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711" name="Google Shape;14711;p22"/>
            <p:cNvGrpSpPr/>
            <p:nvPr/>
          </p:nvGrpSpPr>
          <p:grpSpPr>
            <a:xfrm>
              <a:off x="109200" y="2633806"/>
              <a:ext cx="8925600" cy="33000"/>
              <a:chOff x="76200" y="76206"/>
              <a:chExt cx="8925600" cy="33000"/>
            </a:xfrm>
          </p:grpSpPr>
          <p:sp>
            <p:nvSpPr>
              <p:cNvPr id="14712" name="Google Shape;14712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3" name="Google Shape;14713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4" name="Google Shape;14714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5" name="Google Shape;14715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6" name="Google Shape;14716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7" name="Google Shape;14717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8" name="Google Shape;14718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9" name="Google Shape;14719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0" name="Google Shape;14720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1" name="Google Shape;14721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2" name="Google Shape;14722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3" name="Google Shape;14723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4" name="Google Shape;14724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5" name="Google Shape;14725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6" name="Google Shape;14726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7" name="Google Shape;14727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8" name="Google Shape;14728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9" name="Google Shape;14729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0" name="Google Shape;14730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1" name="Google Shape;14731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2" name="Google Shape;14732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3" name="Google Shape;14733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4" name="Google Shape;14734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5" name="Google Shape;14735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6" name="Google Shape;14736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7" name="Google Shape;14737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8" name="Google Shape;14738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9" name="Google Shape;14739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0" name="Google Shape;14740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1" name="Google Shape;14741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2" name="Google Shape;14742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3" name="Google Shape;14743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4" name="Google Shape;14744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5" name="Google Shape;14745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6" name="Google Shape;14746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7" name="Google Shape;14747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8" name="Google Shape;14748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9" name="Google Shape;14749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0" name="Google Shape;14750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1" name="Google Shape;14751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2" name="Google Shape;14752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3" name="Google Shape;14753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4" name="Google Shape;14754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5" name="Google Shape;14755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6" name="Google Shape;14756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7" name="Google Shape;14757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8" name="Google Shape;14758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9" name="Google Shape;14759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0" name="Google Shape;14760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1" name="Google Shape;14761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2" name="Google Shape;14762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3" name="Google Shape;14763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4" name="Google Shape;14764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5" name="Google Shape;14765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6" name="Google Shape;14766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7" name="Google Shape;14767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8" name="Google Shape;14768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9" name="Google Shape;14769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0" name="Google Shape;14770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1" name="Google Shape;14771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2" name="Google Shape;14772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3" name="Google Shape;14773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4" name="Google Shape;14774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5" name="Google Shape;14775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6" name="Google Shape;14776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7" name="Google Shape;14777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8" name="Google Shape;14778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9" name="Google Shape;14779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0" name="Google Shape;14780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1" name="Google Shape;14781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2" name="Google Shape;14782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3" name="Google Shape;14783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784" name="Google Shape;14784;p22"/>
            <p:cNvGrpSpPr/>
            <p:nvPr/>
          </p:nvGrpSpPr>
          <p:grpSpPr>
            <a:xfrm>
              <a:off x="109200" y="2745006"/>
              <a:ext cx="8925600" cy="33000"/>
              <a:chOff x="76200" y="76206"/>
              <a:chExt cx="8925600" cy="33000"/>
            </a:xfrm>
          </p:grpSpPr>
          <p:sp>
            <p:nvSpPr>
              <p:cNvPr id="14785" name="Google Shape;14785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6" name="Google Shape;14786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7" name="Google Shape;14787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8" name="Google Shape;14788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9" name="Google Shape;14789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0" name="Google Shape;14790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1" name="Google Shape;14791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2" name="Google Shape;14792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3" name="Google Shape;14793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4" name="Google Shape;14794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5" name="Google Shape;14795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6" name="Google Shape;14796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7" name="Google Shape;14797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8" name="Google Shape;14798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9" name="Google Shape;14799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0" name="Google Shape;14800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1" name="Google Shape;14801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2" name="Google Shape;14802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3" name="Google Shape;14803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4" name="Google Shape;14804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5" name="Google Shape;14805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6" name="Google Shape;14806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7" name="Google Shape;14807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8" name="Google Shape;14808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9" name="Google Shape;14809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0" name="Google Shape;14810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1" name="Google Shape;14811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2" name="Google Shape;14812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3" name="Google Shape;14813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4" name="Google Shape;14814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5" name="Google Shape;14815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6" name="Google Shape;14816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7" name="Google Shape;14817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8" name="Google Shape;14818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9" name="Google Shape;14819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0" name="Google Shape;14820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1" name="Google Shape;14821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2" name="Google Shape;14822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3" name="Google Shape;14823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4" name="Google Shape;14824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5" name="Google Shape;14825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6" name="Google Shape;14826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7" name="Google Shape;14827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8" name="Google Shape;14828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9" name="Google Shape;14829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0" name="Google Shape;14830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1" name="Google Shape;14831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2" name="Google Shape;14832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3" name="Google Shape;14833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4" name="Google Shape;14834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5" name="Google Shape;14835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6" name="Google Shape;14836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7" name="Google Shape;14837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8" name="Google Shape;14838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9" name="Google Shape;14839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0" name="Google Shape;14840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1" name="Google Shape;14841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2" name="Google Shape;14842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3" name="Google Shape;14843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4" name="Google Shape;14844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5" name="Google Shape;14845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6" name="Google Shape;14846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7" name="Google Shape;14847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8" name="Google Shape;14848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9" name="Google Shape;14849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0" name="Google Shape;14850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1" name="Google Shape;14851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2" name="Google Shape;14852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3" name="Google Shape;14853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4" name="Google Shape;14854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5" name="Google Shape;14855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6" name="Google Shape;14856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57" name="Google Shape;14857;p22"/>
            <p:cNvGrpSpPr/>
            <p:nvPr/>
          </p:nvGrpSpPr>
          <p:grpSpPr>
            <a:xfrm>
              <a:off x="109200" y="2856206"/>
              <a:ext cx="8925600" cy="33000"/>
              <a:chOff x="76200" y="76206"/>
              <a:chExt cx="8925600" cy="33000"/>
            </a:xfrm>
          </p:grpSpPr>
          <p:sp>
            <p:nvSpPr>
              <p:cNvPr id="14858" name="Google Shape;14858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9" name="Google Shape;14859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0" name="Google Shape;14860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1" name="Google Shape;14861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2" name="Google Shape;14862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3" name="Google Shape;14863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4" name="Google Shape;14864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5" name="Google Shape;14865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6" name="Google Shape;14866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7" name="Google Shape;14867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8" name="Google Shape;14868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9" name="Google Shape;14869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0" name="Google Shape;14870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1" name="Google Shape;14871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2" name="Google Shape;14872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3" name="Google Shape;14873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4" name="Google Shape;14874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5" name="Google Shape;14875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6" name="Google Shape;14876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7" name="Google Shape;14877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8" name="Google Shape;14878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9" name="Google Shape;14879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0" name="Google Shape;14880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1" name="Google Shape;14881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2" name="Google Shape;14882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3" name="Google Shape;14883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4" name="Google Shape;14884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5" name="Google Shape;14885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6" name="Google Shape;14886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7" name="Google Shape;14887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8" name="Google Shape;14888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9" name="Google Shape;14889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0" name="Google Shape;14890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1" name="Google Shape;14891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2" name="Google Shape;14892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3" name="Google Shape;14893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4" name="Google Shape;14894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5" name="Google Shape;14895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6" name="Google Shape;14896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7" name="Google Shape;14897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8" name="Google Shape;14898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9" name="Google Shape;14899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0" name="Google Shape;14900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1" name="Google Shape;14901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2" name="Google Shape;14902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3" name="Google Shape;14903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4" name="Google Shape;14904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5" name="Google Shape;14905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6" name="Google Shape;14906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7" name="Google Shape;14907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8" name="Google Shape;14908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9" name="Google Shape;14909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0" name="Google Shape;14910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1" name="Google Shape;14911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2" name="Google Shape;14912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3" name="Google Shape;14913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4" name="Google Shape;14914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5" name="Google Shape;14915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6" name="Google Shape;14916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7" name="Google Shape;14917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8" name="Google Shape;14918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9" name="Google Shape;14919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0" name="Google Shape;14920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1" name="Google Shape;14921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2" name="Google Shape;14922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3" name="Google Shape;14923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4" name="Google Shape;14924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5" name="Google Shape;14925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6" name="Google Shape;14926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7" name="Google Shape;14927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8" name="Google Shape;14928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9" name="Google Shape;14929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30" name="Google Shape;14930;p22"/>
            <p:cNvGrpSpPr/>
            <p:nvPr/>
          </p:nvGrpSpPr>
          <p:grpSpPr>
            <a:xfrm>
              <a:off x="109200" y="2967406"/>
              <a:ext cx="8925600" cy="33000"/>
              <a:chOff x="76200" y="76206"/>
              <a:chExt cx="8925600" cy="33000"/>
            </a:xfrm>
          </p:grpSpPr>
          <p:sp>
            <p:nvSpPr>
              <p:cNvPr id="14931" name="Google Shape;14931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2" name="Google Shape;14932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3" name="Google Shape;14933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4" name="Google Shape;14934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5" name="Google Shape;14935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6" name="Google Shape;14936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7" name="Google Shape;14937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8" name="Google Shape;14938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9" name="Google Shape;14939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0" name="Google Shape;14940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1" name="Google Shape;14941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2" name="Google Shape;14942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3" name="Google Shape;14943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4" name="Google Shape;14944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5" name="Google Shape;14945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6" name="Google Shape;14946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7" name="Google Shape;14947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8" name="Google Shape;14948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9" name="Google Shape;14949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0" name="Google Shape;14950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1" name="Google Shape;14951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2" name="Google Shape;14952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3" name="Google Shape;14953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4" name="Google Shape;14954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5" name="Google Shape;14955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6" name="Google Shape;14956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7" name="Google Shape;14957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8" name="Google Shape;14958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9" name="Google Shape;14959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0" name="Google Shape;14960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1" name="Google Shape;14961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2" name="Google Shape;14962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3" name="Google Shape;14963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4" name="Google Shape;14964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5" name="Google Shape;14965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6" name="Google Shape;14966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7" name="Google Shape;14967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8" name="Google Shape;14968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9" name="Google Shape;14969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0" name="Google Shape;14970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1" name="Google Shape;14971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2" name="Google Shape;14972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3" name="Google Shape;14973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4" name="Google Shape;14974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5" name="Google Shape;14975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6" name="Google Shape;14976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7" name="Google Shape;14977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8" name="Google Shape;14978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9" name="Google Shape;14979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0" name="Google Shape;14980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1" name="Google Shape;14981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2" name="Google Shape;14982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3" name="Google Shape;14983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4" name="Google Shape;14984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5" name="Google Shape;14985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6" name="Google Shape;14986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7" name="Google Shape;14987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8" name="Google Shape;14988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9" name="Google Shape;14989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0" name="Google Shape;14990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1" name="Google Shape;14991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2" name="Google Shape;14992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3" name="Google Shape;14993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4" name="Google Shape;14994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5" name="Google Shape;14995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6" name="Google Shape;14996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7" name="Google Shape;14997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8" name="Google Shape;14998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9" name="Google Shape;14999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0" name="Google Shape;15000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1" name="Google Shape;15001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2" name="Google Shape;15002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03" name="Google Shape;15003;p22"/>
            <p:cNvGrpSpPr/>
            <p:nvPr/>
          </p:nvGrpSpPr>
          <p:grpSpPr>
            <a:xfrm>
              <a:off x="109200" y="3078606"/>
              <a:ext cx="8925600" cy="33000"/>
              <a:chOff x="76200" y="76206"/>
              <a:chExt cx="8925600" cy="33000"/>
            </a:xfrm>
          </p:grpSpPr>
          <p:sp>
            <p:nvSpPr>
              <p:cNvPr id="15004" name="Google Shape;15004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5" name="Google Shape;15005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6" name="Google Shape;15006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7" name="Google Shape;15007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8" name="Google Shape;15008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9" name="Google Shape;15009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0" name="Google Shape;15010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1" name="Google Shape;15011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2" name="Google Shape;15012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3" name="Google Shape;15013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4" name="Google Shape;15014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5" name="Google Shape;15015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6" name="Google Shape;15016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7" name="Google Shape;15017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8" name="Google Shape;15018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9" name="Google Shape;15019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0" name="Google Shape;15020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1" name="Google Shape;15021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2" name="Google Shape;15022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3" name="Google Shape;15023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4" name="Google Shape;15024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5" name="Google Shape;15025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6" name="Google Shape;15026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7" name="Google Shape;15027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8" name="Google Shape;15028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9" name="Google Shape;15029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0" name="Google Shape;15030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1" name="Google Shape;15031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2" name="Google Shape;15032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3" name="Google Shape;15033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4" name="Google Shape;15034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5" name="Google Shape;15035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6" name="Google Shape;15036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7" name="Google Shape;15037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8" name="Google Shape;15038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9" name="Google Shape;15039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0" name="Google Shape;15040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1" name="Google Shape;15041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2" name="Google Shape;15042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3" name="Google Shape;15043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4" name="Google Shape;15044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5" name="Google Shape;15045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6" name="Google Shape;15046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7" name="Google Shape;15047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8" name="Google Shape;15048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9" name="Google Shape;15049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0" name="Google Shape;15050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1" name="Google Shape;15051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2" name="Google Shape;15052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3" name="Google Shape;15053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4" name="Google Shape;15054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5" name="Google Shape;15055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6" name="Google Shape;15056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7" name="Google Shape;15057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8" name="Google Shape;15058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9" name="Google Shape;15059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0" name="Google Shape;15060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1" name="Google Shape;15061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2" name="Google Shape;15062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3" name="Google Shape;15063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4" name="Google Shape;15064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5" name="Google Shape;15065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6" name="Google Shape;15066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7" name="Google Shape;15067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8" name="Google Shape;15068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9" name="Google Shape;15069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0" name="Google Shape;15070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1" name="Google Shape;15071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2" name="Google Shape;15072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3" name="Google Shape;15073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4" name="Google Shape;15074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5" name="Google Shape;15075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76" name="Google Shape;15076;p22"/>
            <p:cNvGrpSpPr/>
            <p:nvPr/>
          </p:nvGrpSpPr>
          <p:grpSpPr>
            <a:xfrm>
              <a:off x="109200" y="3189806"/>
              <a:ext cx="8925600" cy="33000"/>
              <a:chOff x="76200" y="76206"/>
              <a:chExt cx="8925600" cy="33000"/>
            </a:xfrm>
          </p:grpSpPr>
          <p:sp>
            <p:nvSpPr>
              <p:cNvPr id="15077" name="Google Shape;15077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8" name="Google Shape;15078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9" name="Google Shape;15079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0" name="Google Shape;15080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1" name="Google Shape;15081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2" name="Google Shape;15082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3" name="Google Shape;15083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4" name="Google Shape;15084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5" name="Google Shape;15085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6" name="Google Shape;15086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7" name="Google Shape;15087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8" name="Google Shape;15088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9" name="Google Shape;15089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0" name="Google Shape;15090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1" name="Google Shape;15091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2" name="Google Shape;15092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3" name="Google Shape;15093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4" name="Google Shape;15094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5" name="Google Shape;15095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6" name="Google Shape;15096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7" name="Google Shape;15097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8" name="Google Shape;15098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9" name="Google Shape;15099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0" name="Google Shape;15100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1" name="Google Shape;15101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2" name="Google Shape;15102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3" name="Google Shape;15103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4" name="Google Shape;15104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5" name="Google Shape;15105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6" name="Google Shape;15106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7" name="Google Shape;15107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8" name="Google Shape;15108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9" name="Google Shape;15109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0" name="Google Shape;15110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1" name="Google Shape;15111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2" name="Google Shape;15112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3" name="Google Shape;15113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4" name="Google Shape;15114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5" name="Google Shape;15115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6" name="Google Shape;15116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7" name="Google Shape;15117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8" name="Google Shape;15118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9" name="Google Shape;15119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0" name="Google Shape;15120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1" name="Google Shape;15121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2" name="Google Shape;15122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3" name="Google Shape;15123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4" name="Google Shape;15124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5" name="Google Shape;15125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6" name="Google Shape;15126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7" name="Google Shape;15127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8" name="Google Shape;15128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9" name="Google Shape;15129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0" name="Google Shape;15130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1" name="Google Shape;15131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2" name="Google Shape;15132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3" name="Google Shape;15133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4" name="Google Shape;15134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5" name="Google Shape;15135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6" name="Google Shape;15136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7" name="Google Shape;15137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8" name="Google Shape;15138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9" name="Google Shape;15139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0" name="Google Shape;15140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1" name="Google Shape;15141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2" name="Google Shape;15142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3" name="Google Shape;15143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4" name="Google Shape;15144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5" name="Google Shape;15145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6" name="Google Shape;15146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7" name="Google Shape;15147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8" name="Google Shape;15148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49" name="Google Shape;15149;p22"/>
            <p:cNvGrpSpPr/>
            <p:nvPr/>
          </p:nvGrpSpPr>
          <p:grpSpPr>
            <a:xfrm>
              <a:off x="109200" y="3301006"/>
              <a:ext cx="8925600" cy="33000"/>
              <a:chOff x="76200" y="76206"/>
              <a:chExt cx="8925600" cy="33000"/>
            </a:xfrm>
          </p:grpSpPr>
          <p:sp>
            <p:nvSpPr>
              <p:cNvPr id="15150" name="Google Shape;15150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1" name="Google Shape;15151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2" name="Google Shape;15152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3" name="Google Shape;15153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4" name="Google Shape;15154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5" name="Google Shape;15155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6" name="Google Shape;15156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7" name="Google Shape;15157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8" name="Google Shape;15158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9" name="Google Shape;15159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0" name="Google Shape;15160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1" name="Google Shape;15161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2" name="Google Shape;15162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3" name="Google Shape;15163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4" name="Google Shape;15164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5" name="Google Shape;15165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6" name="Google Shape;15166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7" name="Google Shape;15167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8" name="Google Shape;15168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9" name="Google Shape;15169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0" name="Google Shape;15170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1" name="Google Shape;15171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2" name="Google Shape;15172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3" name="Google Shape;15173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4" name="Google Shape;15174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5" name="Google Shape;15175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6" name="Google Shape;15176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7" name="Google Shape;15177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8" name="Google Shape;15178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9" name="Google Shape;15179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0" name="Google Shape;15180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1" name="Google Shape;15181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2" name="Google Shape;15182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3" name="Google Shape;15183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4" name="Google Shape;15184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5" name="Google Shape;15185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6" name="Google Shape;15186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7" name="Google Shape;15187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8" name="Google Shape;15188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9" name="Google Shape;15189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0" name="Google Shape;15190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1" name="Google Shape;15191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2" name="Google Shape;15192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3" name="Google Shape;15193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4" name="Google Shape;15194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5" name="Google Shape;15195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6" name="Google Shape;15196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7" name="Google Shape;15197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8" name="Google Shape;15198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9" name="Google Shape;15199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0" name="Google Shape;15200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1" name="Google Shape;15201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2" name="Google Shape;15202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3" name="Google Shape;15203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4" name="Google Shape;15204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5" name="Google Shape;15205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6" name="Google Shape;15206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7" name="Google Shape;15207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8" name="Google Shape;15208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9" name="Google Shape;15209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0" name="Google Shape;15210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1" name="Google Shape;15211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2" name="Google Shape;15212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3" name="Google Shape;15213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4" name="Google Shape;15214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5" name="Google Shape;15215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6" name="Google Shape;15216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7" name="Google Shape;15217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8" name="Google Shape;15218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9" name="Google Shape;15219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0" name="Google Shape;15220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1" name="Google Shape;15221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2" name="Google Shape;15222;p22"/>
            <p:cNvGrpSpPr/>
            <p:nvPr/>
          </p:nvGrpSpPr>
          <p:grpSpPr>
            <a:xfrm>
              <a:off x="109200" y="3412206"/>
              <a:ext cx="8925600" cy="33000"/>
              <a:chOff x="76200" y="76206"/>
              <a:chExt cx="8925600" cy="33000"/>
            </a:xfrm>
          </p:grpSpPr>
          <p:sp>
            <p:nvSpPr>
              <p:cNvPr id="15223" name="Google Shape;15223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4" name="Google Shape;15224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5" name="Google Shape;15225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6" name="Google Shape;15226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7" name="Google Shape;15227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8" name="Google Shape;15228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9" name="Google Shape;15229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0" name="Google Shape;15230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1" name="Google Shape;15231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2" name="Google Shape;15232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3" name="Google Shape;15233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4" name="Google Shape;15234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5" name="Google Shape;15235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6" name="Google Shape;15236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7" name="Google Shape;15237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8" name="Google Shape;15238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9" name="Google Shape;15239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0" name="Google Shape;15240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1" name="Google Shape;15241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2" name="Google Shape;15242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3" name="Google Shape;15243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4" name="Google Shape;15244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5" name="Google Shape;15245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6" name="Google Shape;15246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7" name="Google Shape;15247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8" name="Google Shape;15248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9" name="Google Shape;15249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0" name="Google Shape;15250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1" name="Google Shape;15251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2" name="Google Shape;15252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3" name="Google Shape;15253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4" name="Google Shape;15254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5" name="Google Shape;15255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6" name="Google Shape;15256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7" name="Google Shape;15257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8" name="Google Shape;15258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9" name="Google Shape;15259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0" name="Google Shape;15260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1" name="Google Shape;15261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2" name="Google Shape;15262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3" name="Google Shape;15263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4" name="Google Shape;15264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5" name="Google Shape;15265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6" name="Google Shape;15266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7" name="Google Shape;15267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8" name="Google Shape;15268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9" name="Google Shape;15269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0" name="Google Shape;15270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1" name="Google Shape;15271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2" name="Google Shape;15272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3" name="Google Shape;15273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4" name="Google Shape;15274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5" name="Google Shape;15275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6" name="Google Shape;15276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7" name="Google Shape;15277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8" name="Google Shape;15278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9" name="Google Shape;15279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0" name="Google Shape;15280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1" name="Google Shape;15281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2" name="Google Shape;15282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3" name="Google Shape;15283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4" name="Google Shape;15284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5" name="Google Shape;15285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6" name="Google Shape;15286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7" name="Google Shape;15287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8" name="Google Shape;15288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9" name="Google Shape;15289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0" name="Google Shape;15290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1" name="Google Shape;15291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2" name="Google Shape;15292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3" name="Google Shape;15293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4" name="Google Shape;15294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95" name="Google Shape;15295;p22"/>
            <p:cNvGrpSpPr/>
            <p:nvPr/>
          </p:nvGrpSpPr>
          <p:grpSpPr>
            <a:xfrm>
              <a:off x="109200" y="3523406"/>
              <a:ext cx="8925600" cy="33000"/>
              <a:chOff x="76200" y="76206"/>
              <a:chExt cx="8925600" cy="33000"/>
            </a:xfrm>
          </p:grpSpPr>
          <p:sp>
            <p:nvSpPr>
              <p:cNvPr id="15296" name="Google Shape;15296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7" name="Google Shape;15297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8" name="Google Shape;15298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9" name="Google Shape;15299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0" name="Google Shape;15300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1" name="Google Shape;15301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2" name="Google Shape;15302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3" name="Google Shape;15303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4" name="Google Shape;15304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5" name="Google Shape;15305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6" name="Google Shape;15306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7" name="Google Shape;15307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8" name="Google Shape;15308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9" name="Google Shape;15309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0" name="Google Shape;15310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1" name="Google Shape;15311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2" name="Google Shape;15312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3" name="Google Shape;15313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4" name="Google Shape;15314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5" name="Google Shape;15315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6" name="Google Shape;15316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7" name="Google Shape;15317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8" name="Google Shape;15318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9" name="Google Shape;15319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0" name="Google Shape;15320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1" name="Google Shape;15321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2" name="Google Shape;15322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3" name="Google Shape;15323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4" name="Google Shape;15324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5" name="Google Shape;15325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6" name="Google Shape;15326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7" name="Google Shape;15327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8" name="Google Shape;15328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9" name="Google Shape;15329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0" name="Google Shape;15330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1" name="Google Shape;15331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2" name="Google Shape;15332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3" name="Google Shape;15333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4" name="Google Shape;15334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5" name="Google Shape;15335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6" name="Google Shape;15336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7" name="Google Shape;15337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8" name="Google Shape;15338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9" name="Google Shape;15339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0" name="Google Shape;15340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1" name="Google Shape;15341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2" name="Google Shape;15342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3" name="Google Shape;15343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4" name="Google Shape;15344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5" name="Google Shape;15345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6" name="Google Shape;15346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7" name="Google Shape;15347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8" name="Google Shape;15348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9" name="Google Shape;15349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0" name="Google Shape;15350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1" name="Google Shape;15351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2" name="Google Shape;15352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3" name="Google Shape;15353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4" name="Google Shape;15354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5" name="Google Shape;15355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6" name="Google Shape;15356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7" name="Google Shape;15357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8" name="Google Shape;15358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9" name="Google Shape;15359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0" name="Google Shape;15360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1" name="Google Shape;15361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2" name="Google Shape;15362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3" name="Google Shape;15363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4" name="Google Shape;15364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5" name="Google Shape;15365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6" name="Google Shape;15366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7" name="Google Shape;15367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68" name="Google Shape;15368;p22"/>
            <p:cNvGrpSpPr/>
            <p:nvPr/>
          </p:nvGrpSpPr>
          <p:grpSpPr>
            <a:xfrm>
              <a:off x="109200" y="3634606"/>
              <a:ext cx="8925600" cy="33000"/>
              <a:chOff x="76200" y="76206"/>
              <a:chExt cx="8925600" cy="33000"/>
            </a:xfrm>
          </p:grpSpPr>
          <p:sp>
            <p:nvSpPr>
              <p:cNvPr id="15369" name="Google Shape;15369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0" name="Google Shape;15370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1" name="Google Shape;15371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2" name="Google Shape;15372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3" name="Google Shape;15373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4" name="Google Shape;15374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5" name="Google Shape;15375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6" name="Google Shape;15376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7" name="Google Shape;15377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8" name="Google Shape;15378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9" name="Google Shape;15379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0" name="Google Shape;15380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1" name="Google Shape;15381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2" name="Google Shape;15382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3" name="Google Shape;15383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4" name="Google Shape;15384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5" name="Google Shape;15385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6" name="Google Shape;15386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7" name="Google Shape;15387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8" name="Google Shape;15388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9" name="Google Shape;15389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0" name="Google Shape;15390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1" name="Google Shape;15391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2" name="Google Shape;15392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3" name="Google Shape;15393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4" name="Google Shape;15394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5" name="Google Shape;15395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6" name="Google Shape;15396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7" name="Google Shape;15397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8" name="Google Shape;15398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9" name="Google Shape;15399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0" name="Google Shape;15400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1" name="Google Shape;15401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2" name="Google Shape;15402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3" name="Google Shape;15403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4" name="Google Shape;15404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5" name="Google Shape;15405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6" name="Google Shape;15406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7" name="Google Shape;15407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8" name="Google Shape;15408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9" name="Google Shape;15409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0" name="Google Shape;15410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1" name="Google Shape;15411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2" name="Google Shape;15412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3" name="Google Shape;15413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4" name="Google Shape;15414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5" name="Google Shape;15415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6" name="Google Shape;15416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7" name="Google Shape;15417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8" name="Google Shape;15418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9" name="Google Shape;15419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0" name="Google Shape;15420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1" name="Google Shape;15421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2" name="Google Shape;15422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3" name="Google Shape;15423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4" name="Google Shape;15424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5" name="Google Shape;15425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6" name="Google Shape;15426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7" name="Google Shape;15427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8" name="Google Shape;15428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9" name="Google Shape;15429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0" name="Google Shape;15430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1" name="Google Shape;15431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2" name="Google Shape;15432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3" name="Google Shape;15433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4" name="Google Shape;15434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5" name="Google Shape;15435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6" name="Google Shape;15436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7" name="Google Shape;15437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8" name="Google Shape;15438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9" name="Google Shape;15439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0" name="Google Shape;15440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41" name="Google Shape;15441;p22"/>
            <p:cNvGrpSpPr/>
            <p:nvPr/>
          </p:nvGrpSpPr>
          <p:grpSpPr>
            <a:xfrm>
              <a:off x="109200" y="3745806"/>
              <a:ext cx="8925600" cy="33000"/>
              <a:chOff x="76200" y="76206"/>
              <a:chExt cx="8925600" cy="33000"/>
            </a:xfrm>
          </p:grpSpPr>
          <p:sp>
            <p:nvSpPr>
              <p:cNvPr id="15442" name="Google Shape;15442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3" name="Google Shape;15443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4" name="Google Shape;15444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5" name="Google Shape;15445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6" name="Google Shape;15446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7" name="Google Shape;15447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8" name="Google Shape;15448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9" name="Google Shape;15449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0" name="Google Shape;15450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1" name="Google Shape;15451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2" name="Google Shape;15452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3" name="Google Shape;15453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4" name="Google Shape;15454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5" name="Google Shape;15455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6" name="Google Shape;15456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7" name="Google Shape;15457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8" name="Google Shape;15458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9" name="Google Shape;15459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0" name="Google Shape;15460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1" name="Google Shape;15461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2" name="Google Shape;15462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3" name="Google Shape;15463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4" name="Google Shape;15464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5" name="Google Shape;15465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6" name="Google Shape;15466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7" name="Google Shape;15467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8" name="Google Shape;15468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9" name="Google Shape;15469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0" name="Google Shape;15470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1" name="Google Shape;15471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2" name="Google Shape;15472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3" name="Google Shape;15473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4" name="Google Shape;15474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5" name="Google Shape;15475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6" name="Google Shape;15476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7" name="Google Shape;15477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8" name="Google Shape;15478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9" name="Google Shape;15479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0" name="Google Shape;15480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1" name="Google Shape;15481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2" name="Google Shape;15482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3" name="Google Shape;15483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4" name="Google Shape;15484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5" name="Google Shape;15485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6" name="Google Shape;15486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7" name="Google Shape;15487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8" name="Google Shape;15488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9" name="Google Shape;15489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0" name="Google Shape;15490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1" name="Google Shape;15491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2" name="Google Shape;15492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3" name="Google Shape;15493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4" name="Google Shape;15494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5" name="Google Shape;15495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6" name="Google Shape;15496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7" name="Google Shape;15497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8" name="Google Shape;15498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9" name="Google Shape;15499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0" name="Google Shape;15500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1" name="Google Shape;15501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2" name="Google Shape;15502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3" name="Google Shape;15503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4" name="Google Shape;15504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5" name="Google Shape;15505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6" name="Google Shape;15506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7" name="Google Shape;15507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8" name="Google Shape;15508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9" name="Google Shape;15509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0" name="Google Shape;15510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1" name="Google Shape;15511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2" name="Google Shape;15512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3" name="Google Shape;15513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14" name="Google Shape;15514;p22"/>
            <p:cNvGrpSpPr/>
            <p:nvPr/>
          </p:nvGrpSpPr>
          <p:grpSpPr>
            <a:xfrm>
              <a:off x="109200" y="3857006"/>
              <a:ext cx="8925600" cy="33000"/>
              <a:chOff x="76200" y="76206"/>
              <a:chExt cx="8925600" cy="33000"/>
            </a:xfrm>
          </p:grpSpPr>
          <p:sp>
            <p:nvSpPr>
              <p:cNvPr id="15515" name="Google Shape;15515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6" name="Google Shape;15516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7" name="Google Shape;15517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8" name="Google Shape;15518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9" name="Google Shape;15519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0" name="Google Shape;15520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1" name="Google Shape;15521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2" name="Google Shape;15522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3" name="Google Shape;15523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4" name="Google Shape;15524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5" name="Google Shape;15525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6" name="Google Shape;15526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7" name="Google Shape;15527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8" name="Google Shape;15528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9" name="Google Shape;15529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0" name="Google Shape;15530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1" name="Google Shape;15531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2" name="Google Shape;15532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3" name="Google Shape;15533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4" name="Google Shape;15534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5" name="Google Shape;15535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6" name="Google Shape;15536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7" name="Google Shape;15537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8" name="Google Shape;15538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9" name="Google Shape;15539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0" name="Google Shape;15540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1" name="Google Shape;15541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2" name="Google Shape;15542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3" name="Google Shape;15543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4" name="Google Shape;15544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5" name="Google Shape;15545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6" name="Google Shape;15546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7" name="Google Shape;15547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8" name="Google Shape;15548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9" name="Google Shape;15549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0" name="Google Shape;15550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1" name="Google Shape;15551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2" name="Google Shape;15552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3" name="Google Shape;15553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4" name="Google Shape;15554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5" name="Google Shape;15555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6" name="Google Shape;15556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7" name="Google Shape;15557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8" name="Google Shape;15558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9" name="Google Shape;15559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0" name="Google Shape;15560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1" name="Google Shape;15561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2" name="Google Shape;15562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3" name="Google Shape;15563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4" name="Google Shape;15564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5" name="Google Shape;15565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6" name="Google Shape;15566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7" name="Google Shape;15567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8" name="Google Shape;15568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9" name="Google Shape;15569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0" name="Google Shape;15570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1" name="Google Shape;15571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2" name="Google Shape;15572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3" name="Google Shape;15573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4" name="Google Shape;15574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5" name="Google Shape;15575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6" name="Google Shape;15576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7" name="Google Shape;15577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8" name="Google Shape;15578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9" name="Google Shape;15579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0" name="Google Shape;15580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1" name="Google Shape;15581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2" name="Google Shape;15582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3" name="Google Shape;15583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4" name="Google Shape;15584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5" name="Google Shape;15585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6" name="Google Shape;15586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87" name="Google Shape;15587;p22"/>
            <p:cNvGrpSpPr/>
            <p:nvPr/>
          </p:nvGrpSpPr>
          <p:grpSpPr>
            <a:xfrm>
              <a:off x="109200" y="3968206"/>
              <a:ext cx="8925600" cy="33000"/>
              <a:chOff x="76200" y="76206"/>
              <a:chExt cx="8925600" cy="33000"/>
            </a:xfrm>
          </p:grpSpPr>
          <p:sp>
            <p:nvSpPr>
              <p:cNvPr id="15588" name="Google Shape;15588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9" name="Google Shape;15589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0" name="Google Shape;15590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1" name="Google Shape;15591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2" name="Google Shape;15592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3" name="Google Shape;15593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4" name="Google Shape;15594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5" name="Google Shape;15595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6" name="Google Shape;15596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7" name="Google Shape;15597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8" name="Google Shape;15598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9" name="Google Shape;15599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0" name="Google Shape;15600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1" name="Google Shape;15601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2" name="Google Shape;15602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3" name="Google Shape;15603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4" name="Google Shape;15604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5" name="Google Shape;15605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6" name="Google Shape;15606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7" name="Google Shape;15607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8" name="Google Shape;15608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9" name="Google Shape;15609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0" name="Google Shape;15610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1" name="Google Shape;15611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2" name="Google Shape;15612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3" name="Google Shape;15613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4" name="Google Shape;15614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5" name="Google Shape;15615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6" name="Google Shape;15616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7" name="Google Shape;15617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8" name="Google Shape;15618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9" name="Google Shape;15619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0" name="Google Shape;15620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1" name="Google Shape;15621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2" name="Google Shape;15622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3" name="Google Shape;15623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4" name="Google Shape;15624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5" name="Google Shape;15625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6" name="Google Shape;15626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7" name="Google Shape;15627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8" name="Google Shape;15628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9" name="Google Shape;15629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0" name="Google Shape;15630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1" name="Google Shape;15631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2" name="Google Shape;15632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3" name="Google Shape;15633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4" name="Google Shape;15634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5" name="Google Shape;15635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6" name="Google Shape;15636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7" name="Google Shape;15637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8" name="Google Shape;15638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9" name="Google Shape;15639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0" name="Google Shape;15640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1" name="Google Shape;15641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2" name="Google Shape;15642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3" name="Google Shape;15643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4" name="Google Shape;15644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5" name="Google Shape;15645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6" name="Google Shape;15646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7" name="Google Shape;15647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8" name="Google Shape;15648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9" name="Google Shape;15649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0" name="Google Shape;15650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1" name="Google Shape;15651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2" name="Google Shape;15652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3" name="Google Shape;15653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4" name="Google Shape;15654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5" name="Google Shape;15655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6" name="Google Shape;15656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7" name="Google Shape;15657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8" name="Google Shape;15658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9" name="Google Shape;15659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60" name="Google Shape;15660;p22"/>
            <p:cNvGrpSpPr/>
            <p:nvPr/>
          </p:nvGrpSpPr>
          <p:grpSpPr>
            <a:xfrm>
              <a:off x="109200" y="4079406"/>
              <a:ext cx="8925600" cy="33000"/>
              <a:chOff x="76200" y="76206"/>
              <a:chExt cx="8925600" cy="33000"/>
            </a:xfrm>
          </p:grpSpPr>
          <p:sp>
            <p:nvSpPr>
              <p:cNvPr id="15661" name="Google Shape;15661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2" name="Google Shape;15662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3" name="Google Shape;15663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4" name="Google Shape;15664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5" name="Google Shape;15665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6" name="Google Shape;15666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7" name="Google Shape;15667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8" name="Google Shape;15668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9" name="Google Shape;15669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0" name="Google Shape;15670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1" name="Google Shape;15671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2" name="Google Shape;15672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3" name="Google Shape;15673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4" name="Google Shape;15674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5" name="Google Shape;15675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6" name="Google Shape;15676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7" name="Google Shape;15677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8" name="Google Shape;15678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9" name="Google Shape;15679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0" name="Google Shape;15680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1" name="Google Shape;15681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2" name="Google Shape;15682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3" name="Google Shape;15683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4" name="Google Shape;15684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5" name="Google Shape;15685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6" name="Google Shape;15686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7" name="Google Shape;15687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8" name="Google Shape;15688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9" name="Google Shape;15689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0" name="Google Shape;15690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1" name="Google Shape;15691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2" name="Google Shape;15692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3" name="Google Shape;15693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4" name="Google Shape;15694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5" name="Google Shape;15695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6" name="Google Shape;15696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7" name="Google Shape;15697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8" name="Google Shape;15698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9" name="Google Shape;15699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0" name="Google Shape;15700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1" name="Google Shape;15701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2" name="Google Shape;15702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3" name="Google Shape;15703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4" name="Google Shape;15704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5" name="Google Shape;15705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6" name="Google Shape;15706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7" name="Google Shape;15707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8" name="Google Shape;15708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9" name="Google Shape;15709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0" name="Google Shape;15710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1" name="Google Shape;15711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2" name="Google Shape;15712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3" name="Google Shape;15713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4" name="Google Shape;15714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5" name="Google Shape;15715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6" name="Google Shape;15716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7" name="Google Shape;15717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8" name="Google Shape;15718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9" name="Google Shape;15719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0" name="Google Shape;15720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1" name="Google Shape;15721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2" name="Google Shape;15722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3" name="Google Shape;15723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4" name="Google Shape;15724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5" name="Google Shape;15725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6" name="Google Shape;15726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7" name="Google Shape;15727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8" name="Google Shape;15728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9" name="Google Shape;15729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0" name="Google Shape;15730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1" name="Google Shape;15731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2" name="Google Shape;15732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33" name="Google Shape;15733;p22"/>
            <p:cNvGrpSpPr/>
            <p:nvPr/>
          </p:nvGrpSpPr>
          <p:grpSpPr>
            <a:xfrm>
              <a:off x="109200" y="4190606"/>
              <a:ext cx="8925600" cy="33000"/>
              <a:chOff x="76200" y="76206"/>
              <a:chExt cx="8925600" cy="33000"/>
            </a:xfrm>
          </p:grpSpPr>
          <p:sp>
            <p:nvSpPr>
              <p:cNvPr id="15734" name="Google Shape;15734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5" name="Google Shape;15735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6" name="Google Shape;15736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7" name="Google Shape;15737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8" name="Google Shape;15738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9" name="Google Shape;15739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0" name="Google Shape;15740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1" name="Google Shape;15741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2" name="Google Shape;15742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3" name="Google Shape;15743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4" name="Google Shape;15744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5" name="Google Shape;15745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6" name="Google Shape;15746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7" name="Google Shape;15747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8" name="Google Shape;15748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9" name="Google Shape;15749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0" name="Google Shape;15750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1" name="Google Shape;15751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2" name="Google Shape;15752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3" name="Google Shape;15753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4" name="Google Shape;15754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5" name="Google Shape;15755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6" name="Google Shape;15756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7" name="Google Shape;15757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8" name="Google Shape;15758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9" name="Google Shape;15759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0" name="Google Shape;15760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1" name="Google Shape;15761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2" name="Google Shape;15762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3" name="Google Shape;15763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4" name="Google Shape;15764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5" name="Google Shape;15765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6" name="Google Shape;15766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7" name="Google Shape;15767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8" name="Google Shape;15768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9" name="Google Shape;15769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0" name="Google Shape;15770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1" name="Google Shape;15771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2" name="Google Shape;15772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3" name="Google Shape;15773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4" name="Google Shape;15774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5" name="Google Shape;15775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6" name="Google Shape;15776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7" name="Google Shape;15777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8" name="Google Shape;15778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9" name="Google Shape;15779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0" name="Google Shape;15780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1" name="Google Shape;15781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2" name="Google Shape;15782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3" name="Google Shape;15783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4" name="Google Shape;15784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5" name="Google Shape;15785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6" name="Google Shape;15786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7" name="Google Shape;15787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8" name="Google Shape;15788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9" name="Google Shape;15789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0" name="Google Shape;15790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1" name="Google Shape;15791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2" name="Google Shape;15792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3" name="Google Shape;15793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4" name="Google Shape;15794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5" name="Google Shape;15795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6" name="Google Shape;15796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7" name="Google Shape;15797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8" name="Google Shape;15798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9" name="Google Shape;15799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0" name="Google Shape;15800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1" name="Google Shape;15801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2" name="Google Shape;15802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3" name="Google Shape;15803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4" name="Google Shape;15804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5" name="Google Shape;15805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06" name="Google Shape;15806;p22"/>
            <p:cNvGrpSpPr/>
            <p:nvPr/>
          </p:nvGrpSpPr>
          <p:grpSpPr>
            <a:xfrm>
              <a:off x="109200" y="4301806"/>
              <a:ext cx="8925600" cy="33000"/>
              <a:chOff x="76200" y="76206"/>
              <a:chExt cx="8925600" cy="33000"/>
            </a:xfrm>
          </p:grpSpPr>
          <p:sp>
            <p:nvSpPr>
              <p:cNvPr id="15807" name="Google Shape;15807;p22"/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8" name="Google Shape;15808;p22"/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9" name="Google Shape;15809;p22"/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0" name="Google Shape;15810;p22"/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1" name="Google Shape;15811;p22"/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2" name="Google Shape;15812;p22"/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3" name="Google Shape;15813;p22"/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4" name="Google Shape;15814;p22"/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5" name="Google Shape;15815;p22"/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6" name="Google Shape;15816;p22"/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7" name="Google Shape;15817;p22"/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8" name="Google Shape;15818;p22"/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9" name="Google Shape;15819;p22"/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0" name="Google Shape;15820;p22"/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1" name="Google Shape;15821;p22"/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2" name="Google Shape;15822;p22"/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3" name="Google Shape;15823;p22"/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4" name="Google Shape;15824;p22"/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5" name="Google Shape;15825;p22"/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6" name="Google Shape;15826;p22"/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7" name="Google Shape;15827;p22"/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8" name="Google Shape;15828;p22"/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9" name="Google Shape;15829;p22"/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0" name="Google Shape;15830;p22"/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1" name="Google Shape;15831;p22"/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2" name="Google Shape;15832;p22"/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3" name="Google Shape;15833;p22"/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4" name="Google Shape;15834;p22"/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5" name="Google Shape;15835;p22"/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6" name="Google Shape;15836;p22"/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7" name="Google Shape;15837;p22"/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8" name="Google Shape;15838;p22"/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9" name="Google Shape;15839;p22"/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0" name="Google Shape;15840;p22"/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1" name="Google Shape;15841;p22"/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2" name="Google Shape;15842;p22"/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3" name="Google Shape;15843;p22"/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4" name="Google Shape;15844;p22"/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5" name="Google Shape;15845;p22"/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6" name="Google Shape;15846;p22"/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7" name="Google Shape;15847;p22"/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8" name="Google Shape;15848;p22"/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9" name="Google Shape;15849;p22"/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0" name="Google Shape;15850;p22"/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1" name="Google Shape;15851;p22"/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2" name="Google Shape;15852;p22"/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3" name="Google Shape;15853;p22"/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4" name="Google Shape;15854;p22"/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5" name="Google Shape;15855;p22"/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6" name="Google Shape;15856;p22"/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7" name="Google Shape;15857;p22"/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8" name="Google Shape;15858;p22"/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9" name="Google Shape;15859;p22"/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0" name="Google Shape;15860;p22"/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1" name="Google Shape;15861;p22"/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2" name="Google Shape;15862;p22"/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3" name="Google Shape;15863;p22"/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4" name="Google Shape;15864;p22"/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5" name="Google Shape;15865;p22"/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6" name="Google Shape;15866;p22"/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7" name="Google Shape;15867;p22"/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8" name="Google Shape;15868;p22"/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9" name="Google Shape;15869;p22"/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0" name="Google Shape;15870;p22"/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1" name="Google Shape;15871;p22"/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2" name="Google Shape;15872;p22"/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3" name="Google Shape;15873;p22"/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4" name="Google Shape;15874;p22"/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5" name="Google Shape;15875;p22"/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6" name="Google Shape;15876;p22"/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7" name="Google Shape;15877;p22"/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8" name="Google Shape;15878;p22"/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879" name="Google Shape;15879;p22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5880" name="Google Shape;15880;p22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1" name="Google Shape;15881;p22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2" name="Google Shape;15882;p22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3" name="Google Shape;15883;p22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8640" y="365760"/>
            <a:ext cx="80376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6400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8" r:id="rId4"/>
    <p:sldLayoutId id="2147483660" r:id="rId5"/>
    <p:sldLayoutId id="2147483662" r:id="rId6"/>
    <p:sldLayoutId id="2147483665" r:id="rId7"/>
    <p:sldLayoutId id="2147483666" r:id="rId8"/>
    <p:sldLayoutId id="2147483668" r:id="rId9"/>
    <p:sldLayoutId id="214748366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44" name="Google Shape;15944;p27"/>
          <p:cNvGrpSpPr/>
          <p:nvPr/>
        </p:nvGrpSpPr>
        <p:grpSpPr>
          <a:xfrm>
            <a:off x="313503" y="540001"/>
            <a:ext cx="8516808" cy="4063556"/>
            <a:chOff x="313503" y="540001"/>
            <a:chExt cx="8516808" cy="4063556"/>
          </a:xfrm>
        </p:grpSpPr>
        <p:sp>
          <p:nvSpPr>
            <p:cNvPr id="15945" name="Google Shape;15945;p27"/>
            <p:cNvSpPr/>
            <p:nvPr/>
          </p:nvSpPr>
          <p:spPr>
            <a:xfrm>
              <a:off x="313503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6" name="Google Shape;15946;p27"/>
            <p:cNvSpPr/>
            <p:nvPr/>
          </p:nvSpPr>
          <p:spPr>
            <a:xfrm>
              <a:off x="433011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7" name="Google Shape;15947;p27"/>
            <p:cNvSpPr/>
            <p:nvPr/>
          </p:nvSpPr>
          <p:spPr>
            <a:xfrm>
              <a:off x="552519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8" name="Google Shape;15948;p27"/>
            <p:cNvSpPr/>
            <p:nvPr/>
          </p:nvSpPr>
          <p:spPr>
            <a:xfrm>
              <a:off x="672027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9" name="Google Shape;15949;p27"/>
            <p:cNvSpPr/>
            <p:nvPr/>
          </p:nvSpPr>
          <p:spPr>
            <a:xfrm>
              <a:off x="791536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0" name="Google Shape;15950;p27"/>
            <p:cNvSpPr/>
            <p:nvPr/>
          </p:nvSpPr>
          <p:spPr>
            <a:xfrm>
              <a:off x="911044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1" name="Google Shape;15951;p27"/>
            <p:cNvSpPr/>
            <p:nvPr/>
          </p:nvSpPr>
          <p:spPr>
            <a:xfrm>
              <a:off x="1030552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2" name="Google Shape;15952;p27"/>
            <p:cNvSpPr/>
            <p:nvPr/>
          </p:nvSpPr>
          <p:spPr>
            <a:xfrm>
              <a:off x="8201254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3" name="Google Shape;15953;p27"/>
            <p:cNvSpPr/>
            <p:nvPr/>
          </p:nvSpPr>
          <p:spPr>
            <a:xfrm>
              <a:off x="8320767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4" name="Google Shape;15954;p27"/>
            <p:cNvSpPr/>
            <p:nvPr/>
          </p:nvSpPr>
          <p:spPr>
            <a:xfrm>
              <a:off x="8440281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5" name="Google Shape;15955;p27"/>
            <p:cNvSpPr/>
            <p:nvPr/>
          </p:nvSpPr>
          <p:spPr>
            <a:xfrm>
              <a:off x="8559794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6" name="Google Shape;15956;p27"/>
            <p:cNvSpPr/>
            <p:nvPr/>
          </p:nvSpPr>
          <p:spPr>
            <a:xfrm>
              <a:off x="8679308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7" name="Google Shape;15957;p27"/>
            <p:cNvSpPr/>
            <p:nvPr/>
          </p:nvSpPr>
          <p:spPr>
            <a:xfrm>
              <a:off x="8798821" y="54000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8" name="Google Shape;15958;p27"/>
            <p:cNvSpPr/>
            <p:nvPr/>
          </p:nvSpPr>
          <p:spPr>
            <a:xfrm>
              <a:off x="313503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9" name="Google Shape;15959;p27"/>
            <p:cNvSpPr/>
            <p:nvPr/>
          </p:nvSpPr>
          <p:spPr>
            <a:xfrm>
              <a:off x="433011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0" name="Google Shape;15960;p27"/>
            <p:cNvSpPr/>
            <p:nvPr/>
          </p:nvSpPr>
          <p:spPr>
            <a:xfrm>
              <a:off x="552519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1" name="Google Shape;15961;p27"/>
            <p:cNvSpPr/>
            <p:nvPr/>
          </p:nvSpPr>
          <p:spPr>
            <a:xfrm>
              <a:off x="672027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2" name="Google Shape;15962;p27"/>
            <p:cNvSpPr/>
            <p:nvPr/>
          </p:nvSpPr>
          <p:spPr>
            <a:xfrm>
              <a:off x="791536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3" name="Google Shape;15963;p27"/>
            <p:cNvSpPr/>
            <p:nvPr/>
          </p:nvSpPr>
          <p:spPr>
            <a:xfrm>
              <a:off x="911044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4" name="Google Shape;15964;p27"/>
            <p:cNvSpPr/>
            <p:nvPr/>
          </p:nvSpPr>
          <p:spPr>
            <a:xfrm>
              <a:off x="1030552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5" name="Google Shape;15965;p27"/>
            <p:cNvSpPr/>
            <p:nvPr/>
          </p:nvSpPr>
          <p:spPr>
            <a:xfrm>
              <a:off x="8201254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6" name="Google Shape;15966;p27"/>
            <p:cNvSpPr/>
            <p:nvPr/>
          </p:nvSpPr>
          <p:spPr>
            <a:xfrm>
              <a:off x="8320767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7" name="Google Shape;15967;p27"/>
            <p:cNvSpPr/>
            <p:nvPr/>
          </p:nvSpPr>
          <p:spPr>
            <a:xfrm>
              <a:off x="8440281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8" name="Google Shape;15968;p27"/>
            <p:cNvSpPr/>
            <p:nvPr/>
          </p:nvSpPr>
          <p:spPr>
            <a:xfrm>
              <a:off x="8559794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9" name="Google Shape;15969;p27"/>
            <p:cNvSpPr/>
            <p:nvPr/>
          </p:nvSpPr>
          <p:spPr>
            <a:xfrm>
              <a:off x="8679308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0" name="Google Shape;15970;p27"/>
            <p:cNvSpPr/>
            <p:nvPr/>
          </p:nvSpPr>
          <p:spPr>
            <a:xfrm>
              <a:off x="8798821" y="64610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1" name="Google Shape;15971;p27"/>
            <p:cNvSpPr/>
            <p:nvPr/>
          </p:nvSpPr>
          <p:spPr>
            <a:xfrm>
              <a:off x="313503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2" name="Google Shape;15972;p27"/>
            <p:cNvSpPr/>
            <p:nvPr/>
          </p:nvSpPr>
          <p:spPr>
            <a:xfrm>
              <a:off x="433011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3" name="Google Shape;15973;p27"/>
            <p:cNvSpPr/>
            <p:nvPr/>
          </p:nvSpPr>
          <p:spPr>
            <a:xfrm>
              <a:off x="552519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4" name="Google Shape;15974;p27"/>
            <p:cNvSpPr/>
            <p:nvPr/>
          </p:nvSpPr>
          <p:spPr>
            <a:xfrm>
              <a:off x="672027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5" name="Google Shape;15975;p27"/>
            <p:cNvSpPr/>
            <p:nvPr/>
          </p:nvSpPr>
          <p:spPr>
            <a:xfrm>
              <a:off x="791536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6" name="Google Shape;15976;p27"/>
            <p:cNvSpPr/>
            <p:nvPr/>
          </p:nvSpPr>
          <p:spPr>
            <a:xfrm>
              <a:off x="911044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7" name="Google Shape;15977;p27"/>
            <p:cNvSpPr/>
            <p:nvPr/>
          </p:nvSpPr>
          <p:spPr>
            <a:xfrm>
              <a:off x="1030552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8" name="Google Shape;15978;p27"/>
            <p:cNvSpPr/>
            <p:nvPr/>
          </p:nvSpPr>
          <p:spPr>
            <a:xfrm>
              <a:off x="8201254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9" name="Google Shape;15979;p27"/>
            <p:cNvSpPr/>
            <p:nvPr/>
          </p:nvSpPr>
          <p:spPr>
            <a:xfrm>
              <a:off x="8320767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0" name="Google Shape;15980;p27"/>
            <p:cNvSpPr/>
            <p:nvPr/>
          </p:nvSpPr>
          <p:spPr>
            <a:xfrm>
              <a:off x="8440281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1" name="Google Shape;15981;p27"/>
            <p:cNvSpPr/>
            <p:nvPr/>
          </p:nvSpPr>
          <p:spPr>
            <a:xfrm>
              <a:off x="8559794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2" name="Google Shape;15982;p27"/>
            <p:cNvSpPr/>
            <p:nvPr/>
          </p:nvSpPr>
          <p:spPr>
            <a:xfrm>
              <a:off x="8679308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3" name="Google Shape;15983;p27"/>
            <p:cNvSpPr/>
            <p:nvPr/>
          </p:nvSpPr>
          <p:spPr>
            <a:xfrm>
              <a:off x="8798821" y="75221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4" name="Google Shape;15984;p27"/>
            <p:cNvSpPr/>
            <p:nvPr/>
          </p:nvSpPr>
          <p:spPr>
            <a:xfrm>
              <a:off x="313503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5" name="Google Shape;15985;p27"/>
            <p:cNvSpPr/>
            <p:nvPr/>
          </p:nvSpPr>
          <p:spPr>
            <a:xfrm>
              <a:off x="433011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6" name="Google Shape;15986;p27"/>
            <p:cNvSpPr/>
            <p:nvPr/>
          </p:nvSpPr>
          <p:spPr>
            <a:xfrm>
              <a:off x="552519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7" name="Google Shape;15987;p27"/>
            <p:cNvSpPr/>
            <p:nvPr/>
          </p:nvSpPr>
          <p:spPr>
            <a:xfrm>
              <a:off x="672027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8" name="Google Shape;15988;p27"/>
            <p:cNvSpPr/>
            <p:nvPr/>
          </p:nvSpPr>
          <p:spPr>
            <a:xfrm>
              <a:off x="791536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9" name="Google Shape;15989;p27"/>
            <p:cNvSpPr/>
            <p:nvPr/>
          </p:nvSpPr>
          <p:spPr>
            <a:xfrm>
              <a:off x="911044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0" name="Google Shape;15990;p27"/>
            <p:cNvSpPr/>
            <p:nvPr/>
          </p:nvSpPr>
          <p:spPr>
            <a:xfrm>
              <a:off x="1030552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1" name="Google Shape;15991;p27"/>
            <p:cNvSpPr/>
            <p:nvPr/>
          </p:nvSpPr>
          <p:spPr>
            <a:xfrm>
              <a:off x="8201254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2" name="Google Shape;15992;p27"/>
            <p:cNvSpPr/>
            <p:nvPr/>
          </p:nvSpPr>
          <p:spPr>
            <a:xfrm>
              <a:off x="8320767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3" name="Google Shape;15993;p27"/>
            <p:cNvSpPr/>
            <p:nvPr/>
          </p:nvSpPr>
          <p:spPr>
            <a:xfrm>
              <a:off x="8440281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4" name="Google Shape;15994;p27"/>
            <p:cNvSpPr/>
            <p:nvPr/>
          </p:nvSpPr>
          <p:spPr>
            <a:xfrm>
              <a:off x="8559794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5" name="Google Shape;15995;p27"/>
            <p:cNvSpPr/>
            <p:nvPr/>
          </p:nvSpPr>
          <p:spPr>
            <a:xfrm>
              <a:off x="8679308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6" name="Google Shape;15996;p27"/>
            <p:cNvSpPr/>
            <p:nvPr/>
          </p:nvSpPr>
          <p:spPr>
            <a:xfrm>
              <a:off x="8798821" y="85832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7" name="Google Shape;15997;p27"/>
            <p:cNvSpPr/>
            <p:nvPr/>
          </p:nvSpPr>
          <p:spPr>
            <a:xfrm>
              <a:off x="313503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8" name="Google Shape;15998;p27"/>
            <p:cNvSpPr/>
            <p:nvPr/>
          </p:nvSpPr>
          <p:spPr>
            <a:xfrm>
              <a:off x="433011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9" name="Google Shape;15999;p27"/>
            <p:cNvSpPr/>
            <p:nvPr/>
          </p:nvSpPr>
          <p:spPr>
            <a:xfrm>
              <a:off x="552519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0" name="Google Shape;16000;p27"/>
            <p:cNvSpPr/>
            <p:nvPr/>
          </p:nvSpPr>
          <p:spPr>
            <a:xfrm>
              <a:off x="672027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1" name="Google Shape;16001;p27"/>
            <p:cNvSpPr/>
            <p:nvPr/>
          </p:nvSpPr>
          <p:spPr>
            <a:xfrm>
              <a:off x="791536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2" name="Google Shape;16002;p27"/>
            <p:cNvSpPr/>
            <p:nvPr/>
          </p:nvSpPr>
          <p:spPr>
            <a:xfrm>
              <a:off x="911044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3" name="Google Shape;16003;p27"/>
            <p:cNvSpPr/>
            <p:nvPr/>
          </p:nvSpPr>
          <p:spPr>
            <a:xfrm>
              <a:off x="1030552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4" name="Google Shape;16004;p27"/>
            <p:cNvSpPr/>
            <p:nvPr/>
          </p:nvSpPr>
          <p:spPr>
            <a:xfrm>
              <a:off x="8201254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5" name="Google Shape;16005;p27"/>
            <p:cNvSpPr/>
            <p:nvPr/>
          </p:nvSpPr>
          <p:spPr>
            <a:xfrm>
              <a:off x="8320767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6" name="Google Shape;16006;p27"/>
            <p:cNvSpPr/>
            <p:nvPr/>
          </p:nvSpPr>
          <p:spPr>
            <a:xfrm>
              <a:off x="8440281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7" name="Google Shape;16007;p27"/>
            <p:cNvSpPr/>
            <p:nvPr/>
          </p:nvSpPr>
          <p:spPr>
            <a:xfrm>
              <a:off x="8559794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8" name="Google Shape;16008;p27"/>
            <p:cNvSpPr/>
            <p:nvPr/>
          </p:nvSpPr>
          <p:spPr>
            <a:xfrm>
              <a:off x="8679308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9" name="Google Shape;16009;p27"/>
            <p:cNvSpPr/>
            <p:nvPr/>
          </p:nvSpPr>
          <p:spPr>
            <a:xfrm>
              <a:off x="8798821" y="96442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0" name="Google Shape;16010;p27"/>
            <p:cNvSpPr/>
            <p:nvPr/>
          </p:nvSpPr>
          <p:spPr>
            <a:xfrm>
              <a:off x="313503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1" name="Google Shape;16011;p27"/>
            <p:cNvSpPr/>
            <p:nvPr/>
          </p:nvSpPr>
          <p:spPr>
            <a:xfrm>
              <a:off x="433011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2" name="Google Shape;16012;p27"/>
            <p:cNvSpPr/>
            <p:nvPr/>
          </p:nvSpPr>
          <p:spPr>
            <a:xfrm>
              <a:off x="552519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3" name="Google Shape;16013;p27"/>
            <p:cNvSpPr/>
            <p:nvPr/>
          </p:nvSpPr>
          <p:spPr>
            <a:xfrm>
              <a:off x="672027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4" name="Google Shape;16014;p27"/>
            <p:cNvSpPr/>
            <p:nvPr/>
          </p:nvSpPr>
          <p:spPr>
            <a:xfrm>
              <a:off x="791536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5" name="Google Shape;16015;p27"/>
            <p:cNvSpPr/>
            <p:nvPr/>
          </p:nvSpPr>
          <p:spPr>
            <a:xfrm>
              <a:off x="911044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6" name="Google Shape;16016;p27"/>
            <p:cNvSpPr/>
            <p:nvPr/>
          </p:nvSpPr>
          <p:spPr>
            <a:xfrm>
              <a:off x="1030552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7" name="Google Shape;16017;p27"/>
            <p:cNvSpPr/>
            <p:nvPr/>
          </p:nvSpPr>
          <p:spPr>
            <a:xfrm>
              <a:off x="8201254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8" name="Google Shape;16018;p27"/>
            <p:cNvSpPr/>
            <p:nvPr/>
          </p:nvSpPr>
          <p:spPr>
            <a:xfrm>
              <a:off x="8320767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9" name="Google Shape;16019;p27"/>
            <p:cNvSpPr/>
            <p:nvPr/>
          </p:nvSpPr>
          <p:spPr>
            <a:xfrm>
              <a:off x="8440281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0" name="Google Shape;16020;p27"/>
            <p:cNvSpPr/>
            <p:nvPr/>
          </p:nvSpPr>
          <p:spPr>
            <a:xfrm>
              <a:off x="8559794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1" name="Google Shape;16021;p27"/>
            <p:cNvSpPr/>
            <p:nvPr/>
          </p:nvSpPr>
          <p:spPr>
            <a:xfrm>
              <a:off x="8679308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2" name="Google Shape;16022;p27"/>
            <p:cNvSpPr/>
            <p:nvPr/>
          </p:nvSpPr>
          <p:spPr>
            <a:xfrm>
              <a:off x="8798821" y="107053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3" name="Google Shape;16023;p27"/>
            <p:cNvSpPr/>
            <p:nvPr/>
          </p:nvSpPr>
          <p:spPr>
            <a:xfrm>
              <a:off x="313503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4" name="Google Shape;16024;p27"/>
            <p:cNvSpPr/>
            <p:nvPr/>
          </p:nvSpPr>
          <p:spPr>
            <a:xfrm>
              <a:off x="433011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5" name="Google Shape;16025;p27"/>
            <p:cNvSpPr/>
            <p:nvPr/>
          </p:nvSpPr>
          <p:spPr>
            <a:xfrm>
              <a:off x="552519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6" name="Google Shape;16026;p27"/>
            <p:cNvSpPr/>
            <p:nvPr/>
          </p:nvSpPr>
          <p:spPr>
            <a:xfrm>
              <a:off x="672027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7" name="Google Shape;16027;p27"/>
            <p:cNvSpPr/>
            <p:nvPr/>
          </p:nvSpPr>
          <p:spPr>
            <a:xfrm>
              <a:off x="791536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8" name="Google Shape;16028;p27"/>
            <p:cNvSpPr/>
            <p:nvPr/>
          </p:nvSpPr>
          <p:spPr>
            <a:xfrm>
              <a:off x="911044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9" name="Google Shape;16029;p27"/>
            <p:cNvSpPr/>
            <p:nvPr/>
          </p:nvSpPr>
          <p:spPr>
            <a:xfrm>
              <a:off x="1030552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0" name="Google Shape;16030;p27"/>
            <p:cNvSpPr/>
            <p:nvPr/>
          </p:nvSpPr>
          <p:spPr>
            <a:xfrm>
              <a:off x="8201254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1" name="Google Shape;16031;p27"/>
            <p:cNvSpPr/>
            <p:nvPr/>
          </p:nvSpPr>
          <p:spPr>
            <a:xfrm>
              <a:off x="8320767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2" name="Google Shape;16032;p27"/>
            <p:cNvSpPr/>
            <p:nvPr/>
          </p:nvSpPr>
          <p:spPr>
            <a:xfrm>
              <a:off x="8440281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3" name="Google Shape;16033;p27"/>
            <p:cNvSpPr/>
            <p:nvPr/>
          </p:nvSpPr>
          <p:spPr>
            <a:xfrm>
              <a:off x="8559794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4" name="Google Shape;16034;p27"/>
            <p:cNvSpPr/>
            <p:nvPr/>
          </p:nvSpPr>
          <p:spPr>
            <a:xfrm>
              <a:off x="8679308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5" name="Google Shape;16035;p27"/>
            <p:cNvSpPr/>
            <p:nvPr/>
          </p:nvSpPr>
          <p:spPr>
            <a:xfrm>
              <a:off x="8798821" y="117664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6" name="Google Shape;16036;p27"/>
            <p:cNvSpPr/>
            <p:nvPr/>
          </p:nvSpPr>
          <p:spPr>
            <a:xfrm>
              <a:off x="313503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7" name="Google Shape;16037;p27"/>
            <p:cNvSpPr/>
            <p:nvPr/>
          </p:nvSpPr>
          <p:spPr>
            <a:xfrm>
              <a:off x="433011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8" name="Google Shape;16038;p27"/>
            <p:cNvSpPr/>
            <p:nvPr/>
          </p:nvSpPr>
          <p:spPr>
            <a:xfrm>
              <a:off x="552519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9" name="Google Shape;16039;p27"/>
            <p:cNvSpPr/>
            <p:nvPr/>
          </p:nvSpPr>
          <p:spPr>
            <a:xfrm>
              <a:off x="672027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0" name="Google Shape;16040;p27"/>
            <p:cNvSpPr/>
            <p:nvPr/>
          </p:nvSpPr>
          <p:spPr>
            <a:xfrm>
              <a:off x="791536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1" name="Google Shape;16041;p27"/>
            <p:cNvSpPr/>
            <p:nvPr/>
          </p:nvSpPr>
          <p:spPr>
            <a:xfrm>
              <a:off x="911044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2" name="Google Shape;16042;p27"/>
            <p:cNvSpPr/>
            <p:nvPr/>
          </p:nvSpPr>
          <p:spPr>
            <a:xfrm>
              <a:off x="1030552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3" name="Google Shape;16043;p27"/>
            <p:cNvSpPr/>
            <p:nvPr/>
          </p:nvSpPr>
          <p:spPr>
            <a:xfrm>
              <a:off x="8201254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4" name="Google Shape;16044;p27"/>
            <p:cNvSpPr/>
            <p:nvPr/>
          </p:nvSpPr>
          <p:spPr>
            <a:xfrm>
              <a:off x="8320767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5" name="Google Shape;16045;p27"/>
            <p:cNvSpPr/>
            <p:nvPr/>
          </p:nvSpPr>
          <p:spPr>
            <a:xfrm>
              <a:off x="8440281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6" name="Google Shape;16046;p27"/>
            <p:cNvSpPr/>
            <p:nvPr/>
          </p:nvSpPr>
          <p:spPr>
            <a:xfrm>
              <a:off x="8559794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7" name="Google Shape;16047;p27"/>
            <p:cNvSpPr/>
            <p:nvPr/>
          </p:nvSpPr>
          <p:spPr>
            <a:xfrm>
              <a:off x="8679308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8" name="Google Shape;16048;p27"/>
            <p:cNvSpPr/>
            <p:nvPr/>
          </p:nvSpPr>
          <p:spPr>
            <a:xfrm>
              <a:off x="8798821" y="128275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9" name="Google Shape;16049;p27"/>
            <p:cNvSpPr/>
            <p:nvPr/>
          </p:nvSpPr>
          <p:spPr>
            <a:xfrm>
              <a:off x="313503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0" name="Google Shape;16050;p27"/>
            <p:cNvSpPr/>
            <p:nvPr/>
          </p:nvSpPr>
          <p:spPr>
            <a:xfrm>
              <a:off x="433011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1" name="Google Shape;16051;p27"/>
            <p:cNvSpPr/>
            <p:nvPr/>
          </p:nvSpPr>
          <p:spPr>
            <a:xfrm>
              <a:off x="552519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2" name="Google Shape;16052;p27"/>
            <p:cNvSpPr/>
            <p:nvPr/>
          </p:nvSpPr>
          <p:spPr>
            <a:xfrm>
              <a:off x="672027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3" name="Google Shape;16053;p27"/>
            <p:cNvSpPr/>
            <p:nvPr/>
          </p:nvSpPr>
          <p:spPr>
            <a:xfrm>
              <a:off x="791536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4" name="Google Shape;16054;p27"/>
            <p:cNvSpPr/>
            <p:nvPr/>
          </p:nvSpPr>
          <p:spPr>
            <a:xfrm>
              <a:off x="911044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5" name="Google Shape;16055;p27"/>
            <p:cNvSpPr/>
            <p:nvPr/>
          </p:nvSpPr>
          <p:spPr>
            <a:xfrm>
              <a:off x="1030552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6" name="Google Shape;16056;p27"/>
            <p:cNvSpPr/>
            <p:nvPr/>
          </p:nvSpPr>
          <p:spPr>
            <a:xfrm>
              <a:off x="8201254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7" name="Google Shape;16057;p27"/>
            <p:cNvSpPr/>
            <p:nvPr/>
          </p:nvSpPr>
          <p:spPr>
            <a:xfrm>
              <a:off x="8320767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8" name="Google Shape;16058;p27"/>
            <p:cNvSpPr/>
            <p:nvPr/>
          </p:nvSpPr>
          <p:spPr>
            <a:xfrm>
              <a:off x="8440281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9" name="Google Shape;16059;p27"/>
            <p:cNvSpPr/>
            <p:nvPr/>
          </p:nvSpPr>
          <p:spPr>
            <a:xfrm>
              <a:off x="8559794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0" name="Google Shape;16060;p27"/>
            <p:cNvSpPr/>
            <p:nvPr/>
          </p:nvSpPr>
          <p:spPr>
            <a:xfrm>
              <a:off x="8679308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1" name="Google Shape;16061;p27"/>
            <p:cNvSpPr/>
            <p:nvPr/>
          </p:nvSpPr>
          <p:spPr>
            <a:xfrm>
              <a:off x="8798821" y="138885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2" name="Google Shape;16062;p27"/>
            <p:cNvSpPr/>
            <p:nvPr/>
          </p:nvSpPr>
          <p:spPr>
            <a:xfrm>
              <a:off x="313503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3" name="Google Shape;16063;p27"/>
            <p:cNvSpPr/>
            <p:nvPr/>
          </p:nvSpPr>
          <p:spPr>
            <a:xfrm>
              <a:off x="433011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4" name="Google Shape;16064;p27"/>
            <p:cNvSpPr/>
            <p:nvPr/>
          </p:nvSpPr>
          <p:spPr>
            <a:xfrm>
              <a:off x="552519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5" name="Google Shape;16065;p27"/>
            <p:cNvSpPr/>
            <p:nvPr/>
          </p:nvSpPr>
          <p:spPr>
            <a:xfrm>
              <a:off x="672027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6" name="Google Shape;16066;p27"/>
            <p:cNvSpPr/>
            <p:nvPr/>
          </p:nvSpPr>
          <p:spPr>
            <a:xfrm>
              <a:off x="791536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7" name="Google Shape;16067;p27"/>
            <p:cNvSpPr/>
            <p:nvPr/>
          </p:nvSpPr>
          <p:spPr>
            <a:xfrm>
              <a:off x="911044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8" name="Google Shape;16068;p27"/>
            <p:cNvSpPr/>
            <p:nvPr/>
          </p:nvSpPr>
          <p:spPr>
            <a:xfrm>
              <a:off x="1030552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9" name="Google Shape;16069;p27"/>
            <p:cNvSpPr/>
            <p:nvPr/>
          </p:nvSpPr>
          <p:spPr>
            <a:xfrm>
              <a:off x="8201254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0" name="Google Shape;16070;p27"/>
            <p:cNvSpPr/>
            <p:nvPr/>
          </p:nvSpPr>
          <p:spPr>
            <a:xfrm>
              <a:off x="8320767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1" name="Google Shape;16071;p27"/>
            <p:cNvSpPr/>
            <p:nvPr/>
          </p:nvSpPr>
          <p:spPr>
            <a:xfrm>
              <a:off x="8440281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2" name="Google Shape;16072;p27"/>
            <p:cNvSpPr/>
            <p:nvPr/>
          </p:nvSpPr>
          <p:spPr>
            <a:xfrm>
              <a:off x="8559794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3" name="Google Shape;16073;p27"/>
            <p:cNvSpPr/>
            <p:nvPr/>
          </p:nvSpPr>
          <p:spPr>
            <a:xfrm>
              <a:off x="8679308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4" name="Google Shape;16074;p27"/>
            <p:cNvSpPr/>
            <p:nvPr/>
          </p:nvSpPr>
          <p:spPr>
            <a:xfrm>
              <a:off x="8798821" y="149496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5" name="Google Shape;16075;p27"/>
            <p:cNvSpPr/>
            <p:nvPr/>
          </p:nvSpPr>
          <p:spPr>
            <a:xfrm>
              <a:off x="313503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6" name="Google Shape;16076;p27"/>
            <p:cNvSpPr/>
            <p:nvPr/>
          </p:nvSpPr>
          <p:spPr>
            <a:xfrm>
              <a:off x="433011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7" name="Google Shape;16077;p27"/>
            <p:cNvSpPr/>
            <p:nvPr/>
          </p:nvSpPr>
          <p:spPr>
            <a:xfrm>
              <a:off x="552519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8" name="Google Shape;16078;p27"/>
            <p:cNvSpPr/>
            <p:nvPr/>
          </p:nvSpPr>
          <p:spPr>
            <a:xfrm>
              <a:off x="672027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9" name="Google Shape;16079;p27"/>
            <p:cNvSpPr/>
            <p:nvPr/>
          </p:nvSpPr>
          <p:spPr>
            <a:xfrm>
              <a:off x="791536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0" name="Google Shape;16080;p27"/>
            <p:cNvSpPr/>
            <p:nvPr/>
          </p:nvSpPr>
          <p:spPr>
            <a:xfrm>
              <a:off x="911044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1" name="Google Shape;16081;p27"/>
            <p:cNvSpPr/>
            <p:nvPr/>
          </p:nvSpPr>
          <p:spPr>
            <a:xfrm>
              <a:off x="1030552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2" name="Google Shape;16082;p27"/>
            <p:cNvSpPr/>
            <p:nvPr/>
          </p:nvSpPr>
          <p:spPr>
            <a:xfrm>
              <a:off x="8201254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3" name="Google Shape;16083;p27"/>
            <p:cNvSpPr/>
            <p:nvPr/>
          </p:nvSpPr>
          <p:spPr>
            <a:xfrm>
              <a:off x="8320767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4" name="Google Shape;16084;p27"/>
            <p:cNvSpPr/>
            <p:nvPr/>
          </p:nvSpPr>
          <p:spPr>
            <a:xfrm>
              <a:off x="8440281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5" name="Google Shape;16085;p27"/>
            <p:cNvSpPr/>
            <p:nvPr/>
          </p:nvSpPr>
          <p:spPr>
            <a:xfrm>
              <a:off x="8559794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6" name="Google Shape;16086;p27"/>
            <p:cNvSpPr/>
            <p:nvPr/>
          </p:nvSpPr>
          <p:spPr>
            <a:xfrm>
              <a:off x="8679308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7" name="Google Shape;16087;p27"/>
            <p:cNvSpPr/>
            <p:nvPr/>
          </p:nvSpPr>
          <p:spPr>
            <a:xfrm>
              <a:off x="8798821" y="160107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8" name="Google Shape;16088;p27"/>
            <p:cNvSpPr/>
            <p:nvPr/>
          </p:nvSpPr>
          <p:spPr>
            <a:xfrm>
              <a:off x="313503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9" name="Google Shape;16089;p27"/>
            <p:cNvSpPr/>
            <p:nvPr/>
          </p:nvSpPr>
          <p:spPr>
            <a:xfrm>
              <a:off x="433011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0" name="Google Shape;16090;p27"/>
            <p:cNvSpPr/>
            <p:nvPr/>
          </p:nvSpPr>
          <p:spPr>
            <a:xfrm>
              <a:off x="552519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1" name="Google Shape;16091;p27"/>
            <p:cNvSpPr/>
            <p:nvPr/>
          </p:nvSpPr>
          <p:spPr>
            <a:xfrm>
              <a:off x="672027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2" name="Google Shape;16092;p27"/>
            <p:cNvSpPr/>
            <p:nvPr/>
          </p:nvSpPr>
          <p:spPr>
            <a:xfrm>
              <a:off x="791536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3" name="Google Shape;16093;p27"/>
            <p:cNvSpPr/>
            <p:nvPr/>
          </p:nvSpPr>
          <p:spPr>
            <a:xfrm>
              <a:off x="911044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4" name="Google Shape;16094;p27"/>
            <p:cNvSpPr/>
            <p:nvPr/>
          </p:nvSpPr>
          <p:spPr>
            <a:xfrm>
              <a:off x="1030552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5" name="Google Shape;16095;p27"/>
            <p:cNvSpPr/>
            <p:nvPr/>
          </p:nvSpPr>
          <p:spPr>
            <a:xfrm>
              <a:off x="8201254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6" name="Google Shape;16096;p27"/>
            <p:cNvSpPr/>
            <p:nvPr/>
          </p:nvSpPr>
          <p:spPr>
            <a:xfrm>
              <a:off x="8320767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7" name="Google Shape;16097;p27"/>
            <p:cNvSpPr/>
            <p:nvPr/>
          </p:nvSpPr>
          <p:spPr>
            <a:xfrm>
              <a:off x="8440281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8" name="Google Shape;16098;p27"/>
            <p:cNvSpPr/>
            <p:nvPr/>
          </p:nvSpPr>
          <p:spPr>
            <a:xfrm>
              <a:off x="8559794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9" name="Google Shape;16099;p27"/>
            <p:cNvSpPr/>
            <p:nvPr/>
          </p:nvSpPr>
          <p:spPr>
            <a:xfrm>
              <a:off x="8679308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0" name="Google Shape;16100;p27"/>
            <p:cNvSpPr/>
            <p:nvPr/>
          </p:nvSpPr>
          <p:spPr>
            <a:xfrm>
              <a:off x="8798821" y="170717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1" name="Google Shape;16101;p27"/>
            <p:cNvSpPr/>
            <p:nvPr/>
          </p:nvSpPr>
          <p:spPr>
            <a:xfrm>
              <a:off x="313503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2" name="Google Shape;16102;p27"/>
            <p:cNvSpPr/>
            <p:nvPr/>
          </p:nvSpPr>
          <p:spPr>
            <a:xfrm>
              <a:off x="433011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3" name="Google Shape;16103;p27"/>
            <p:cNvSpPr/>
            <p:nvPr/>
          </p:nvSpPr>
          <p:spPr>
            <a:xfrm>
              <a:off x="552519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4" name="Google Shape;16104;p27"/>
            <p:cNvSpPr/>
            <p:nvPr/>
          </p:nvSpPr>
          <p:spPr>
            <a:xfrm>
              <a:off x="672027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5" name="Google Shape;16105;p27"/>
            <p:cNvSpPr/>
            <p:nvPr/>
          </p:nvSpPr>
          <p:spPr>
            <a:xfrm>
              <a:off x="791536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6" name="Google Shape;16106;p27"/>
            <p:cNvSpPr/>
            <p:nvPr/>
          </p:nvSpPr>
          <p:spPr>
            <a:xfrm>
              <a:off x="911044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7" name="Google Shape;16107;p27"/>
            <p:cNvSpPr/>
            <p:nvPr/>
          </p:nvSpPr>
          <p:spPr>
            <a:xfrm>
              <a:off x="1030552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8" name="Google Shape;16108;p27"/>
            <p:cNvSpPr/>
            <p:nvPr/>
          </p:nvSpPr>
          <p:spPr>
            <a:xfrm>
              <a:off x="8201254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9" name="Google Shape;16109;p27"/>
            <p:cNvSpPr/>
            <p:nvPr/>
          </p:nvSpPr>
          <p:spPr>
            <a:xfrm>
              <a:off x="8320767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0" name="Google Shape;16110;p27"/>
            <p:cNvSpPr/>
            <p:nvPr/>
          </p:nvSpPr>
          <p:spPr>
            <a:xfrm>
              <a:off x="8440281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1" name="Google Shape;16111;p27"/>
            <p:cNvSpPr/>
            <p:nvPr/>
          </p:nvSpPr>
          <p:spPr>
            <a:xfrm>
              <a:off x="8559794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2" name="Google Shape;16112;p27"/>
            <p:cNvSpPr/>
            <p:nvPr/>
          </p:nvSpPr>
          <p:spPr>
            <a:xfrm>
              <a:off x="8679308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3" name="Google Shape;16113;p27"/>
            <p:cNvSpPr/>
            <p:nvPr/>
          </p:nvSpPr>
          <p:spPr>
            <a:xfrm>
              <a:off x="8798821" y="181328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4" name="Google Shape;16114;p27"/>
            <p:cNvSpPr/>
            <p:nvPr/>
          </p:nvSpPr>
          <p:spPr>
            <a:xfrm>
              <a:off x="313503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5" name="Google Shape;16115;p27"/>
            <p:cNvSpPr/>
            <p:nvPr/>
          </p:nvSpPr>
          <p:spPr>
            <a:xfrm>
              <a:off x="433011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6" name="Google Shape;16116;p27"/>
            <p:cNvSpPr/>
            <p:nvPr/>
          </p:nvSpPr>
          <p:spPr>
            <a:xfrm>
              <a:off x="552519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7" name="Google Shape;16117;p27"/>
            <p:cNvSpPr/>
            <p:nvPr/>
          </p:nvSpPr>
          <p:spPr>
            <a:xfrm>
              <a:off x="672027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8" name="Google Shape;16118;p27"/>
            <p:cNvSpPr/>
            <p:nvPr/>
          </p:nvSpPr>
          <p:spPr>
            <a:xfrm>
              <a:off x="791536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9" name="Google Shape;16119;p27"/>
            <p:cNvSpPr/>
            <p:nvPr/>
          </p:nvSpPr>
          <p:spPr>
            <a:xfrm>
              <a:off x="911044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0" name="Google Shape;16120;p27"/>
            <p:cNvSpPr/>
            <p:nvPr/>
          </p:nvSpPr>
          <p:spPr>
            <a:xfrm>
              <a:off x="1030552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1" name="Google Shape;16121;p27"/>
            <p:cNvSpPr/>
            <p:nvPr/>
          </p:nvSpPr>
          <p:spPr>
            <a:xfrm>
              <a:off x="8201254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2" name="Google Shape;16122;p27"/>
            <p:cNvSpPr/>
            <p:nvPr/>
          </p:nvSpPr>
          <p:spPr>
            <a:xfrm>
              <a:off x="8320767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3" name="Google Shape;16123;p27"/>
            <p:cNvSpPr/>
            <p:nvPr/>
          </p:nvSpPr>
          <p:spPr>
            <a:xfrm>
              <a:off x="8440281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4" name="Google Shape;16124;p27"/>
            <p:cNvSpPr/>
            <p:nvPr/>
          </p:nvSpPr>
          <p:spPr>
            <a:xfrm>
              <a:off x="8559794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5" name="Google Shape;16125;p27"/>
            <p:cNvSpPr/>
            <p:nvPr/>
          </p:nvSpPr>
          <p:spPr>
            <a:xfrm>
              <a:off x="8679308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6" name="Google Shape;16126;p27"/>
            <p:cNvSpPr/>
            <p:nvPr/>
          </p:nvSpPr>
          <p:spPr>
            <a:xfrm>
              <a:off x="8798821" y="191939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7" name="Google Shape;16127;p27"/>
            <p:cNvSpPr/>
            <p:nvPr/>
          </p:nvSpPr>
          <p:spPr>
            <a:xfrm>
              <a:off x="313503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8" name="Google Shape;16128;p27"/>
            <p:cNvSpPr/>
            <p:nvPr/>
          </p:nvSpPr>
          <p:spPr>
            <a:xfrm>
              <a:off x="433011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9" name="Google Shape;16129;p27"/>
            <p:cNvSpPr/>
            <p:nvPr/>
          </p:nvSpPr>
          <p:spPr>
            <a:xfrm>
              <a:off x="552519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0" name="Google Shape;16130;p27"/>
            <p:cNvSpPr/>
            <p:nvPr/>
          </p:nvSpPr>
          <p:spPr>
            <a:xfrm>
              <a:off x="672027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1" name="Google Shape;16131;p27"/>
            <p:cNvSpPr/>
            <p:nvPr/>
          </p:nvSpPr>
          <p:spPr>
            <a:xfrm>
              <a:off x="791536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2" name="Google Shape;16132;p27"/>
            <p:cNvSpPr/>
            <p:nvPr/>
          </p:nvSpPr>
          <p:spPr>
            <a:xfrm>
              <a:off x="911044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3" name="Google Shape;16133;p27"/>
            <p:cNvSpPr/>
            <p:nvPr/>
          </p:nvSpPr>
          <p:spPr>
            <a:xfrm>
              <a:off x="1030552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4" name="Google Shape;16134;p27"/>
            <p:cNvSpPr/>
            <p:nvPr/>
          </p:nvSpPr>
          <p:spPr>
            <a:xfrm>
              <a:off x="8201254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5" name="Google Shape;16135;p27"/>
            <p:cNvSpPr/>
            <p:nvPr/>
          </p:nvSpPr>
          <p:spPr>
            <a:xfrm>
              <a:off x="8320767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6" name="Google Shape;16136;p27"/>
            <p:cNvSpPr/>
            <p:nvPr/>
          </p:nvSpPr>
          <p:spPr>
            <a:xfrm>
              <a:off x="8440281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7" name="Google Shape;16137;p27"/>
            <p:cNvSpPr/>
            <p:nvPr/>
          </p:nvSpPr>
          <p:spPr>
            <a:xfrm>
              <a:off x="8559794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8" name="Google Shape;16138;p27"/>
            <p:cNvSpPr/>
            <p:nvPr/>
          </p:nvSpPr>
          <p:spPr>
            <a:xfrm>
              <a:off x="8679308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9" name="Google Shape;16139;p27"/>
            <p:cNvSpPr/>
            <p:nvPr/>
          </p:nvSpPr>
          <p:spPr>
            <a:xfrm>
              <a:off x="8798821" y="202550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0" name="Google Shape;16140;p27"/>
            <p:cNvSpPr/>
            <p:nvPr/>
          </p:nvSpPr>
          <p:spPr>
            <a:xfrm>
              <a:off x="313503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1" name="Google Shape;16141;p27"/>
            <p:cNvSpPr/>
            <p:nvPr/>
          </p:nvSpPr>
          <p:spPr>
            <a:xfrm>
              <a:off x="433011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2" name="Google Shape;16142;p27"/>
            <p:cNvSpPr/>
            <p:nvPr/>
          </p:nvSpPr>
          <p:spPr>
            <a:xfrm>
              <a:off x="552519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3" name="Google Shape;16143;p27"/>
            <p:cNvSpPr/>
            <p:nvPr/>
          </p:nvSpPr>
          <p:spPr>
            <a:xfrm>
              <a:off x="672027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4" name="Google Shape;16144;p27"/>
            <p:cNvSpPr/>
            <p:nvPr/>
          </p:nvSpPr>
          <p:spPr>
            <a:xfrm>
              <a:off x="791536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5" name="Google Shape;16145;p27"/>
            <p:cNvSpPr/>
            <p:nvPr/>
          </p:nvSpPr>
          <p:spPr>
            <a:xfrm>
              <a:off x="911044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6" name="Google Shape;16146;p27"/>
            <p:cNvSpPr/>
            <p:nvPr/>
          </p:nvSpPr>
          <p:spPr>
            <a:xfrm>
              <a:off x="1030552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7" name="Google Shape;16147;p27"/>
            <p:cNvSpPr/>
            <p:nvPr/>
          </p:nvSpPr>
          <p:spPr>
            <a:xfrm>
              <a:off x="8201254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8" name="Google Shape;16148;p27"/>
            <p:cNvSpPr/>
            <p:nvPr/>
          </p:nvSpPr>
          <p:spPr>
            <a:xfrm>
              <a:off x="8320767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9" name="Google Shape;16149;p27"/>
            <p:cNvSpPr/>
            <p:nvPr/>
          </p:nvSpPr>
          <p:spPr>
            <a:xfrm>
              <a:off x="8440281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0" name="Google Shape;16150;p27"/>
            <p:cNvSpPr/>
            <p:nvPr/>
          </p:nvSpPr>
          <p:spPr>
            <a:xfrm>
              <a:off x="8559794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1" name="Google Shape;16151;p27"/>
            <p:cNvSpPr/>
            <p:nvPr/>
          </p:nvSpPr>
          <p:spPr>
            <a:xfrm>
              <a:off x="8679308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2" name="Google Shape;16152;p27"/>
            <p:cNvSpPr/>
            <p:nvPr/>
          </p:nvSpPr>
          <p:spPr>
            <a:xfrm>
              <a:off x="8798821" y="213160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3" name="Google Shape;16153;p27"/>
            <p:cNvSpPr/>
            <p:nvPr/>
          </p:nvSpPr>
          <p:spPr>
            <a:xfrm>
              <a:off x="313503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4" name="Google Shape;16154;p27"/>
            <p:cNvSpPr/>
            <p:nvPr/>
          </p:nvSpPr>
          <p:spPr>
            <a:xfrm>
              <a:off x="433011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5" name="Google Shape;16155;p27"/>
            <p:cNvSpPr/>
            <p:nvPr/>
          </p:nvSpPr>
          <p:spPr>
            <a:xfrm>
              <a:off x="552519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6" name="Google Shape;16156;p27"/>
            <p:cNvSpPr/>
            <p:nvPr/>
          </p:nvSpPr>
          <p:spPr>
            <a:xfrm>
              <a:off x="672027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7" name="Google Shape;16157;p27"/>
            <p:cNvSpPr/>
            <p:nvPr/>
          </p:nvSpPr>
          <p:spPr>
            <a:xfrm>
              <a:off x="791536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8" name="Google Shape;16158;p27"/>
            <p:cNvSpPr/>
            <p:nvPr/>
          </p:nvSpPr>
          <p:spPr>
            <a:xfrm>
              <a:off x="911044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9" name="Google Shape;16159;p27"/>
            <p:cNvSpPr/>
            <p:nvPr/>
          </p:nvSpPr>
          <p:spPr>
            <a:xfrm>
              <a:off x="1030552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0" name="Google Shape;16160;p27"/>
            <p:cNvSpPr/>
            <p:nvPr/>
          </p:nvSpPr>
          <p:spPr>
            <a:xfrm>
              <a:off x="8201254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1" name="Google Shape;16161;p27"/>
            <p:cNvSpPr/>
            <p:nvPr/>
          </p:nvSpPr>
          <p:spPr>
            <a:xfrm>
              <a:off x="8320767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2" name="Google Shape;16162;p27"/>
            <p:cNvSpPr/>
            <p:nvPr/>
          </p:nvSpPr>
          <p:spPr>
            <a:xfrm>
              <a:off x="8440281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3" name="Google Shape;16163;p27"/>
            <p:cNvSpPr/>
            <p:nvPr/>
          </p:nvSpPr>
          <p:spPr>
            <a:xfrm>
              <a:off x="8559794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4" name="Google Shape;16164;p27"/>
            <p:cNvSpPr/>
            <p:nvPr/>
          </p:nvSpPr>
          <p:spPr>
            <a:xfrm>
              <a:off x="8679308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5" name="Google Shape;16165;p27"/>
            <p:cNvSpPr/>
            <p:nvPr/>
          </p:nvSpPr>
          <p:spPr>
            <a:xfrm>
              <a:off x="8798821" y="223771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6" name="Google Shape;16166;p27"/>
            <p:cNvSpPr/>
            <p:nvPr/>
          </p:nvSpPr>
          <p:spPr>
            <a:xfrm>
              <a:off x="313503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7" name="Google Shape;16167;p27"/>
            <p:cNvSpPr/>
            <p:nvPr/>
          </p:nvSpPr>
          <p:spPr>
            <a:xfrm>
              <a:off x="433011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8" name="Google Shape;16168;p27"/>
            <p:cNvSpPr/>
            <p:nvPr/>
          </p:nvSpPr>
          <p:spPr>
            <a:xfrm>
              <a:off x="552519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9" name="Google Shape;16169;p27"/>
            <p:cNvSpPr/>
            <p:nvPr/>
          </p:nvSpPr>
          <p:spPr>
            <a:xfrm>
              <a:off x="672027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0" name="Google Shape;16170;p27"/>
            <p:cNvSpPr/>
            <p:nvPr/>
          </p:nvSpPr>
          <p:spPr>
            <a:xfrm>
              <a:off x="791536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1" name="Google Shape;16171;p27"/>
            <p:cNvSpPr/>
            <p:nvPr/>
          </p:nvSpPr>
          <p:spPr>
            <a:xfrm>
              <a:off x="911044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2" name="Google Shape;16172;p27"/>
            <p:cNvSpPr/>
            <p:nvPr/>
          </p:nvSpPr>
          <p:spPr>
            <a:xfrm>
              <a:off x="1030552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3" name="Google Shape;16173;p27"/>
            <p:cNvSpPr/>
            <p:nvPr/>
          </p:nvSpPr>
          <p:spPr>
            <a:xfrm>
              <a:off x="8201254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4" name="Google Shape;16174;p27"/>
            <p:cNvSpPr/>
            <p:nvPr/>
          </p:nvSpPr>
          <p:spPr>
            <a:xfrm>
              <a:off x="8320767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5" name="Google Shape;16175;p27"/>
            <p:cNvSpPr/>
            <p:nvPr/>
          </p:nvSpPr>
          <p:spPr>
            <a:xfrm>
              <a:off x="8440281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6" name="Google Shape;16176;p27"/>
            <p:cNvSpPr/>
            <p:nvPr/>
          </p:nvSpPr>
          <p:spPr>
            <a:xfrm>
              <a:off x="8559794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7" name="Google Shape;16177;p27"/>
            <p:cNvSpPr/>
            <p:nvPr/>
          </p:nvSpPr>
          <p:spPr>
            <a:xfrm>
              <a:off x="8679308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8" name="Google Shape;16178;p27"/>
            <p:cNvSpPr/>
            <p:nvPr/>
          </p:nvSpPr>
          <p:spPr>
            <a:xfrm>
              <a:off x="8798821" y="234382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9" name="Google Shape;16179;p27"/>
            <p:cNvSpPr/>
            <p:nvPr/>
          </p:nvSpPr>
          <p:spPr>
            <a:xfrm>
              <a:off x="313503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0" name="Google Shape;16180;p27"/>
            <p:cNvSpPr/>
            <p:nvPr/>
          </p:nvSpPr>
          <p:spPr>
            <a:xfrm>
              <a:off x="433011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1" name="Google Shape;16181;p27"/>
            <p:cNvSpPr/>
            <p:nvPr/>
          </p:nvSpPr>
          <p:spPr>
            <a:xfrm>
              <a:off x="552519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2" name="Google Shape;16182;p27"/>
            <p:cNvSpPr/>
            <p:nvPr/>
          </p:nvSpPr>
          <p:spPr>
            <a:xfrm>
              <a:off x="672027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3" name="Google Shape;16183;p27"/>
            <p:cNvSpPr/>
            <p:nvPr/>
          </p:nvSpPr>
          <p:spPr>
            <a:xfrm>
              <a:off x="791536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4" name="Google Shape;16184;p27"/>
            <p:cNvSpPr/>
            <p:nvPr/>
          </p:nvSpPr>
          <p:spPr>
            <a:xfrm>
              <a:off x="911044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5" name="Google Shape;16185;p27"/>
            <p:cNvSpPr/>
            <p:nvPr/>
          </p:nvSpPr>
          <p:spPr>
            <a:xfrm>
              <a:off x="1030552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6" name="Google Shape;16186;p27"/>
            <p:cNvSpPr/>
            <p:nvPr/>
          </p:nvSpPr>
          <p:spPr>
            <a:xfrm>
              <a:off x="8201254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7" name="Google Shape;16187;p27"/>
            <p:cNvSpPr/>
            <p:nvPr/>
          </p:nvSpPr>
          <p:spPr>
            <a:xfrm>
              <a:off x="8320767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8" name="Google Shape;16188;p27"/>
            <p:cNvSpPr/>
            <p:nvPr/>
          </p:nvSpPr>
          <p:spPr>
            <a:xfrm>
              <a:off x="8440281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9" name="Google Shape;16189;p27"/>
            <p:cNvSpPr/>
            <p:nvPr/>
          </p:nvSpPr>
          <p:spPr>
            <a:xfrm>
              <a:off x="8559794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0" name="Google Shape;16190;p27"/>
            <p:cNvSpPr/>
            <p:nvPr/>
          </p:nvSpPr>
          <p:spPr>
            <a:xfrm>
              <a:off x="8679308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1" name="Google Shape;16191;p27"/>
            <p:cNvSpPr/>
            <p:nvPr/>
          </p:nvSpPr>
          <p:spPr>
            <a:xfrm>
              <a:off x="8798821" y="244992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2" name="Google Shape;16192;p27"/>
            <p:cNvSpPr/>
            <p:nvPr/>
          </p:nvSpPr>
          <p:spPr>
            <a:xfrm>
              <a:off x="313503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3" name="Google Shape;16193;p27"/>
            <p:cNvSpPr/>
            <p:nvPr/>
          </p:nvSpPr>
          <p:spPr>
            <a:xfrm>
              <a:off x="433011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4" name="Google Shape;16194;p27"/>
            <p:cNvSpPr/>
            <p:nvPr/>
          </p:nvSpPr>
          <p:spPr>
            <a:xfrm>
              <a:off x="552519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5" name="Google Shape;16195;p27"/>
            <p:cNvSpPr/>
            <p:nvPr/>
          </p:nvSpPr>
          <p:spPr>
            <a:xfrm>
              <a:off x="672027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6" name="Google Shape;16196;p27"/>
            <p:cNvSpPr/>
            <p:nvPr/>
          </p:nvSpPr>
          <p:spPr>
            <a:xfrm>
              <a:off x="791536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7" name="Google Shape;16197;p27"/>
            <p:cNvSpPr/>
            <p:nvPr/>
          </p:nvSpPr>
          <p:spPr>
            <a:xfrm>
              <a:off x="911044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8" name="Google Shape;16198;p27"/>
            <p:cNvSpPr/>
            <p:nvPr/>
          </p:nvSpPr>
          <p:spPr>
            <a:xfrm>
              <a:off x="1030552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9" name="Google Shape;16199;p27"/>
            <p:cNvSpPr/>
            <p:nvPr/>
          </p:nvSpPr>
          <p:spPr>
            <a:xfrm>
              <a:off x="8201254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0" name="Google Shape;16200;p27"/>
            <p:cNvSpPr/>
            <p:nvPr/>
          </p:nvSpPr>
          <p:spPr>
            <a:xfrm>
              <a:off x="8320767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1" name="Google Shape;16201;p27"/>
            <p:cNvSpPr/>
            <p:nvPr/>
          </p:nvSpPr>
          <p:spPr>
            <a:xfrm>
              <a:off x="8440281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2" name="Google Shape;16202;p27"/>
            <p:cNvSpPr/>
            <p:nvPr/>
          </p:nvSpPr>
          <p:spPr>
            <a:xfrm>
              <a:off x="8559794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3" name="Google Shape;16203;p27"/>
            <p:cNvSpPr/>
            <p:nvPr/>
          </p:nvSpPr>
          <p:spPr>
            <a:xfrm>
              <a:off x="8679308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4" name="Google Shape;16204;p27"/>
            <p:cNvSpPr/>
            <p:nvPr/>
          </p:nvSpPr>
          <p:spPr>
            <a:xfrm>
              <a:off x="8798821" y="255603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5" name="Google Shape;16205;p27"/>
            <p:cNvSpPr/>
            <p:nvPr/>
          </p:nvSpPr>
          <p:spPr>
            <a:xfrm>
              <a:off x="313503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6" name="Google Shape;16206;p27"/>
            <p:cNvSpPr/>
            <p:nvPr/>
          </p:nvSpPr>
          <p:spPr>
            <a:xfrm>
              <a:off x="433011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7" name="Google Shape;16207;p27"/>
            <p:cNvSpPr/>
            <p:nvPr/>
          </p:nvSpPr>
          <p:spPr>
            <a:xfrm>
              <a:off x="552519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8" name="Google Shape;16208;p27"/>
            <p:cNvSpPr/>
            <p:nvPr/>
          </p:nvSpPr>
          <p:spPr>
            <a:xfrm>
              <a:off x="672027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9" name="Google Shape;16209;p27"/>
            <p:cNvSpPr/>
            <p:nvPr/>
          </p:nvSpPr>
          <p:spPr>
            <a:xfrm>
              <a:off x="791536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0" name="Google Shape;16210;p27"/>
            <p:cNvSpPr/>
            <p:nvPr/>
          </p:nvSpPr>
          <p:spPr>
            <a:xfrm>
              <a:off x="911044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1" name="Google Shape;16211;p27"/>
            <p:cNvSpPr/>
            <p:nvPr/>
          </p:nvSpPr>
          <p:spPr>
            <a:xfrm>
              <a:off x="1030552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2" name="Google Shape;16212;p27"/>
            <p:cNvSpPr/>
            <p:nvPr/>
          </p:nvSpPr>
          <p:spPr>
            <a:xfrm>
              <a:off x="8201254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3" name="Google Shape;16213;p27"/>
            <p:cNvSpPr/>
            <p:nvPr/>
          </p:nvSpPr>
          <p:spPr>
            <a:xfrm>
              <a:off x="8320767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4" name="Google Shape;16214;p27"/>
            <p:cNvSpPr/>
            <p:nvPr/>
          </p:nvSpPr>
          <p:spPr>
            <a:xfrm>
              <a:off x="8440281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5" name="Google Shape;16215;p27"/>
            <p:cNvSpPr/>
            <p:nvPr/>
          </p:nvSpPr>
          <p:spPr>
            <a:xfrm>
              <a:off x="8559794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6" name="Google Shape;16216;p27"/>
            <p:cNvSpPr/>
            <p:nvPr/>
          </p:nvSpPr>
          <p:spPr>
            <a:xfrm>
              <a:off x="8679308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7" name="Google Shape;16217;p27"/>
            <p:cNvSpPr/>
            <p:nvPr/>
          </p:nvSpPr>
          <p:spPr>
            <a:xfrm>
              <a:off x="8798821" y="266214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8" name="Google Shape;16218;p27"/>
            <p:cNvSpPr/>
            <p:nvPr/>
          </p:nvSpPr>
          <p:spPr>
            <a:xfrm>
              <a:off x="313503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9" name="Google Shape;16219;p27"/>
            <p:cNvSpPr/>
            <p:nvPr/>
          </p:nvSpPr>
          <p:spPr>
            <a:xfrm>
              <a:off x="433011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0" name="Google Shape;16220;p27"/>
            <p:cNvSpPr/>
            <p:nvPr/>
          </p:nvSpPr>
          <p:spPr>
            <a:xfrm>
              <a:off x="552519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1" name="Google Shape;16221;p27"/>
            <p:cNvSpPr/>
            <p:nvPr/>
          </p:nvSpPr>
          <p:spPr>
            <a:xfrm>
              <a:off x="672027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2" name="Google Shape;16222;p27"/>
            <p:cNvSpPr/>
            <p:nvPr/>
          </p:nvSpPr>
          <p:spPr>
            <a:xfrm>
              <a:off x="791536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3" name="Google Shape;16223;p27"/>
            <p:cNvSpPr/>
            <p:nvPr/>
          </p:nvSpPr>
          <p:spPr>
            <a:xfrm>
              <a:off x="911044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4" name="Google Shape;16224;p27"/>
            <p:cNvSpPr/>
            <p:nvPr/>
          </p:nvSpPr>
          <p:spPr>
            <a:xfrm>
              <a:off x="1030552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5" name="Google Shape;16225;p27"/>
            <p:cNvSpPr/>
            <p:nvPr/>
          </p:nvSpPr>
          <p:spPr>
            <a:xfrm>
              <a:off x="8201254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6" name="Google Shape;16226;p27"/>
            <p:cNvSpPr/>
            <p:nvPr/>
          </p:nvSpPr>
          <p:spPr>
            <a:xfrm>
              <a:off x="8320767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7" name="Google Shape;16227;p27"/>
            <p:cNvSpPr/>
            <p:nvPr/>
          </p:nvSpPr>
          <p:spPr>
            <a:xfrm>
              <a:off x="8440281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8" name="Google Shape;16228;p27"/>
            <p:cNvSpPr/>
            <p:nvPr/>
          </p:nvSpPr>
          <p:spPr>
            <a:xfrm>
              <a:off x="8559794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9" name="Google Shape;16229;p27"/>
            <p:cNvSpPr/>
            <p:nvPr/>
          </p:nvSpPr>
          <p:spPr>
            <a:xfrm>
              <a:off x="8679308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0" name="Google Shape;16230;p27"/>
            <p:cNvSpPr/>
            <p:nvPr/>
          </p:nvSpPr>
          <p:spPr>
            <a:xfrm>
              <a:off x="8798821" y="276824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1" name="Google Shape;16231;p27"/>
            <p:cNvSpPr/>
            <p:nvPr/>
          </p:nvSpPr>
          <p:spPr>
            <a:xfrm>
              <a:off x="313503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2" name="Google Shape;16232;p27"/>
            <p:cNvSpPr/>
            <p:nvPr/>
          </p:nvSpPr>
          <p:spPr>
            <a:xfrm>
              <a:off x="433011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3" name="Google Shape;16233;p27"/>
            <p:cNvSpPr/>
            <p:nvPr/>
          </p:nvSpPr>
          <p:spPr>
            <a:xfrm>
              <a:off x="552519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4" name="Google Shape;16234;p27"/>
            <p:cNvSpPr/>
            <p:nvPr/>
          </p:nvSpPr>
          <p:spPr>
            <a:xfrm>
              <a:off x="672027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5" name="Google Shape;16235;p27"/>
            <p:cNvSpPr/>
            <p:nvPr/>
          </p:nvSpPr>
          <p:spPr>
            <a:xfrm>
              <a:off x="791536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6" name="Google Shape;16236;p27"/>
            <p:cNvSpPr/>
            <p:nvPr/>
          </p:nvSpPr>
          <p:spPr>
            <a:xfrm>
              <a:off x="911044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7" name="Google Shape;16237;p27"/>
            <p:cNvSpPr/>
            <p:nvPr/>
          </p:nvSpPr>
          <p:spPr>
            <a:xfrm>
              <a:off x="1030552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8" name="Google Shape;16238;p27"/>
            <p:cNvSpPr/>
            <p:nvPr/>
          </p:nvSpPr>
          <p:spPr>
            <a:xfrm>
              <a:off x="8201254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9" name="Google Shape;16239;p27"/>
            <p:cNvSpPr/>
            <p:nvPr/>
          </p:nvSpPr>
          <p:spPr>
            <a:xfrm>
              <a:off x="8320767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0" name="Google Shape;16240;p27"/>
            <p:cNvSpPr/>
            <p:nvPr/>
          </p:nvSpPr>
          <p:spPr>
            <a:xfrm>
              <a:off x="8440281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1" name="Google Shape;16241;p27"/>
            <p:cNvSpPr/>
            <p:nvPr/>
          </p:nvSpPr>
          <p:spPr>
            <a:xfrm>
              <a:off x="8559794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2" name="Google Shape;16242;p27"/>
            <p:cNvSpPr/>
            <p:nvPr/>
          </p:nvSpPr>
          <p:spPr>
            <a:xfrm>
              <a:off x="8679308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3" name="Google Shape;16243;p27"/>
            <p:cNvSpPr/>
            <p:nvPr/>
          </p:nvSpPr>
          <p:spPr>
            <a:xfrm>
              <a:off x="8798821" y="287435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4" name="Google Shape;16244;p27"/>
            <p:cNvSpPr/>
            <p:nvPr/>
          </p:nvSpPr>
          <p:spPr>
            <a:xfrm>
              <a:off x="313503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5" name="Google Shape;16245;p27"/>
            <p:cNvSpPr/>
            <p:nvPr/>
          </p:nvSpPr>
          <p:spPr>
            <a:xfrm>
              <a:off x="433011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6" name="Google Shape;16246;p27"/>
            <p:cNvSpPr/>
            <p:nvPr/>
          </p:nvSpPr>
          <p:spPr>
            <a:xfrm>
              <a:off x="552519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7" name="Google Shape;16247;p27"/>
            <p:cNvSpPr/>
            <p:nvPr/>
          </p:nvSpPr>
          <p:spPr>
            <a:xfrm>
              <a:off x="672027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8" name="Google Shape;16248;p27"/>
            <p:cNvSpPr/>
            <p:nvPr/>
          </p:nvSpPr>
          <p:spPr>
            <a:xfrm>
              <a:off x="791536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9" name="Google Shape;16249;p27"/>
            <p:cNvSpPr/>
            <p:nvPr/>
          </p:nvSpPr>
          <p:spPr>
            <a:xfrm>
              <a:off x="911044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0" name="Google Shape;16250;p27"/>
            <p:cNvSpPr/>
            <p:nvPr/>
          </p:nvSpPr>
          <p:spPr>
            <a:xfrm>
              <a:off x="1030552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1" name="Google Shape;16251;p27"/>
            <p:cNvSpPr/>
            <p:nvPr/>
          </p:nvSpPr>
          <p:spPr>
            <a:xfrm>
              <a:off x="8201254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2" name="Google Shape;16252;p27"/>
            <p:cNvSpPr/>
            <p:nvPr/>
          </p:nvSpPr>
          <p:spPr>
            <a:xfrm>
              <a:off x="8320767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3" name="Google Shape;16253;p27"/>
            <p:cNvSpPr/>
            <p:nvPr/>
          </p:nvSpPr>
          <p:spPr>
            <a:xfrm>
              <a:off x="8440281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4" name="Google Shape;16254;p27"/>
            <p:cNvSpPr/>
            <p:nvPr/>
          </p:nvSpPr>
          <p:spPr>
            <a:xfrm>
              <a:off x="8559794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5" name="Google Shape;16255;p27"/>
            <p:cNvSpPr/>
            <p:nvPr/>
          </p:nvSpPr>
          <p:spPr>
            <a:xfrm>
              <a:off x="8679308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6" name="Google Shape;16256;p27"/>
            <p:cNvSpPr/>
            <p:nvPr/>
          </p:nvSpPr>
          <p:spPr>
            <a:xfrm>
              <a:off x="8798821" y="298046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7" name="Google Shape;16257;p27"/>
            <p:cNvSpPr/>
            <p:nvPr/>
          </p:nvSpPr>
          <p:spPr>
            <a:xfrm>
              <a:off x="313503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8" name="Google Shape;16258;p27"/>
            <p:cNvSpPr/>
            <p:nvPr/>
          </p:nvSpPr>
          <p:spPr>
            <a:xfrm>
              <a:off x="433011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9" name="Google Shape;16259;p27"/>
            <p:cNvSpPr/>
            <p:nvPr/>
          </p:nvSpPr>
          <p:spPr>
            <a:xfrm>
              <a:off x="552519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0" name="Google Shape;16260;p27"/>
            <p:cNvSpPr/>
            <p:nvPr/>
          </p:nvSpPr>
          <p:spPr>
            <a:xfrm>
              <a:off x="672027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1" name="Google Shape;16261;p27"/>
            <p:cNvSpPr/>
            <p:nvPr/>
          </p:nvSpPr>
          <p:spPr>
            <a:xfrm>
              <a:off x="791536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2" name="Google Shape;16262;p27"/>
            <p:cNvSpPr/>
            <p:nvPr/>
          </p:nvSpPr>
          <p:spPr>
            <a:xfrm>
              <a:off x="911044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3" name="Google Shape;16263;p27"/>
            <p:cNvSpPr/>
            <p:nvPr/>
          </p:nvSpPr>
          <p:spPr>
            <a:xfrm>
              <a:off x="1030552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4" name="Google Shape;16264;p27"/>
            <p:cNvSpPr/>
            <p:nvPr/>
          </p:nvSpPr>
          <p:spPr>
            <a:xfrm>
              <a:off x="8201254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5" name="Google Shape;16265;p27"/>
            <p:cNvSpPr/>
            <p:nvPr/>
          </p:nvSpPr>
          <p:spPr>
            <a:xfrm>
              <a:off x="8320767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6" name="Google Shape;16266;p27"/>
            <p:cNvSpPr/>
            <p:nvPr/>
          </p:nvSpPr>
          <p:spPr>
            <a:xfrm>
              <a:off x="8440281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7" name="Google Shape;16267;p27"/>
            <p:cNvSpPr/>
            <p:nvPr/>
          </p:nvSpPr>
          <p:spPr>
            <a:xfrm>
              <a:off x="8559794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8" name="Google Shape;16268;p27"/>
            <p:cNvSpPr/>
            <p:nvPr/>
          </p:nvSpPr>
          <p:spPr>
            <a:xfrm>
              <a:off x="8679308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9" name="Google Shape;16269;p27"/>
            <p:cNvSpPr/>
            <p:nvPr/>
          </p:nvSpPr>
          <p:spPr>
            <a:xfrm>
              <a:off x="8798821" y="308657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0" name="Google Shape;16270;p27"/>
            <p:cNvSpPr/>
            <p:nvPr/>
          </p:nvSpPr>
          <p:spPr>
            <a:xfrm>
              <a:off x="313503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1" name="Google Shape;16271;p27"/>
            <p:cNvSpPr/>
            <p:nvPr/>
          </p:nvSpPr>
          <p:spPr>
            <a:xfrm>
              <a:off x="433011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2" name="Google Shape;16272;p27"/>
            <p:cNvSpPr/>
            <p:nvPr/>
          </p:nvSpPr>
          <p:spPr>
            <a:xfrm>
              <a:off x="552519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3" name="Google Shape;16273;p27"/>
            <p:cNvSpPr/>
            <p:nvPr/>
          </p:nvSpPr>
          <p:spPr>
            <a:xfrm>
              <a:off x="672027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4" name="Google Shape;16274;p27"/>
            <p:cNvSpPr/>
            <p:nvPr/>
          </p:nvSpPr>
          <p:spPr>
            <a:xfrm>
              <a:off x="791536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5" name="Google Shape;16275;p27"/>
            <p:cNvSpPr/>
            <p:nvPr/>
          </p:nvSpPr>
          <p:spPr>
            <a:xfrm>
              <a:off x="911044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6" name="Google Shape;16276;p27"/>
            <p:cNvSpPr/>
            <p:nvPr/>
          </p:nvSpPr>
          <p:spPr>
            <a:xfrm>
              <a:off x="1030552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7" name="Google Shape;16277;p27"/>
            <p:cNvSpPr/>
            <p:nvPr/>
          </p:nvSpPr>
          <p:spPr>
            <a:xfrm>
              <a:off x="8201254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8" name="Google Shape;16278;p27"/>
            <p:cNvSpPr/>
            <p:nvPr/>
          </p:nvSpPr>
          <p:spPr>
            <a:xfrm>
              <a:off x="8320767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9" name="Google Shape;16279;p27"/>
            <p:cNvSpPr/>
            <p:nvPr/>
          </p:nvSpPr>
          <p:spPr>
            <a:xfrm>
              <a:off x="8440281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0" name="Google Shape;16280;p27"/>
            <p:cNvSpPr/>
            <p:nvPr/>
          </p:nvSpPr>
          <p:spPr>
            <a:xfrm>
              <a:off x="8559794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1" name="Google Shape;16281;p27"/>
            <p:cNvSpPr/>
            <p:nvPr/>
          </p:nvSpPr>
          <p:spPr>
            <a:xfrm>
              <a:off x="8679308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2" name="Google Shape;16282;p27"/>
            <p:cNvSpPr/>
            <p:nvPr/>
          </p:nvSpPr>
          <p:spPr>
            <a:xfrm>
              <a:off x="8798821" y="319267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3" name="Google Shape;16283;p27"/>
            <p:cNvSpPr/>
            <p:nvPr/>
          </p:nvSpPr>
          <p:spPr>
            <a:xfrm>
              <a:off x="313503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4" name="Google Shape;16284;p27"/>
            <p:cNvSpPr/>
            <p:nvPr/>
          </p:nvSpPr>
          <p:spPr>
            <a:xfrm>
              <a:off x="433011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5" name="Google Shape;16285;p27"/>
            <p:cNvSpPr/>
            <p:nvPr/>
          </p:nvSpPr>
          <p:spPr>
            <a:xfrm>
              <a:off x="552519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6" name="Google Shape;16286;p27"/>
            <p:cNvSpPr/>
            <p:nvPr/>
          </p:nvSpPr>
          <p:spPr>
            <a:xfrm>
              <a:off x="672027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7" name="Google Shape;16287;p27"/>
            <p:cNvSpPr/>
            <p:nvPr/>
          </p:nvSpPr>
          <p:spPr>
            <a:xfrm>
              <a:off x="791536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8" name="Google Shape;16288;p27"/>
            <p:cNvSpPr/>
            <p:nvPr/>
          </p:nvSpPr>
          <p:spPr>
            <a:xfrm>
              <a:off x="911044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9" name="Google Shape;16289;p27"/>
            <p:cNvSpPr/>
            <p:nvPr/>
          </p:nvSpPr>
          <p:spPr>
            <a:xfrm>
              <a:off x="1030552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0" name="Google Shape;16290;p27"/>
            <p:cNvSpPr/>
            <p:nvPr/>
          </p:nvSpPr>
          <p:spPr>
            <a:xfrm>
              <a:off x="8201254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1" name="Google Shape;16291;p27"/>
            <p:cNvSpPr/>
            <p:nvPr/>
          </p:nvSpPr>
          <p:spPr>
            <a:xfrm>
              <a:off x="8320767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2" name="Google Shape;16292;p27"/>
            <p:cNvSpPr/>
            <p:nvPr/>
          </p:nvSpPr>
          <p:spPr>
            <a:xfrm>
              <a:off x="8440281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3" name="Google Shape;16293;p27"/>
            <p:cNvSpPr/>
            <p:nvPr/>
          </p:nvSpPr>
          <p:spPr>
            <a:xfrm>
              <a:off x="8559794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4" name="Google Shape;16294;p27"/>
            <p:cNvSpPr/>
            <p:nvPr/>
          </p:nvSpPr>
          <p:spPr>
            <a:xfrm>
              <a:off x="8679308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5" name="Google Shape;16295;p27"/>
            <p:cNvSpPr/>
            <p:nvPr/>
          </p:nvSpPr>
          <p:spPr>
            <a:xfrm>
              <a:off x="8798821" y="329878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6" name="Google Shape;16296;p27"/>
            <p:cNvSpPr/>
            <p:nvPr/>
          </p:nvSpPr>
          <p:spPr>
            <a:xfrm>
              <a:off x="313503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7" name="Google Shape;16297;p27"/>
            <p:cNvSpPr/>
            <p:nvPr/>
          </p:nvSpPr>
          <p:spPr>
            <a:xfrm>
              <a:off x="433011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8" name="Google Shape;16298;p27"/>
            <p:cNvSpPr/>
            <p:nvPr/>
          </p:nvSpPr>
          <p:spPr>
            <a:xfrm>
              <a:off x="552519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9" name="Google Shape;16299;p27"/>
            <p:cNvSpPr/>
            <p:nvPr/>
          </p:nvSpPr>
          <p:spPr>
            <a:xfrm>
              <a:off x="672027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0" name="Google Shape;16300;p27"/>
            <p:cNvSpPr/>
            <p:nvPr/>
          </p:nvSpPr>
          <p:spPr>
            <a:xfrm>
              <a:off x="791536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1" name="Google Shape;16301;p27"/>
            <p:cNvSpPr/>
            <p:nvPr/>
          </p:nvSpPr>
          <p:spPr>
            <a:xfrm>
              <a:off x="911044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2" name="Google Shape;16302;p27"/>
            <p:cNvSpPr/>
            <p:nvPr/>
          </p:nvSpPr>
          <p:spPr>
            <a:xfrm>
              <a:off x="1030552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3" name="Google Shape;16303;p27"/>
            <p:cNvSpPr/>
            <p:nvPr/>
          </p:nvSpPr>
          <p:spPr>
            <a:xfrm>
              <a:off x="8201254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4" name="Google Shape;16304;p27"/>
            <p:cNvSpPr/>
            <p:nvPr/>
          </p:nvSpPr>
          <p:spPr>
            <a:xfrm>
              <a:off x="8320767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5" name="Google Shape;16305;p27"/>
            <p:cNvSpPr/>
            <p:nvPr/>
          </p:nvSpPr>
          <p:spPr>
            <a:xfrm>
              <a:off x="8440281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6" name="Google Shape;16306;p27"/>
            <p:cNvSpPr/>
            <p:nvPr/>
          </p:nvSpPr>
          <p:spPr>
            <a:xfrm>
              <a:off x="8559794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7" name="Google Shape;16307;p27"/>
            <p:cNvSpPr/>
            <p:nvPr/>
          </p:nvSpPr>
          <p:spPr>
            <a:xfrm>
              <a:off x="8679308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8" name="Google Shape;16308;p27"/>
            <p:cNvSpPr/>
            <p:nvPr/>
          </p:nvSpPr>
          <p:spPr>
            <a:xfrm>
              <a:off x="8798821" y="340489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9" name="Google Shape;16309;p27"/>
            <p:cNvSpPr/>
            <p:nvPr/>
          </p:nvSpPr>
          <p:spPr>
            <a:xfrm>
              <a:off x="313503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0" name="Google Shape;16310;p27"/>
            <p:cNvSpPr/>
            <p:nvPr/>
          </p:nvSpPr>
          <p:spPr>
            <a:xfrm>
              <a:off x="433011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1" name="Google Shape;16311;p27"/>
            <p:cNvSpPr/>
            <p:nvPr/>
          </p:nvSpPr>
          <p:spPr>
            <a:xfrm>
              <a:off x="552519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2" name="Google Shape;16312;p27"/>
            <p:cNvSpPr/>
            <p:nvPr/>
          </p:nvSpPr>
          <p:spPr>
            <a:xfrm>
              <a:off x="672027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3" name="Google Shape;16313;p27"/>
            <p:cNvSpPr/>
            <p:nvPr/>
          </p:nvSpPr>
          <p:spPr>
            <a:xfrm>
              <a:off x="791536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4" name="Google Shape;16314;p27"/>
            <p:cNvSpPr/>
            <p:nvPr/>
          </p:nvSpPr>
          <p:spPr>
            <a:xfrm>
              <a:off x="911044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5" name="Google Shape;16315;p27"/>
            <p:cNvSpPr/>
            <p:nvPr/>
          </p:nvSpPr>
          <p:spPr>
            <a:xfrm>
              <a:off x="1030552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6" name="Google Shape;16316;p27"/>
            <p:cNvSpPr/>
            <p:nvPr/>
          </p:nvSpPr>
          <p:spPr>
            <a:xfrm>
              <a:off x="8201254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7" name="Google Shape;16317;p27"/>
            <p:cNvSpPr/>
            <p:nvPr/>
          </p:nvSpPr>
          <p:spPr>
            <a:xfrm>
              <a:off x="8320767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8" name="Google Shape;16318;p27"/>
            <p:cNvSpPr/>
            <p:nvPr/>
          </p:nvSpPr>
          <p:spPr>
            <a:xfrm>
              <a:off x="8440281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9" name="Google Shape;16319;p27"/>
            <p:cNvSpPr/>
            <p:nvPr/>
          </p:nvSpPr>
          <p:spPr>
            <a:xfrm>
              <a:off x="8559794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0" name="Google Shape;16320;p27"/>
            <p:cNvSpPr/>
            <p:nvPr/>
          </p:nvSpPr>
          <p:spPr>
            <a:xfrm>
              <a:off x="8679308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1" name="Google Shape;16321;p27"/>
            <p:cNvSpPr/>
            <p:nvPr/>
          </p:nvSpPr>
          <p:spPr>
            <a:xfrm>
              <a:off x="8798821" y="3510998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2" name="Google Shape;16322;p27"/>
            <p:cNvSpPr/>
            <p:nvPr/>
          </p:nvSpPr>
          <p:spPr>
            <a:xfrm>
              <a:off x="313503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3" name="Google Shape;16323;p27"/>
            <p:cNvSpPr/>
            <p:nvPr/>
          </p:nvSpPr>
          <p:spPr>
            <a:xfrm>
              <a:off x="433011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4" name="Google Shape;16324;p27"/>
            <p:cNvSpPr/>
            <p:nvPr/>
          </p:nvSpPr>
          <p:spPr>
            <a:xfrm>
              <a:off x="552519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5" name="Google Shape;16325;p27"/>
            <p:cNvSpPr/>
            <p:nvPr/>
          </p:nvSpPr>
          <p:spPr>
            <a:xfrm>
              <a:off x="672027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6" name="Google Shape;16326;p27"/>
            <p:cNvSpPr/>
            <p:nvPr/>
          </p:nvSpPr>
          <p:spPr>
            <a:xfrm>
              <a:off x="791536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7" name="Google Shape;16327;p27"/>
            <p:cNvSpPr/>
            <p:nvPr/>
          </p:nvSpPr>
          <p:spPr>
            <a:xfrm>
              <a:off x="911044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8" name="Google Shape;16328;p27"/>
            <p:cNvSpPr/>
            <p:nvPr/>
          </p:nvSpPr>
          <p:spPr>
            <a:xfrm>
              <a:off x="1030552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9" name="Google Shape;16329;p27"/>
            <p:cNvSpPr/>
            <p:nvPr/>
          </p:nvSpPr>
          <p:spPr>
            <a:xfrm>
              <a:off x="8201254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0" name="Google Shape;16330;p27"/>
            <p:cNvSpPr/>
            <p:nvPr/>
          </p:nvSpPr>
          <p:spPr>
            <a:xfrm>
              <a:off x="8320767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1" name="Google Shape;16331;p27"/>
            <p:cNvSpPr/>
            <p:nvPr/>
          </p:nvSpPr>
          <p:spPr>
            <a:xfrm>
              <a:off x="8440281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2" name="Google Shape;16332;p27"/>
            <p:cNvSpPr/>
            <p:nvPr/>
          </p:nvSpPr>
          <p:spPr>
            <a:xfrm>
              <a:off x="8559794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3" name="Google Shape;16333;p27"/>
            <p:cNvSpPr/>
            <p:nvPr/>
          </p:nvSpPr>
          <p:spPr>
            <a:xfrm>
              <a:off x="8679308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4" name="Google Shape;16334;p27"/>
            <p:cNvSpPr/>
            <p:nvPr/>
          </p:nvSpPr>
          <p:spPr>
            <a:xfrm>
              <a:off x="8798821" y="3617105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5" name="Google Shape;16335;p27"/>
            <p:cNvSpPr/>
            <p:nvPr/>
          </p:nvSpPr>
          <p:spPr>
            <a:xfrm>
              <a:off x="313503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6" name="Google Shape;16336;p27"/>
            <p:cNvSpPr/>
            <p:nvPr/>
          </p:nvSpPr>
          <p:spPr>
            <a:xfrm>
              <a:off x="433011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7" name="Google Shape;16337;p27"/>
            <p:cNvSpPr/>
            <p:nvPr/>
          </p:nvSpPr>
          <p:spPr>
            <a:xfrm>
              <a:off x="552519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8" name="Google Shape;16338;p27"/>
            <p:cNvSpPr/>
            <p:nvPr/>
          </p:nvSpPr>
          <p:spPr>
            <a:xfrm>
              <a:off x="672027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9" name="Google Shape;16339;p27"/>
            <p:cNvSpPr/>
            <p:nvPr/>
          </p:nvSpPr>
          <p:spPr>
            <a:xfrm>
              <a:off x="791536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0" name="Google Shape;16340;p27"/>
            <p:cNvSpPr/>
            <p:nvPr/>
          </p:nvSpPr>
          <p:spPr>
            <a:xfrm>
              <a:off x="911044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1" name="Google Shape;16341;p27"/>
            <p:cNvSpPr/>
            <p:nvPr/>
          </p:nvSpPr>
          <p:spPr>
            <a:xfrm>
              <a:off x="1030552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2" name="Google Shape;16342;p27"/>
            <p:cNvSpPr/>
            <p:nvPr/>
          </p:nvSpPr>
          <p:spPr>
            <a:xfrm>
              <a:off x="8201254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3" name="Google Shape;16343;p27"/>
            <p:cNvSpPr/>
            <p:nvPr/>
          </p:nvSpPr>
          <p:spPr>
            <a:xfrm>
              <a:off x="8320767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4" name="Google Shape;16344;p27"/>
            <p:cNvSpPr/>
            <p:nvPr/>
          </p:nvSpPr>
          <p:spPr>
            <a:xfrm>
              <a:off x="8440281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5" name="Google Shape;16345;p27"/>
            <p:cNvSpPr/>
            <p:nvPr/>
          </p:nvSpPr>
          <p:spPr>
            <a:xfrm>
              <a:off x="8559794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6" name="Google Shape;16346;p27"/>
            <p:cNvSpPr/>
            <p:nvPr/>
          </p:nvSpPr>
          <p:spPr>
            <a:xfrm>
              <a:off x="8679308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7" name="Google Shape;16347;p27"/>
            <p:cNvSpPr/>
            <p:nvPr/>
          </p:nvSpPr>
          <p:spPr>
            <a:xfrm>
              <a:off x="8798821" y="3723212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8" name="Google Shape;16348;p27"/>
            <p:cNvSpPr/>
            <p:nvPr/>
          </p:nvSpPr>
          <p:spPr>
            <a:xfrm>
              <a:off x="313503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9" name="Google Shape;16349;p27"/>
            <p:cNvSpPr/>
            <p:nvPr/>
          </p:nvSpPr>
          <p:spPr>
            <a:xfrm>
              <a:off x="433011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0" name="Google Shape;16350;p27"/>
            <p:cNvSpPr/>
            <p:nvPr/>
          </p:nvSpPr>
          <p:spPr>
            <a:xfrm>
              <a:off x="552519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1" name="Google Shape;16351;p27"/>
            <p:cNvSpPr/>
            <p:nvPr/>
          </p:nvSpPr>
          <p:spPr>
            <a:xfrm>
              <a:off x="672027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2" name="Google Shape;16352;p27"/>
            <p:cNvSpPr/>
            <p:nvPr/>
          </p:nvSpPr>
          <p:spPr>
            <a:xfrm>
              <a:off x="791536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3" name="Google Shape;16353;p27"/>
            <p:cNvSpPr/>
            <p:nvPr/>
          </p:nvSpPr>
          <p:spPr>
            <a:xfrm>
              <a:off x="911044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4" name="Google Shape;16354;p27"/>
            <p:cNvSpPr/>
            <p:nvPr/>
          </p:nvSpPr>
          <p:spPr>
            <a:xfrm>
              <a:off x="1030552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5" name="Google Shape;16355;p27"/>
            <p:cNvSpPr/>
            <p:nvPr/>
          </p:nvSpPr>
          <p:spPr>
            <a:xfrm>
              <a:off x="8201254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6" name="Google Shape;16356;p27"/>
            <p:cNvSpPr/>
            <p:nvPr/>
          </p:nvSpPr>
          <p:spPr>
            <a:xfrm>
              <a:off x="8320767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7" name="Google Shape;16357;p27"/>
            <p:cNvSpPr/>
            <p:nvPr/>
          </p:nvSpPr>
          <p:spPr>
            <a:xfrm>
              <a:off x="8440281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8" name="Google Shape;16358;p27"/>
            <p:cNvSpPr/>
            <p:nvPr/>
          </p:nvSpPr>
          <p:spPr>
            <a:xfrm>
              <a:off x="8559794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9" name="Google Shape;16359;p27"/>
            <p:cNvSpPr/>
            <p:nvPr/>
          </p:nvSpPr>
          <p:spPr>
            <a:xfrm>
              <a:off x="8679308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0" name="Google Shape;16360;p27"/>
            <p:cNvSpPr/>
            <p:nvPr/>
          </p:nvSpPr>
          <p:spPr>
            <a:xfrm>
              <a:off x="8798821" y="382931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1" name="Google Shape;16361;p27"/>
            <p:cNvSpPr/>
            <p:nvPr/>
          </p:nvSpPr>
          <p:spPr>
            <a:xfrm>
              <a:off x="313503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2" name="Google Shape;16362;p27"/>
            <p:cNvSpPr/>
            <p:nvPr/>
          </p:nvSpPr>
          <p:spPr>
            <a:xfrm>
              <a:off x="433011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3" name="Google Shape;16363;p27"/>
            <p:cNvSpPr/>
            <p:nvPr/>
          </p:nvSpPr>
          <p:spPr>
            <a:xfrm>
              <a:off x="552519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4" name="Google Shape;16364;p27"/>
            <p:cNvSpPr/>
            <p:nvPr/>
          </p:nvSpPr>
          <p:spPr>
            <a:xfrm>
              <a:off x="672027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5" name="Google Shape;16365;p27"/>
            <p:cNvSpPr/>
            <p:nvPr/>
          </p:nvSpPr>
          <p:spPr>
            <a:xfrm>
              <a:off x="791536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6" name="Google Shape;16366;p27"/>
            <p:cNvSpPr/>
            <p:nvPr/>
          </p:nvSpPr>
          <p:spPr>
            <a:xfrm>
              <a:off x="911044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7" name="Google Shape;16367;p27"/>
            <p:cNvSpPr/>
            <p:nvPr/>
          </p:nvSpPr>
          <p:spPr>
            <a:xfrm>
              <a:off x="1030552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8" name="Google Shape;16368;p27"/>
            <p:cNvSpPr/>
            <p:nvPr/>
          </p:nvSpPr>
          <p:spPr>
            <a:xfrm>
              <a:off x="8201254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9" name="Google Shape;16369;p27"/>
            <p:cNvSpPr/>
            <p:nvPr/>
          </p:nvSpPr>
          <p:spPr>
            <a:xfrm>
              <a:off x="8320767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0" name="Google Shape;16370;p27"/>
            <p:cNvSpPr/>
            <p:nvPr/>
          </p:nvSpPr>
          <p:spPr>
            <a:xfrm>
              <a:off x="8440281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1" name="Google Shape;16371;p27"/>
            <p:cNvSpPr/>
            <p:nvPr/>
          </p:nvSpPr>
          <p:spPr>
            <a:xfrm>
              <a:off x="8559794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2" name="Google Shape;16372;p27"/>
            <p:cNvSpPr/>
            <p:nvPr/>
          </p:nvSpPr>
          <p:spPr>
            <a:xfrm>
              <a:off x="8679308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3" name="Google Shape;16373;p27"/>
            <p:cNvSpPr/>
            <p:nvPr/>
          </p:nvSpPr>
          <p:spPr>
            <a:xfrm>
              <a:off x="8798821" y="3935426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4" name="Google Shape;16374;p27"/>
            <p:cNvSpPr/>
            <p:nvPr/>
          </p:nvSpPr>
          <p:spPr>
            <a:xfrm>
              <a:off x="313503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5" name="Google Shape;16375;p27"/>
            <p:cNvSpPr/>
            <p:nvPr/>
          </p:nvSpPr>
          <p:spPr>
            <a:xfrm>
              <a:off x="433011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6" name="Google Shape;16376;p27"/>
            <p:cNvSpPr/>
            <p:nvPr/>
          </p:nvSpPr>
          <p:spPr>
            <a:xfrm>
              <a:off x="552519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7" name="Google Shape;16377;p27"/>
            <p:cNvSpPr/>
            <p:nvPr/>
          </p:nvSpPr>
          <p:spPr>
            <a:xfrm>
              <a:off x="672027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8" name="Google Shape;16378;p27"/>
            <p:cNvSpPr/>
            <p:nvPr/>
          </p:nvSpPr>
          <p:spPr>
            <a:xfrm>
              <a:off x="791536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9" name="Google Shape;16379;p27"/>
            <p:cNvSpPr/>
            <p:nvPr/>
          </p:nvSpPr>
          <p:spPr>
            <a:xfrm>
              <a:off x="911044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0" name="Google Shape;16380;p27"/>
            <p:cNvSpPr/>
            <p:nvPr/>
          </p:nvSpPr>
          <p:spPr>
            <a:xfrm>
              <a:off x="1030552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1" name="Google Shape;16381;p27"/>
            <p:cNvSpPr/>
            <p:nvPr/>
          </p:nvSpPr>
          <p:spPr>
            <a:xfrm>
              <a:off x="8201254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2" name="Google Shape;16382;p27"/>
            <p:cNvSpPr/>
            <p:nvPr/>
          </p:nvSpPr>
          <p:spPr>
            <a:xfrm>
              <a:off x="8320767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3" name="Google Shape;16383;p27"/>
            <p:cNvSpPr/>
            <p:nvPr/>
          </p:nvSpPr>
          <p:spPr>
            <a:xfrm>
              <a:off x="8440281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4" name="Google Shape;16384;p27"/>
            <p:cNvSpPr/>
            <p:nvPr/>
          </p:nvSpPr>
          <p:spPr>
            <a:xfrm>
              <a:off x="8559794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5" name="Google Shape;16385;p27"/>
            <p:cNvSpPr/>
            <p:nvPr/>
          </p:nvSpPr>
          <p:spPr>
            <a:xfrm>
              <a:off x="8679308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6" name="Google Shape;16386;p27"/>
            <p:cNvSpPr/>
            <p:nvPr/>
          </p:nvSpPr>
          <p:spPr>
            <a:xfrm>
              <a:off x="8798821" y="4041533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7" name="Google Shape;16387;p27"/>
            <p:cNvSpPr/>
            <p:nvPr/>
          </p:nvSpPr>
          <p:spPr>
            <a:xfrm>
              <a:off x="313503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8" name="Google Shape;16388;p27"/>
            <p:cNvSpPr/>
            <p:nvPr/>
          </p:nvSpPr>
          <p:spPr>
            <a:xfrm>
              <a:off x="433011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9" name="Google Shape;16389;p27"/>
            <p:cNvSpPr/>
            <p:nvPr/>
          </p:nvSpPr>
          <p:spPr>
            <a:xfrm>
              <a:off x="552519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0" name="Google Shape;16390;p27"/>
            <p:cNvSpPr/>
            <p:nvPr/>
          </p:nvSpPr>
          <p:spPr>
            <a:xfrm>
              <a:off x="672027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1" name="Google Shape;16391;p27"/>
            <p:cNvSpPr/>
            <p:nvPr/>
          </p:nvSpPr>
          <p:spPr>
            <a:xfrm>
              <a:off x="791536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2" name="Google Shape;16392;p27"/>
            <p:cNvSpPr/>
            <p:nvPr/>
          </p:nvSpPr>
          <p:spPr>
            <a:xfrm>
              <a:off x="911044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3" name="Google Shape;16393;p27"/>
            <p:cNvSpPr/>
            <p:nvPr/>
          </p:nvSpPr>
          <p:spPr>
            <a:xfrm>
              <a:off x="1030552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4" name="Google Shape;16394;p27"/>
            <p:cNvSpPr/>
            <p:nvPr/>
          </p:nvSpPr>
          <p:spPr>
            <a:xfrm>
              <a:off x="8201254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5" name="Google Shape;16395;p27"/>
            <p:cNvSpPr/>
            <p:nvPr/>
          </p:nvSpPr>
          <p:spPr>
            <a:xfrm>
              <a:off x="8320767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6" name="Google Shape;16396;p27"/>
            <p:cNvSpPr/>
            <p:nvPr/>
          </p:nvSpPr>
          <p:spPr>
            <a:xfrm>
              <a:off x="8440281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7" name="Google Shape;16397;p27"/>
            <p:cNvSpPr/>
            <p:nvPr/>
          </p:nvSpPr>
          <p:spPr>
            <a:xfrm>
              <a:off x="8559794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8" name="Google Shape;16398;p27"/>
            <p:cNvSpPr/>
            <p:nvPr/>
          </p:nvSpPr>
          <p:spPr>
            <a:xfrm>
              <a:off x="8679308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9" name="Google Shape;16399;p27"/>
            <p:cNvSpPr/>
            <p:nvPr/>
          </p:nvSpPr>
          <p:spPr>
            <a:xfrm>
              <a:off x="8798821" y="4147640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0" name="Google Shape;16400;p27"/>
            <p:cNvSpPr/>
            <p:nvPr/>
          </p:nvSpPr>
          <p:spPr>
            <a:xfrm>
              <a:off x="313503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1" name="Google Shape;16401;p27"/>
            <p:cNvSpPr/>
            <p:nvPr/>
          </p:nvSpPr>
          <p:spPr>
            <a:xfrm>
              <a:off x="433011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2" name="Google Shape;16402;p27"/>
            <p:cNvSpPr/>
            <p:nvPr/>
          </p:nvSpPr>
          <p:spPr>
            <a:xfrm>
              <a:off x="552519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3" name="Google Shape;16403;p27"/>
            <p:cNvSpPr/>
            <p:nvPr/>
          </p:nvSpPr>
          <p:spPr>
            <a:xfrm>
              <a:off x="672027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4" name="Google Shape;16404;p27"/>
            <p:cNvSpPr/>
            <p:nvPr/>
          </p:nvSpPr>
          <p:spPr>
            <a:xfrm>
              <a:off x="791536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5" name="Google Shape;16405;p27"/>
            <p:cNvSpPr/>
            <p:nvPr/>
          </p:nvSpPr>
          <p:spPr>
            <a:xfrm>
              <a:off x="911044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6" name="Google Shape;16406;p27"/>
            <p:cNvSpPr/>
            <p:nvPr/>
          </p:nvSpPr>
          <p:spPr>
            <a:xfrm>
              <a:off x="1030552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7" name="Google Shape;16407;p27"/>
            <p:cNvSpPr/>
            <p:nvPr/>
          </p:nvSpPr>
          <p:spPr>
            <a:xfrm>
              <a:off x="8201254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8" name="Google Shape;16408;p27"/>
            <p:cNvSpPr/>
            <p:nvPr/>
          </p:nvSpPr>
          <p:spPr>
            <a:xfrm>
              <a:off x="8320767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9" name="Google Shape;16409;p27"/>
            <p:cNvSpPr/>
            <p:nvPr/>
          </p:nvSpPr>
          <p:spPr>
            <a:xfrm>
              <a:off x="8440281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0" name="Google Shape;16410;p27"/>
            <p:cNvSpPr/>
            <p:nvPr/>
          </p:nvSpPr>
          <p:spPr>
            <a:xfrm>
              <a:off x="8559794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1" name="Google Shape;16411;p27"/>
            <p:cNvSpPr/>
            <p:nvPr/>
          </p:nvSpPr>
          <p:spPr>
            <a:xfrm>
              <a:off x="8679308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2" name="Google Shape;16412;p27"/>
            <p:cNvSpPr/>
            <p:nvPr/>
          </p:nvSpPr>
          <p:spPr>
            <a:xfrm>
              <a:off x="8798821" y="4253747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3" name="Google Shape;16413;p27"/>
            <p:cNvSpPr/>
            <p:nvPr/>
          </p:nvSpPr>
          <p:spPr>
            <a:xfrm>
              <a:off x="313503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4" name="Google Shape;16414;p27"/>
            <p:cNvSpPr/>
            <p:nvPr/>
          </p:nvSpPr>
          <p:spPr>
            <a:xfrm>
              <a:off x="433011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5" name="Google Shape;16415;p27"/>
            <p:cNvSpPr/>
            <p:nvPr/>
          </p:nvSpPr>
          <p:spPr>
            <a:xfrm>
              <a:off x="552519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6" name="Google Shape;16416;p27"/>
            <p:cNvSpPr/>
            <p:nvPr/>
          </p:nvSpPr>
          <p:spPr>
            <a:xfrm>
              <a:off x="672027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7" name="Google Shape;16417;p27"/>
            <p:cNvSpPr/>
            <p:nvPr/>
          </p:nvSpPr>
          <p:spPr>
            <a:xfrm>
              <a:off x="791536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8" name="Google Shape;16418;p27"/>
            <p:cNvSpPr/>
            <p:nvPr/>
          </p:nvSpPr>
          <p:spPr>
            <a:xfrm>
              <a:off x="911044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9" name="Google Shape;16419;p27"/>
            <p:cNvSpPr/>
            <p:nvPr/>
          </p:nvSpPr>
          <p:spPr>
            <a:xfrm>
              <a:off x="1030552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0" name="Google Shape;16420;p27"/>
            <p:cNvSpPr/>
            <p:nvPr/>
          </p:nvSpPr>
          <p:spPr>
            <a:xfrm>
              <a:off x="8201254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1" name="Google Shape;16421;p27"/>
            <p:cNvSpPr/>
            <p:nvPr/>
          </p:nvSpPr>
          <p:spPr>
            <a:xfrm>
              <a:off x="8320767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2" name="Google Shape;16422;p27"/>
            <p:cNvSpPr/>
            <p:nvPr/>
          </p:nvSpPr>
          <p:spPr>
            <a:xfrm>
              <a:off x="8440281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3" name="Google Shape;16423;p27"/>
            <p:cNvSpPr/>
            <p:nvPr/>
          </p:nvSpPr>
          <p:spPr>
            <a:xfrm>
              <a:off x="8559794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4" name="Google Shape;16424;p27"/>
            <p:cNvSpPr/>
            <p:nvPr/>
          </p:nvSpPr>
          <p:spPr>
            <a:xfrm>
              <a:off x="8679308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5" name="Google Shape;16425;p27"/>
            <p:cNvSpPr/>
            <p:nvPr/>
          </p:nvSpPr>
          <p:spPr>
            <a:xfrm>
              <a:off x="8798821" y="4359854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6" name="Google Shape;16426;p27"/>
            <p:cNvSpPr/>
            <p:nvPr/>
          </p:nvSpPr>
          <p:spPr>
            <a:xfrm>
              <a:off x="313503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7" name="Google Shape;16427;p27"/>
            <p:cNvSpPr/>
            <p:nvPr/>
          </p:nvSpPr>
          <p:spPr>
            <a:xfrm>
              <a:off x="433011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8" name="Google Shape;16428;p27"/>
            <p:cNvSpPr/>
            <p:nvPr/>
          </p:nvSpPr>
          <p:spPr>
            <a:xfrm>
              <a:off x="552519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9" name="Google Shape;16429;p27"/>
            <p:cNvSpPr/>
            <p:nvPr/>
          </p:nvSpPr>
          <p:spPr>
            <a:xfrm>
              <a:off x="672027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0" name="Google Shape;16430;p27"/>
            <p:cNvSpPr/>
            <p:nvPr/>
          </p:nvSpPr>
          <p:spPr>
            <a:xfrm>
              <a:off x="791536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1" name="Google Shape;16431;p27"/>
            <p:cNvSpPr/>
            <p:nvPr/>
          </p:nvSpPr>
          <p:spPr>
            <a:xfrm>
              <a:off x="911044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2" name="Google Shape;16432;p27"/>
            <p:cNvSpPr/>
            <p:nvPr/>
          </p:nvSpPr>
          <p:spPr>
            <a:xfrm>
              <a:off x="1030552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3" name="Google Shape;16433;p27"/>
            <p:cNvSpPr/>
            <p:nvPr/>
          </p:nvSpPr>
          <p:spPr>
            <a:xfrm>
              <a:off x="8201254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4" name="Google Shape;16434;p27"/>
            <p:cNvSpPr/>
            <p:nvPr/>
          </p:nvSpPr>
          <p:spPr>
            <a:xfrm>
              <a:off x="8320767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5" name="Google Shape;16435;p27"/>
            <p:cNvSpPr/>
            <p:nvPr/>
          </p:nvSpPr>
          <p:spPr>
            <a:xfrm>
              <a:off x="8440281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6" name="Google Shape;16436;p27"/>
            <p:cNvSpPr/>
            <p:nvPr/>
          </p:nvSpPr>
          <p:spPr>
            <a:xfrm>
              <a:off x="8559794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7" name="Google Shape;16437;p27"/>
            <p:cNvSpPr/>
            <p:nvPr/>
          </p:nvSpPr>
          <p:spPr>
            <a:xfrm>
              <a:off x="8679308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8" name="Google Shape;16438;p27"/>
            <p:cNvSpPr/>
            <p:nvPr/>
          </p:nvSpPr>
          <p:spPr>
            <a:xfrm>
              <a:off x="8798821" y="4465961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9" name="Google Shape;16439;p27"/>
            <p:cNvSpPr/>
            <p:nvPr/>
          </p:nvSpPr>
          <p:spPr>
            <a:xfrm>
              <a:off x="313503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0" name="Google Shape;16440;p27"/>
            <p:cNvSpPr/>
            <p:nvPr/>
          </p:nvSpPr>
          <p:spPr>
            <a:xfrm>
              <a:off x="433011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1" name="Google Shape;16441;p27"/>
            <p:cNvSpPr/>
            <p:nvPr/>
          </p:nvSpPr>
          <p:spPr>
            <a:xfrm>
              <a:off x="552519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2" name="Google Shape;16442;p27"/>
            <p:cNvSpPr/>
            <p:nvPr/>
          </p:nvSpPr>
          <p:spPr>
            <a:xfrm>
              <a:off x="672027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3" name="Google Shape;16443;p27"/>
            <p:cNvSpPr/>
            <p:nvPr/>
          </p:nvSpPr>
          <p:spPr>
            <a:xfrm>
              <a:off x="791536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4" name="Google Shape;16444;p27"/>
            <p:cNvSpPr/>
            <p:nvPr/>
          </p:nvSpPr>
          <p:spPr>
            <a:xfrm>
              <a:off x="911044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5" name="Google Shape;16445;p27"/>
            <p:cNvSpPr/>
            <p:nvPr/>
          </p:nvSpPr>
          <p:spPr>
            <a:xfrm>
              <a:off x="1030552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6" name="Google Shape;16446;p27"/>
            <p:cNvSpPr/>
            <p:nvPr/>
          </p:nvSpPr>
          <p:spPr>
            <a:xfrm>
              <a:off x="8201254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7" name="Google Shape;16447;p27"/>
            <p:cNvSpPr/>
            <p:nvPr/>
          </p:nvSpPr>
          <p:spPr>
            <a:xfrm>
              <a:off x="8320767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8" name="Google Shape;16448;p27"/>
            <p:cNvSpPr/>
            <p:nvPr/>
          </p:nvSpPr>
          <p:spPr>
            <a:xfrm>
              <a:off x="8440281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9" name="Google Shape;16449;p27"/>
            <p:cNvSpPr/>
            <p:nvPr/>
          </p:nvSpPr>
          <p:spPr>
            <a:xfrm>
              <a:off x="8559794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0" name="Google Shape;16450;p27"/>
            <p:cNvSpPr/>
            <p:nvPr/>
          </p:nvSpPr>
          <p:spPr>
            <a:xfrm>
              <a:off x="8679308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1" name="Google Shape;16451;p27"/>
            <p:cNvSpPr/>
            <p:nvPr/>
          </p:nvSpPr>
          <p:spPr>
            <a:xfrm>
              <a:off x="8798821" y="4572069"/>
              <a:ext cx="31489" cy="3148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52" name="Google Shape;16452;p27"/>
          <p:cNvSpPr txBox="1">
            <a:spLocks noGrp="1"/>
          </p:cNvSpPr>
          <p:nvPr>
            <p:ph type="ctrTitle"/>
          </p:nvPr>
        </p:nvSpPr>
        <p:spPr>
          <a:xfrm>
            <a:off x="1962688" y="889811"/>
            <a:ext cx="5218500" cy="2408971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800" dirty="0">
                <a:solidFill>
                  <a:schemeClr val="dk2"/>
                </a:solidFill>
                <a:latin typeface="+mj-lt"/>
                <a:ea typeface="Archivo Black"/>
                <a:cs typeface="Archivo Black"/>
                <a:sym typeface="Archivo Black"/>
              </a:rPr>
              <a:t>Ανάπτυξη Πλατφόρμας καταχώρησης, εύρεσης</a:t>
            </a:r>
            <a:r>
              <a:rPr lang="el-GR" sz="2800" dirty="0">
                <a:solidFill>
                  <a:schemeClr val="dk2"/>
                </a:solidFill>
                <a:latin typeface="+mj-lt"/>
              </a:rPr>
              <a:t> και ενοικίασης καταλυμάτων </a:t>
            </a:r>
            <a:endParaRPr sz="2800" dirty="0">
              <a:solidFill>
                <a:schemeClr val="dk2"/>
              </a:solidFill>
              <a:latin typeface="+mj-lt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6453" name="Google Shape;16453;p27"/>
          <p:cNvSpPr txBox="1">
            <a:spLocks noGrp="1"/>
          </p:cNvSpPr>
          <p:nvPr>
            <p:ph type="subTitle" idx="1"/>
          </p:nvPr>
        </p:nvSpPr>
        <p:spPr>
          <a:xfrm>
            <a:off x="2392525" y="3694918"/>
            <a:ext cx="43590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solidFill>
                  <a:schemeClr val="dk1"/>
                </a:solidFill>
              </a:rPr>
              <a:t>Ον/</a:t>
            </a:r>
            <a:r>
              <a:rPr lang="el-GR" dirty="0" err="1">
                <a:solidFill>
                  <a:schemeClr val="dk1"/>
                </a:solidFill>
              </a:rPr>
              <a:t>νυμο</a:t>
            </a:r>
            <a:r>
              <a:rPr lang="el-GR" dirty="0">
                <a:solidFill>
                  <a:schemeClr val="dk1"/>
                </a:solidFill>
              </a:rPr>
              <a:t>: </a:t>
            </a:r>
            <a:r>
              <a:rPr lang="el-GR" dirty="0" err="1">
                <a:solidFill>
                  <a:schemeClr val="dk1"/>
                </a:solidFill>
              </a:rPr>
              <a:t>Κουμπής</a:t>
            </a:r>
            <a:r>
              <a:rPr lang="el-GR" dirty="0">
                <a:solidFill>
                  <a:schemeClr val="dk1"/>
                </a:solidFill>
              </a:rPr>
              <a:t> Χρήστος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ΑΜ: 4418096</a:t>
            </a:r>
          </a:p>
        </p:txBody>
      </p:sp>
      <p:sp>
        <p:nvSpPr>
          <p:cNvPr id="16454" name="Google Shape;16454;p27"/>
          <p:cNvSpPr txBox="1">
            <a:spLocks noGrp="1"/>
          </p:cNvSpPr>
          <p:nvPr>
            <p:ph type="subTitle" idx="1"/>
          </p:nvPr>
        </p:nvSpPr>
        <p:spPr>
          <a:xfrm>
            <a:off x="7879100" y="153125"/>
            <a:ext cx="951000" cy="1830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Λάρισα </a:t>
            </a:r>
            <a:r>
              <a:rPr lang="en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" sz="1000" dirty="0">
                <a:solidFill>
                  <a:schemeClr val="dk2"/>
                </a:solidFill>
              </a:rPr>
              <a:t>2022</a:t>
            </a: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6455" name="Google Shape;16455;p27"/>
          <p:cNvCxnSpPr>
            <a:stCxn id="16454" idx="1"/>
          </p:cNvCxnSpPr>
          <p:nvPr/>
        </p:nvCxnSpPr>
        <p:spPr>
          <a:xfrm rot="10800000">
            <a:off x="325100" y="244625"/>
            <a:ext cx="755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456" name="Google Shape;16456;p27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6457" name="Google Shape;16457;p27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8" name="Google Shape;16458;p27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9" name="Google Shape;16459;p27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0" name="Google Shape;16460;p27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3" name="Google Shape;16513;p32"/>
          <p:cNvSpPr/>
          <p:nvPr/>
        </p:nvSpPr>
        <p:spPr>
          <a:xfrm>
            <a:off x="31350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4" name="Google Shape;16514;p32"/>
          <p:cNvSpPr/>
          <p:nvPr/>
        </p:nvSpPr>
        <p:spPr>
          <a:xfrm>
            <a:off x="43301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5" name="Google Shape;16515;p32"/>
          <p:cNvSpPr/>
          <p:nvPr/>
        </p:nvSpPr>
        <p:spPr>
          <a:xfrm>
            <a:off x="55251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6" name="Google Shape;16516;p32"/>
          <p:cNvSpPr/>
          <p:nvPr/>
        </p:nvSpPr>
        <p:spPr>
          <a:xfrm>
            <a:off x="6720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7" name="Google Shape;16517;p32"/>
          <p:cNvSpPr/>
          <p:nvPr/>
        </p:nvSpPr>
        <p:spPr>
          <a:xfrm>
            <a:off x="79153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8" name="Google Shape;16518;p32"/>
          <p:cNvSpPr/>
          <p:nvPr/>
        </p:nvSpPr>
        <p:spPr>
          <a:xfrm>
            <a:off x="91104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9" name="Google Shape;16519;p32"/>
          <p:cNvSpPr/>
          <p:nvPr/>
        </p:nvSpPr>
        <p:spPr>
          <a:xfrm>
            <a:off x="10305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0" name="Google Shape;16520;p32"/>
          <p:cNvSpPr/>
          <p:nvPr/>
        </p:nvSpPr>
        <p:spPr>
          <a:xfrm>
            <a:off x="115006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1" name="Google Shape;16521;p32"/>
          <p:cNvSpPr/>
          <p:nvPr/>
        </p:nvSpPr>
        <p:spPr>
          <a:xfrm>
            <a:off x="126956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2" name="Google Shape;16522;p32"/>
          <p:cNvSpPr/>
          <p:nvPr/>
        </p:nvSpPr>
        <p:spPr>
          <a:xfrm>
            <a:off x="138907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3" name="Google Shape;16523;p32"/>
          <p:cNvSpPr/>
          <p:nvPr/>
        </p:nvSpPr>
        <p:spPr>
          <a:xfrm>
            <a:off x="150858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4" name="Google Shape;16524;p32"/>
          <p:cNvSpPr/>
          <p:nvPr/>
        </p:nvSpPr>
        <p:spPr>
          <a:xfrm>
            <a:off x="16280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5" name="Google Shape;16525;p32"/>
          <p:cNvSpPr/>
          <p:nvPr/>
        </p:nvSpPr>
        <p:spPr>
          <a:xfrm>
            <a:off x="17476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6" name="Google Shape;16526;p32"/>
          <p:cNvSpPr/>
          <p:nvPr/>
        </p:nvSpPr>
        <p:spPr>
          <a:xfrm>
            <a:off x="18671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7" name="Google Shape;16527;p32"/>
          <p:cNvSpPr/>
          <p:nvPr/>
        </p:nvSpPr>
        <p:spPr>
          <a:xfrm>
            <a:off x="19866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8" name="Google Shape;16528;p32"/>
          <p:cNvSpPr/>
          <p:nvPr/>
        </p:nvSpPr>
        <p:spPr>
          <a:xfrm>
            <a:off x="210612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9" name="Google Shape;16529;p32"/>
          <p:cNvSpPr/>
          <p:nvPr/>
        </p:nvSpPr>
        <p:spPr>
          <a:xfrm>
            <a:off x="22256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0" name="Google Shape;16530;p32"/>
          <p:cNvSpPr/>
          <p:nvPr/>
        </p:nvSpPr>
        <p:spPr>
          <a:xfrm>
            <a:off x="234514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1" name="Google Shape;16531;p32"/>
          <p:cNvSpPr/>
          <p:nvPr/>
        </p:nvSpPr>
        <p:spPr>
          <a:xfrm>
            <a:off x="246465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2" name="Google Shape;16532;p32"/>
          <p:cNvSpPr/>
          <p:nvPr/>
        </p:nvSpPr>
        <p:spPr>
          <a:xfrm>
            <a:off x="25841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3" name="Google Shape;16533;p32"/>
          <p:cNvSpPr/>
          <p:nvPr/>
        </p:nvSpPr>
        <p:spPr>
          <a:xfrm>
            <a:off x="27036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4" name="Google Shape;16534;p32"/>
          <p:cNvSpPr/>
          <p:nvPr/>
        </p:nvSpPr>
        <p:spPr>
          <a:xfrm>
            <a:off x="282317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5" name="Google Shape;16535;p32"/>
          <p:cNvSpPr/>
          <p:nvPr/>
        </p:nvSpPr>
        <p:spPr>
          <a:xfrm>
            <a:off x="294268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6" name="Google Shape;16536;p32"/>
          <p:cNvSpPr/>
          <p:nvPr/>
        </p:nvSpPr>
        <p:spPr>
          <a:xfrm>
            <a:off x="306219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7" name="Google Shape;16537;p32"/>
          <p:cNvSpPr/>
          <p:nvPr/>
        </p:nvSpPr>
        <p:spPr>
          <a:xfrm>
            <a:off x="318170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8" name="Google Shape;16538;p32"/>
          <p:cNvSpPr/>
          <p:nvPr/>
        </p:nvSpPr>
        <p:spPr>
          <a:xfrm>
            <a:off x="330120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9" name="Google Shape;16539;p32"/>
          <p:cNvSpPr/>
          <p:nvPr/>
        </p:nvSpPr>
        <p:spPr>
          <a:xfrm>
            <a:off x="342071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0" name="Google Shape;16540;p32"/>
          <p:cNvSpPr/>
          <p:nvPr/>
        </p:nvSpPr>
        <p:spPr>
          <a:xfrm>
            <a:off x="354022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1" name="Google Shape;16541;p32"/>
          <p:cNvSpPr/>
          <p:nvPr/>
        </p:nvSpPr>
        <p:spPr>
          <a:xfrm>
            <a:off x="365973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2" name="Google Shape;16542;p32"/>
          <p:cNvSpPr/>
          <p:nvPr/>
        </p:nvSpPr>
        <p:spPr>
          <a:xfrm>
            <a:off x="37792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3" name="Google Shape;16543;p32"/>
          <p:cNvSpPr/>
          <p:nvPr/>
        </p:nvSpPr>
        <p:spPr>
          <a:xfrm>
            <a:off x="389876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4" name="Google Shape;16544;p32"/>
          <p:cNvSpPr/>
          <p:nvPr/>
        </p:nvSpPr>
        <p:spPr>
          <a:xfrm>
            <a:off x="401827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5" name="Google Shape;16545;p32"/>
          <p:cNvSpPr/>
          <p:nvPr/>
        </p:nvSpPr>
        <p:spPr>
          <a:xfrm>
            <a:off x="41377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6" name="Google Shape;16546;p32"/>
          <p:cNvSpPr/>
          <p:nvPr/>
        </p:nvSpPr>
        <p:spPr>
          <a:xfrm>
            <a:off x="425730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7" name="Google Shape;16547;p32"/>
          <p:cNvSpPr/>
          <p:nvPr/>
        </p:nvSpPr>
        <p:spPr>
          <a:xfrm>
            <a:off x="437682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8" name="Google Shape;16548;p32"/>
          <p:cNvSpPr/>
          <p:nvPr/>
        </p:nvSpPr>
        <p:spPr>
          <a:xfrm>
            <a:off x="44963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9" name="Google Shape;16549;p32"/>
          <p:cNvSpPr/>
          <p:nvPr/>
        </p:nvSpPr>
        <p:spPr>
          <a:xfrm>
            <a:off x="461584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0" name="Google Shape;16550;p32"/>
          <p:cNvSpPr/>
          <p:nvPr/>
        </p:nvSpPr>
        <p:spPr>
          <a:xfrm>
            <a:off x="473536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1" name="Google Shape;16551;p32"/>
          <p:cNvSpPr/>
          <p:nvPr/>
        </p:nvSpPr>
        <p:spPr>
          <a:xfrm>
            <a:off x="485487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2" name="Google Shape;16552;p32"/>
          <p:cNvSpPr/>
          <p:nvPr/>
        </p:nvSpPr>
        <p:spPr>
          <a:xfrm>
            <a:off x="497438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3" name="Google Shape;16553;p32"/>
          <p:cNvSpPr/>
          <p:nvPr/>
        </p:nvSpPr>
        <p:spPr>
          <a:xfrm>
            <a:off x="50939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4" name="Google Shape;16554;p32"/>
          <p:cNvSpPr/>
          <p:nvPr/>
        </p:nvSpPr>
        <p:spPr>
          <a:xfrm>
            <a:off x="521341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5" name="Google Shape;16555;p32"/>
          <p:cNvSpPr/>
          <p:nvPr/>
        </p:nvSpPr>
        <p:spPr>
          <a:xfrm>
            <a:off x="533292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6" name="Google Shape;16556;p32"/>
          <p:cNvSpPr/>
          <p:nvPr/>
        </p:nvSpPr>
        <p:spPr>
          <a:xfrm>
            <a:off x="545244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7" name="Google Shape;16557;p32"/>
          <p:cNvSpPr/>
          <p:nvPr/>
        </p:nvSpPr>
        <p:spPr>
          <a:xfrm>
            <a:off x="557195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8" name="Google Shape;16558;p32"/>
          <p:cNvSpPr/>
          <p:nvPr/>
        </p:nvSpPr>
        <p:spPr>
          <a:xfrm>
            <a:off x="569146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9" name="Google Shape;16559;p32"/>
          <p:cNvSpPr/>
          <p:nvPr/>
        </p:nvSpPr>
        <p:spPr>
          <a:xfrm>
            <a:off x="581098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0" name="Google Shape;16560;p32"/>
          <p:cNvSpPr/>
          <p:nvPr/>
        </p:nvSpPr>
        <p:spPr>
          <a:xfrm>
            <a:off x="593049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1" name="Google Shape;16561;p32"/>
          <p:cNvSpPr/>
          <p:nvPr/>
        </p:nvSpPr>
        <p:spPr>
          <a:xfrm>
            <a:off x="60500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2" name="Google Shape;16562;p32"/>
          <p:cNvSpPr/>
          <p:nvPr/>
        </p:nvSpPr>
        <p:spPr>
          <a:xfrm>
            <a:off x="616952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3" name="Google Shape;16563;p32"/>
          <p:cNvSpPr/>
          <p:nvPr/>
        </p:nvSpPr>
        <p:spPr>
          <a:xfrm>
            <a:off x="628903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4" name="Google Shape;16564;p32"/>
          <p:cNvSpPr/>
          <p:nvPr/>
        </p:nvSpPr>
        <p:spPr>
          <a:xfrm>
            <a:off x="640855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5" name="Google Shape;16565;p32"/>
          <p:cNvSpPr/>
          <p:nvPr/>
        </p:nvSpPr>
        <p:spPr>
          <a:xfrm>
            <a:off x="652806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6" name="Google Shape;16566;p32"/>
          <p:cNvSpPr/>
          <p:nvPr/>
        </p:nvSpPr>
        <p:spPr>
          <a:xfrm>
            <a:off x="664757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7" name="Google Shape;16567;p32"/>
          <p:cNvSpPr/>
          <p:nvPr/>
        </p:nvSpPr>
        <p:spPr>
          <a:xfrm>
            <a:off x="676709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8" name="Google Shape;16568;p32"/>
          <p:cNvSpPr/>
          <p:nvPr/>
        </p:nvSpPr>
        <p:spPr>
          <a:xfrm>
            <a:off x="688660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9" name="Google Shape;16569;p32"/>
          <p:cNvSpPr/>
          <p:nvPr/>
        </p:nvSpPr>
        <p:spPr>
          <a:xfrm>
            <a:off x="70061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0" name="Google Shape;16570;p32"/>
          <p:cNvSpPr/>
          <p:nvPr/>
        </p:nvSpPr>
        <p:spPr>
          <a:xfrm>
            <a:off x="712563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1" name="Google Shape;16571;p32"/>
          <p:cNvSpPr/>
          <p:nvPr/>
        </p:nvSpPr>
        <p:spPr>
          <a:xfrm>
            <a:off x="724514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2" name="Google Shape;16572;p32"/>
          <p:cNvSpPr/>
          <p:nvPr/>
        </p:nvSpPr>
        <p:spPr>
          <a:xfrm>
            <a:off x="73646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3" name="Google Shape;16573;p32"/>
          <p:cNvSpPr/>
          <p:nvPr/>
        </p:nvSpPr>
        <p:spPr>
          <a:xfrm>
            <a:off x="748417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4" name="Google Shape;16574;p32"/>
          <p:cNvSpPr/>
          <p:nvPr/>
        </p:nvSpPr>
        <p:spPr>
          <a:xfrm>
            <a:off x="760368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5" name="Google Shape;16575;p32"/>
          <p:cNvSpPr/>
          <p:nvPr/>
        </p:nvSpPr>
        <p:spPr>
          <a:xfrm>
            <a:off x="772319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6" name="Google Shape;16576;p32"/>
          <p:cNvSpPr/>
          <p:nvPr/>
        </p:nvSpPr>
        <p:spPr>
          <a:xfrm>
            <a:off x="784271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7" name="Google Shape;16577;p32"/>
          <p:cNvSpPr/>
          <p:nvPr/>
        </p:nvSpPr>
        <p:spPr>
          <a:xfrm>
            <a:off x="79622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8" name="Google Shape;16578;p32"/>
          <p:cNvSpPr/>
          <p:nvPr/>
        </p:nvSpPr>
        <p:spPr>
          <a:xfrm>
            <a:off x="808174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9" name="Google Shape;16579;p32"/>
          <p:cNvSpPr/>
          <p:nvPr/>
        </p:nvSpPr>
        <p:spPr>
          <a:xfrm>
            <a:off x="820125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0" name="Google Shape;16580;p32"/>
          <p:cNvSpPr/>
          <p:nvPr/>
        </p:nvSpPr>
        <p:spPr>
          <a:xfrm>
            <a:off x="83207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1" name="Google Shape;16581;p32"/>
          <p:cNvSpPr/>
          <p:nvPr/>
        </p:nvSpPr>
        <p:spPr>
          <a:xfrm>
            <a:off x="844028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2" name="Google Shape;16582;p32"/>
          <p:cNvSpPr/>
          <p:nvPr/>
        </p:nvSpPr>
        <p:spPr>
          <a:xfrm>
            <a:off x="855979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3" name="Google Shape;16583;p32"/>
          <p:cNvSpPr/>
          <p:nvPr/>
        </p:nvSpPr>
        <p:spPr>
          <a:xfrm>
            <a:off x="867930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4" name="Google Shape;16584;p32"/>
          <p:cNvSpPr/>
          <p:nvPr/>
        </p:nvSpPr>
        <p:spPr>
          <a:xfrm>
            <a:off x="879882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5" name="Google Shape;16585;p32"/>
          <p:cNvSpPr/>
          <p:nvPr/>
        </p:nvSpPr>
        <p:spPr>
          <a:xfrm>
            <a:off x="31350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6" name="Google Shape;16586;p32"/>
          <p:cNvSpPr/>
          <p:nvPr/>
        </p:nvSpPr>
        <p:spPr>
          <a:xfrm>
            <a:off x="43301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7" name="Google Shape;16587;p32"/>
          <p:cNvSpPr/>
          <p:nvPr/>
        </p:nvSpPr>
        <p:spPr>
          <a:xfrm>
            <a:off x="55251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8" name="Google Shape;16588;p32"/>
          <p:cNvSpPr/>
          <p:nvPr/>
        </p:nvSpPr>
        <p:spPr>
          <a:xfrm>
            <a:off x="6720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9" name="Google Shape;16589;p32"/>
          <p:cNvSpPr/>
          <p:nvPr/>
        </p:nvSpPr>
        <p:spPr>
          <a:xfrm>
            <a:off x="79153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0" name="Google Shape;16590;p32"/>
          <p:cNvSpPr/>
          <p:nvPr/>
        </p:nvSpPr>
        <p:spPr>
          <a:xfrm>
            <a:off x="91104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1" name="Google Shape;16591;p32"/>
          <p:cNvSpPr/>
          <p:nvPr/>
        </p:nvSpPr>
        <p:spPr>
          <a:xfrm>
            <a:off x="10305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2" name="Google Shape;16592;p32"/>
          <p:cNvSpPr/>
          <p:nvPr/>
        </p:nvSpPr>
        <p:spPr>
          <a:xfrm>
            <a:off x="115006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3" name="Google Shape;16593;p32"/>
          <p:cNvSpPr/>
          <p:nvPr/>
        </p:nvSpPr>
        <p:spPr>
          <a:xfrm>
            <a:off x="126956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4" name="Google Shape;16594;p32"/>
          <p:cNvSpPr/>
          <p:nvPr/>
        </p:nvSpPr>
        <p:spPr>
          <a:xfrm>
            <a:off x="138907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5" name="Google Shape;16595;p32"/>
          <p:cNvSpPr/>
          <p:nvPr/>
        </p:nvSpPr>
        <p:spPr>
          <a:xfrm>
            <a:off x="150858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6" name="Google Shape;16596;p32"/>
          <p:cNvSpPr/>
          <p:nvPr/>
        </p:nvSpPr>
        <p:spPr>
          <a:xfrm>
            <a:off x="16280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7" name="Google Shape;16597;p32"/>
          <p:cNvSpPr/>
          <p:nvPr/>
        </p:nvSpPr>
        <p:spPr>
          <a:xfrm>
            <a:off x="17476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8" name="Google Shape;16598;p32"/>
          <p:cNvSpPr/>
          <p:nvPr/>
        </p:nvSpPr>
        <p:spPr>
          <a:xfrm>
            <a:off x="18671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9" name="Google Shape;16599;p32"/>
          <p:cNvSpPr/>
          <p:nvPr/>
        </p:nvSpPr>
        <p:spPr>
          <a:xfrm>
            <a:off x="19866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0" name="Google Shape;16600;p32"/>
          <p:cNvSpPr/>
          <p:nvPr/>
        </p:nvSpPr>
        <p:spPr>
          <a:xfrm>
            <a:off x="210612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1" name="Google Shape;16601;p32"/>
          <p:cNvSpPr/>
          <p:nvPr/>
        </p:nvSpPr>
        <p:spPr>
          <a:xfrm>
            <a:off x="22256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2" name="Google Shape;16602;p32"/>
          <p:cNvSpPr/>
          <p:nvPr/>
        </p:nvSpPr>
        <p:spPr>
          <a:xfrm>
            <a:off x="234514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3" name="Google Shape;16603;p32"/>
          <p:cNvSpPr/>
          <p:nvPr/>
        </p:nvSpPr>
        <p:spPr>
          <a:xfrm>
            <a:off x="246465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4" name="Google Shape;16604;p32"/>
          <p:cNvSpPr/>
          <p:nvPr/>
        </p:nvSpPr>
        <p:spPr>
          <a:xfrm>
            <a:off x="25841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5" name="Google Shape;16605;p32"/>
          <p:cNvSpPr/>
          <p:nvPr/>
        </p:nvSpPr>
        <p:spPr>
          <a:xfrm>
            <a:off x="27036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6" name="Google Shape;16606;p32"/>
          <p:cNvSpPr/>
          <p:nvPr/>
        </p:nvSpPr>
        <p:spPr>
          <a:xfrm>
            <a:off x="282317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7" name="Google Shape;16607;p32"/>
          <p:cNvSpPr/>
          <p:nvPr/>
        </p:nvSpPr>
        <p:spPr>
          <a:xfrm>
            <a:off x="294268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8" name="Google Shape;16608;p32"/>
          <p:cNvSpPr/>
          <p:nvPr/>
        </p:nvSpPr>
        <p:spPr>
          <a:xfrm>
            <a:off x="306219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9" name="Google Shape;16609;p32"/>
          <p:cNvSpPr/>
          <p:nvPr/>
        </p:nvSpPr>
        <p:spPr>
          <a:xfrm>
            <a:off x="318170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0" name="Google Shape;16610;p32"/>
          <p:cNvSpPr/>
          <p:nvPr/>
        </p:nvSpPr>
        <p:spPr>
          <a:xfrm>
            <a:off x="330120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1" name="Google Shape;16611;p32"/>
          <p:cNvSpPr/>
          <p:nvPr/>
        </p:nvSpPr>
        <p:spPr>
          <a:xfrm>
            <a:off x="342071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2" name="Google Shape;16612;p32"/>
          <p:cNvSpPr/>
          <p:nvPr/>
        </p:nvSpPr>
        <p:spPr>
          <a:xfrm>
            <a:off x="354022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3" name="Google Shape;16613;p32"/>
          <p:cNvSpPr/>
          <p:nvPr/>
        </p:nvSpPr>
        <p:spPr>
          <a:xfrm>
            <a:off x="365973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4" name="Google Shape;16614;p32"/>
          <p:cNvSpPr/>
          <p:nvPr/>
        </p:nvSpPr>
        <p:spPr>
          <a:xfrm>
            <a:off x="37792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5" name="Google Shape;16615;p32"/>
          <p:cNvSpPr/>
          <p:nvPr/>
        </p:nvSpPr>
        <p:spPr>
          <a:xfrm>
            <a:off x="389876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6" name="Google Shape;16616;p32"/>
          <p:cNvSpPr/>
          <p:nvPr/>
        </p:nvSpPr>
        <p:spPr>
          <a:xfrm>
            <a:off x="401827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7" name="Google Shape;16617;p32"/>
          <p:cNvSpPr/>
          <p:nvPr/>
        </p:nvSpPr>
        <p:spPr>
          <a:xfrm>
            <a:off x="41377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8" name="Google Shape;16618;p32"/>
          <p:cNvSpPr/>
          <p:nvPr/>
        </p:nvSpPr>
        <p:spPr>
          <a:xfrm>
            <a:off x="425730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9" name="Google Shape;16619;p32"/>
          <p:cNvSpPr/>
          <p:nvPr/>
        </p:nvSpPr>
        <p:spPr>
          <a:xfrm>
            <a:off x="437682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0" name="Google Shape;16620;p32"/>
          <p:cNvSpPr/>
          <p:nvPr/>
        </p:nvSpPr>
        <p:spPr>
          <a:xfrm>
            <a:off x="44963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1" name="Google Shape;16621;p32"/>
          <p:cNvSpPr/>
          <p:nvPr/>
        </p:nvSpPr>
        <p:spPr>
          <a:xfrm>
            <a:off x="461584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2" name="Google Shape;16622;p32"/>
          <p:cNvSpPr/>
          <p:nvPr/>
        </p:nvSpPr>
        <p:spPr>
          <a:xfrm>
            <a:off x="473536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3" name="Google Shape;16623;p32"/>
          <p:cNvSpPr/>
          <p:nvPr/>
        </p:nvSpPr>
        <p:spPr>
          <a:xfrm>
            <a:off x="485487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4" name="Google Shape;16624;p32"/>
          <p:cNvSpPr/>
          <p:nvPr/>
        </p:nvSpPr>
        <p:spPr>
          <a:xfrm>
            <a:off x="497438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5" name="Google Shape;16625;p32"/>
          <p:cNvSpPr/>
          <p:nvPr/>
        </p:nvSpPr>
        <p:spPr>
          <a:xfrm>
            <a:off x="50939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6" name="Google Shape;16626;p32"/>
          <p:cNvSpPr/>
          <p:nvPr/>
        </p:nvSpPr>
        <p:spPr>
          <a:xfrm>
            <a:off x="521341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7" name="Google Shape;16627;p32"/>
          <p:cNvSpPr/>
          <p:nvPr/>
        </p:nvSpPr>
        <p:spPr>
          <a:xfrm>
            <a:off x="533292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8" name="Google Shape;16628;p32"/>
          <p:cNvSpPr/>
          <p:nvPr/>
        </p:nvSpPr>
        <p:spPr>
          <a:xfrm>
            <a:off x="545244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9" name="Google Shape;16629;p32"/>
          <p:cNvSpPr/>
          <p:nvPr/>
        </p:nvSpPr>
        <p:spPr>
          <a:xfrm>
            <a:off x="557195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0" name="Google Shape;16630;p32"/>
          <p:cNvSpPr/>
          <p:nvPr/>
        </p:nvSpPr>
        <p:spPr>
          <a:xfrm>
            <a:off x="569146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1" name="Google Shape;16631;p32"/>
          <p:cNvSpPr/>
          <p:nvPr/>
        </p:nvSpPr>
        <p:spPr>
          <a:xfrm>
            <a:off x="581098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2" name="Google Shape;16632;p32"/>
          <p:cNvSpPr/>
          <p:nvPr/>
        </p:nvSpPr>
        <p:spPr>
          <a:xfrm>
            <a:off x="593049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3" name="Google Shape;16633;p32"/>
          <p:cNvSpPr/>
          <p:nvPr/>
        </p:nvSpPr>
        <p:spPr>
          <a:xfrm>
            <a:off x="60500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4" name="Google Shape;16634;p32"/>
          <p:cNvSpPr/>
          <p:nvPr/>
        </p:nvSpPr>
        <p:spPr>
          <a:xfrm>
            <a:off x="616952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5" name="Google Shape;16635;p32"/>
          <p:cNvSpPr/>
          <p:nvPr/>
        </p:nvSpPr>
        <p:spPr>
          <a:xfrm>
            <a:off x="628903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6" name="Google Shape;16636;p32"/>
          <p:cNvSpPr/>
          <p:nvPr/>
        </p:nvSpPr>
        <p:spPr>
          <a:xfrm>
            <a:off x="640855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7" name="Google Shape;16637;p32"/>
          <p:cNvSpPr/>
          <p:nvPr/>
        </p:nvSpPr>
        <p:spPr>
          <a:xfrm>
            <a:off x="652806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8" name="Google Shape;16638;p32"/>
          <p:cNvSpPr/>
          <p:nvPr/>
        </p:nvSpPr>
        <p:spPr>
          <a:xfrm>
            <a:off x="664757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9" name="Google Shape;16639;p32"/>
          <p:cNvSpPr/>
          <p:nvPr/>
        </p:nvSpPr>
        <p:spPr>
          <a:xfrm>
            <a:off x="676709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0" name="Google Shape;16640;p32"/>
          <p:cNvSpPr/>
          <p:nvPr/>
        </p:nvSpPr>
        <p:spPr>
          <a:xfrm>
            <a:off x="688660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1" name="Google Shape;16641;p32"/>
          <p:cNvSpPr/>
          <p:nvPr/>
        </p:nvSpPr>
        <p:spPr>
          <a:xfrm>
            <a:off x="70061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2" name="Google Shape;16642;p32"/>
          <p:cNvSpPr/>
          <p:nvPr/>
        </p:nvSpPr>
        <p:spPr>
          <a:xfrm>
            <a:off x="712563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3" name="Google Shape;16643;p32"/>
          <p:cNvSpPr/>
          <p:nvPr/>
        </p:nvSpPr>
        <p:spPr>
          <a:xfrm>
            <a:off x="724514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4" name="Google Shape;16644;p32"/>
          <p:cNvSpPr/>
          <p:nvPr/>
        </p:nvSpPr>
        <p:spPr>
          <a:xfrm>
            <a:off x="73646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5" name="Google Shape;16645;p32"/>
          <p:cNvSpPr/>
          <p:nvPr/>
        </p:nvSpPr>
        <p:spPr>
          <a:xfrm>
            <a:off x="748417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6" name="Google Shape;16646;p32"/>
          <p:cNvSpPr/>
          <p:nvPr/>
        </p:nvSpPr>
        <p:spPr>
          <a:xfrm>
            <a:off x="760368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7" name="Google Shape;16647;p32"/>
          <p:cNvSpPr/>
          <p:nvPr/>
        </p:nvSpPr>
        <p:spPr>
          <a:xfrm>
            <a:off x="772319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8" name="Google Shape;16648;p32"/>
          <p:cNvSpPr/>
          <p:nvPr/>
        </p:nvSpPr>
        <p:spPr>
          <a:xfrm>
            <a:off x="784271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9" name="Google Shape;16649;p32"/>
          <p:cNvSpPr/>
          <p:nvPr/>
        </p:nvSpPr>
        <p:spPr>
          <a:xfrm>
            <a:off x="79622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0" name="Google Shape;16650;p32"/>
          <p:cNvSpPr/>
          <p:nvPr/>
        </p:nvSpPr>
        <p:spPr>
          <a:xfrm>
            <a:off x="808174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1" name="Google Shape;16651;p32"/>
          <p:cNvSpPr/>
          <p:nvPr/>
        </p:nvSpPr>
        <p:spPr>
          <a:xfrm>
            <a:off x="820125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2" name="Google Shape;16652;p32"/>
          <p:cNvSpPr/>
          <p:nvPr/>
        </p:nvSpPr>
        <p:spPr>
          <a:xfrm>
            <a:off x="83207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3" name="Google Shape;16653;p32"/>
          <p:cNvSpPr/>
          <p:nvPr/>
        </p:nvSpPr>
        <p:spPr>
          <a:xfrm>
            <a:off x="844028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4" name="Google Shape;16654;p32"/>
          <p:cNvSpPr/>
          <p:nvPr/>
        </p:nvSpPr>
        <p:spPr>
          <a:xfrm>
            <a:off x="855979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5" name="Google Shape;16655;p32"/>
          <p:cNvSpPr/>
          <p:nvPr/>
        </p:nvSpPr>
        <p:spPr>
          <a:xfrm>
            <a:off x="867930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6" name="Google Shape;16656;p32"/>
          <p:cNvSpPr/>
          <p:nvPr/>
        </p:nvSpPr>
        <p:spPr>
          <a:xfrm>
            <a:off x="879882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7" name="Google Shape;16657;p32"/>
          <p:cNvSpPr/>
          <p:nvPr/>
        </p:nvSpPr>
        <p:spPr>
          <a:xfrm>
            <a:off x="31350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8" name="Google Shape;16658;p32"/>
          <p:cNvSpPr/>
          <p:nvPr/>
        </p:nvSpPr>
        <p:spPr>
          <a:xfrm>
            <a:off x="43301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9" name="Google Shape;16659;p32"/>
          <p:cNvSpPr/>
          <p:nvPr/>
        </p:nvSpPr>
        <p:spPr>
          <a:xfrm>
            <a:off x="55251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0" name="Google Shape;16660;p32"/>
          <p:cNvSpPr/>
          <p:nvPr/>
        </p:nvSpPr>
        <p:spPr>
          <a:xfrm>
            <a:off x="6720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1" name="Google Shape;16661;p32"/>
          <p:cNvSpPr/>
          <p:nvPr/>
        </p:nvSpPr>
        <p:spPr>
          <a:xfrm>
            <a:off x="79153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2" name="Google Shape;16662;p32"/>
          <p:cNvSpPr/>
          <p:nvPr/>
        </p:nvSpPr>
        <p:spPr>
          <a:xfrm>
            <a:off x="91104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3" name="Google Shape;16663;p32"/>
          <p:cNvSpPr/>
          <p:nvPr/>
        </p:nvSpPr>
        <p:spPr>
          <a:xfrm>
            <a:off x="10305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4" name="Google Shape;16664;p32"/>
          <p:cNvSpPr/>
          <p:nvPr/>
        </p:nvSpPr>
        <p:spPr>
          <a:xfrm>
            <a:off x="115006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5" name="Google Shape;16665;p32"/>
          <p:cNvSpPr/>
          <p:nvPr/>
        </p:nvSpPr>
        <p:spPr>
          <a:xfrm>
            <a:off x="126956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6" name="Google Shape;16666;p32"/>
          <p:cNvSpPr/>
          <p:nvPr/>
        </p:nvSpPr>
        <p:spPr>
          <a:xfrm>
            <a:off x="138907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7" name="Google Shape;16667;p32"/>
          <p:cNvSpPr/>
          <p:nvPr/>
        </p:nvSpPr>
        <p:spPr>
          <a:xfrm>
            <a:off x="150858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8" name="Google Shape;16668;p32"/>
          <p:cNvSpPr/>
          <p:nvPr/>
        </p:nvSpPr>
        <p:spPr>
          <a:xfrm>
            <a:off x="16280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9" name="Google Shape;16669;p32"/>
          <p:cNvSpPr/>
          <p:nvPr/>
        </p:nvSpPr>
        <p:spPr>
          <a:xfrm>
            <a:off x="17476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0" name="Google Shape;16670;p32"/>
          <p:cNvSpPr/>
          <p:nvPr/>
        </p:nvSpPr>
        <p:spPr>
          <a:xfrm>
            <a:off x="18671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1" name="Google Shape;16671;p32"/>
          <p:cNvSpPr/>
          <p:nvPr/>
        </p:nvSpPr>
        <p:spPr>
          <a:xfrm>
            <a:off x="19866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2" name="Google Shape;16672;p32"/>
          <p:cNvSpPr/>
          <p:nvPr/>
        </p:nvSpPr>
        <p:spPr>
          <a:xfrm>
            <a:off x="210612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3" name="Google Shape;16673;p32"/>
          <p:cNvSpPr/>
          <p:nvPr/>
        </p:nvSpPr>
        <p:spPr>
          <a:xfrm>
            <a:off x="22256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4" name="Google Shape;16674;p32"/>
          <p:cNvSpPr/>
          <p:nvPr/>
        </p:nvSpPr>
        <p:spPr>
          <a:xfrm>
            <a:off x="234514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5" name="Google Shape;16675;p32"/>
          <p:cNvSpPr/>
          <p:nvPr/>
        </p:nvSpPr>
        <p:spPr>
          <a:xfrm>
            <a:off x="246465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6" name="Google Shape;16676;p32"/>
          <p:cNvSpPr/>
          <p:nvPr/>
        </p:nvSpPr>
        <p:spPr>
          <a:xfrm>
            <a:off x="25841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7" name="Google Shape;16677;p32"/>
          <p:cNvSpPr/>
          <p:nvPr/>
        </p:nvSpPr>
        <p:spPr>
          <a:xfrm>
            <a:off x="27036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8" name="Google Shape;16678;p32"/>
          <p:cNvSpPr/>
          <p:nvPr/>
        </p:nvSpPr>
        <p:spPr>
          <a:xfrm>
            <a:off x="282317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9" name="Google Shape;16679;p32"/>
          <p:cNvSpPr/>
          <p:nvPr/>
        </p:nvSpPr>
        <p:spPr>
          <a:xfrm>
            <a:off x="294268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0" name="Google Shape;16680;p32"/>
          <p:cNvSpPr/>
          <p:nvPr/>
        </p:nvSpPr>
        <p:spPr>
          <a:xfrm>
            <a:off x="306219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1" name="Google Shape;16681;p32"/>
          <p:cNvSpPr/>
          <p:nvPr/>
        </p:nvSpPr>
        <p:spPr>
          <a:xfrm>
            <a:off x="318170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2" name="Google Shape;16682;p32"/>
          <p:cNvSpPr/>
          <p:nvPr/>
        </p:nvSpPr>
        <p:spPr>
          <a:xfrm>
            <a:off x="330120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3" name="Google Shape;16683;p32"/>
          <p:cNvSpPr/>
          <p:nvPr/>
        </p:nvSpPr>
        <p:spPr>
          <a:xfrm>
            <a:off x="342071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4" name="Google Shape;16684;p32"/>
          <p:cNvSpPr/>
          <p:nvPr/>
        </p:nvSpPr>
        <p:spPr>
          <a:xfrm>
            <a:off x="354022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5" name="Google Shape;16685;p32"/>
          <p:cNvSpPr/>
          <p:nvPr/>
        </p:nvSpPr>
        <p:spPr>
          <a:xfrm>
            <a:off x="365973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6" name="Google Shape;16686;p32"/>
          <p:cNvSpPr/>
          <p:nvPr/>
        </p:nvSpPr>
        <p:spPr>
          <a:xfrm>
            <a:off x="37792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7" name="Google Shape;16687;p32"/>
          <p:cNvSpPr/>
          <p:nvPr/>
        </p:nvSpPr>
        <p:spPr>
          <a:xfrm>
            <a:off x="389876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8" name="Google Shape;16688;p32"/>
          <p:cNvSpPr/>
          <p:nvPr/>
        </p:nvSpPr>
        <p:spPr>
          <a:xfrm>
            <a:off x="401827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9" name="Google Shape;16689;p32"/>
          <p:cNvSpPr/>
          <p:nvPr/>
        </p:nvSpPr>
        <p:spPr>
          <a:xfrm>
            <a:off x="41377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0" name="Google Shape;16690;p32"/>
          <p:cNvSpPr/>
          <p:nvPr/>
        </p:nvSpPr>
        <p:spPr>
          <a:xfrm>
            <a:off x="425730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1" name="Google Shape;16691;p32"/>
          <p:cNvSpPr/>
          <p:nvPr/>
        </p:nvSpPr>
        <p:spPr>
          <a:xfrm>
            <a:off x="437682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2" name="Google Shape;16692;p32"/>
          <p:cNvSpPr/>
          <p:nvPr/>
        </p:nvSpPr>
        <p:spPr>
          <a:xfrm>
            <a:off x="44963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3" name="Google Shape;16693;p32"/>
          <p:cNvSpPr/>
          <p:nvPr/>
        </p:nvSpPr>
        <p:spPr>
          <a:xfrm>
            <a:off x="461584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4" name="Google Shape;16694;p32"/>
          <p:cNvSpPr/>
          <p:nvPr/>
        </p:nvSpPr>
        <p:spPr>
          <a:xfrm>
            <a:off x="473536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5" name="Google Shape;16695;p32"/>
          <p:cNvSpPr/>
          <p:nvPr/>
        </p:nvSpPr>
        <p:spPr>
          <a:xfrm>
            <a:off x="485487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6" name="Google Shape;16696;p32"/>
          <p:cNvSpPr/>
          <p:nvPr/>
        </p:nvSpPr>
        <p:spPr>
          <a:xfrm>
            <a:off x="497438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7" name="Google Shape;16697;p32"/>
          <p:cNvSpPr/>
          <p:nvPr/>
        </p:nvSpPr>
        <p:spPr>
          <a:xfrm>
            <a:off x="50939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8" name="Google Shape;16698;p32"/>
          <p:cNvSpPr/>
          <p:nvPr/>
        </p:nvSpPr>
        <p:spPr>
          <a:xfrm>
            <a:off x="521341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9" name="Google Shape;16699;p32"/>
          <p:cNvSpPr/>
          <p:nvPr/>
        </p:nvSpPr>
        <p:spPr>
          <a:xfrm>
            <a:off x="533292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0" name="Google Shape;16700;p32"/>
          <p:cNvSpPr/>
          <p:nvPr/>
        </p:nvSpPr>
        <p:spPr>
          <a:xfrm>
            <a:off x="545244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1" name="Google Shape;16701;p32"/>
          <p:cNvSpPr/>
          <p:nvPr/>
        </p:nvSpPr>
        <p:spPr>
          <a:xfrm>
            <a:off x="557195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2" name="Google Shape;16702;p32"/>
          <p:cNvSpPr/>
          <p:nvPr/>
        </p:nvSpPr>
        <p:spPr>
          <a:xfrm>
            <a:off x="569146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3" name="Google Shape;16703;p32"/>
          <p:cNvSpPr/>
          <p:nvPr/>
        </p:nvSpPr>
        <p:spPr>
          <a:xfrm>
            <a:off x="581098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4" name="Google Shape;16704;p32"/>
          <p:cNvSpPr/>
          <p:nvPr/>
        </p:nvSpPr>
        <p:spPr>
          <a:xfrm>
            <a:off x="593049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5" name="Google Shape;16705;p32"/>
          <p:cNvSpPr/>
          <p:nvPr/>
        </p:nvSpPr>
        <p:spPr>
          <a:xfrm>
            <a:off x="60500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6" name="Google Shape;16706;p32"/>
          <p:cNvSpPr/>
          <p:nvPr/>
        </p:nvSpPr>
        <p:spPr>
          <a:xfrm>
            <a:off x="616952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7" name="Google Shape;16707;p32"/>
          <p:cNvSpPr/>
          <p:nvPr/>
        </p:nvSpPr>
        <p:spPr>
          <a:xfrm>
            <a:off x="628903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8" name="Google Shape;16708;p32"/>
          <p:cNvSpPr/>
          <p:nvPr/>
        </p:nvSpPr>
        <p:spPr>
          <a:xfrm>
            <a:off x="640855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9" name="Google Shape;16709;p32"/>
          <p:cNvSpPr/>
          <p:nvPr/>
        </p:nvSpPr>
        <p:spPr>
          <a:xfrm>
            <a:off x="652806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0" name="Google Shape;16710;p32"/>
          <p:cNvSpPr/>
          <p:nvPr/>
        </p:nvSpPr>
        <p:spPr>
          <a:xfrm>
            <a:off x="664757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1" name="Google Shape;16711;p32"/>
          <p:cNvSpPr/>
          <p:nvPr/>
        </p:nvSpPr>
        <p:spPr>
          <a:xfrm>
            <a:off x="676709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2" name="Google Shape;16712;p32"/>
          <p:cNvSpPr/>
          <p:nvPr/>
        </p:nvSpPr>
        <p:spPr>
          <a:xfrm>
            <a:off x="688660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3" name="Google Shape;16713;p32"/>
          <p:cNvSpPr/>
          <p:nvPr/>
        </p:nvSpPr>
        <p:spPr>
          <a:xfrm>
            <a:off x="70061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4" name="Google Shape;16714;p32"/>
          <p:cNvSpPr/>
          <p:nvPr/>
        </p:nvSpPr>
        <p:spPr>
          <a:xfrm>
            <a:off x="712563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5" name="Google Shape;16715;p32"/>
          <p:cNvSpPr/>
          <p:nvPr/>
        </p:nvSpPr>
        <p:spPr>
          <a:xfrm>
            <a:off x="724514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6" name="Google Shape;16716;p32"/>
          <p:cNvSpPr/>
          <p:nvPr/>
        </p:nvSpPr>
        <p:spPr>
          <a:xfrm>
            <a:off x="73646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7" name="Google Shape;16717;p32"/>
          <p:cNvSpPr/>
          <p:nvPr/>
        </p:nvSpPr>
        <p:spPr>
          <a:xfrm>
            <a:off x="748417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8" name="Google Shape;16718;p32"/>
          <p:cNvSpPr/>
          <p:nvPr/>
        </p:nvSpPr>
        <p:spPr>
          <a:xfrm>
            <a:off x="760368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9" name="Google Shape;16719;p32"/>
          <p:cNvSpPr/>
          <p:nvPr/>
        </p:nvSpPr>
        <p:spPr>
          <a:xfrm>
            <a:off x="772319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0" name="Google Shape;16720;p32"/>
          <p:cNvSpPr/>
          <p:nvPr/>
        </p:nvSpPr>
        <p:spPr>
          <a:xfrm>
            <a:off x="784271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1" name="Google Shape;16721;p32"/>
          <p:cNvSpPr/>
          <p:nvPr/>
        </p:nvSpPr>
        <p:spPr>
          <a:xfrm>
            <a:off x="79622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2" name="Google Shape;16722;p32"/>
          <p:cNvSpPr/>
          <p:nvPr/>
        </p:nvSpPr>
        <p:spPr>
          <a:xfrm>
            <a:off x="808174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3" name="Google Shape;16723;p32"/>
          <p:cNvSpPr/>
          <p:nvPr/>
        </p:nvSpPr>
        <p:spPr>
          <a:xfrm>
            <a:off x="820125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4" name="Google Shape;16724;p32"/>
          <p:cNvSpPr/>
          <p:nvPr/>
        </p:nvSpPr>
        <p:spPr>
          <a:xfrm>
            <a:off x="83207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5" name="Google Shape;16725;p32"/>
          <p:cNvSpPr/>
          <p:nvPr/>
        </p:nvSpPr>
        <p:spPr>
          <a:xfrm>
            <a:off x="844028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6" name="Google Shape;16726;p32"/>
          <p:cNvSpPr/>
          <p:nvPr/>
        </p:nvSpPr>
        <p:spPr>
          <a:xfrm>
            <a:off x="855979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7" name="Google Shape;16727;p32"/>
          <p:cNvSpPr/>
          <p:nvPr/>
        </p:nvSpPr>
        <p:spPr>
          <a:xfrm>
            <a:off x="867930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8" name="Google Shape;16728;p32"/>
          <p:cNvSpPr/>
          <p:nvPr/>
        </p:nvSpPr>
        <p:spPr>
          <a:xfrm>
            <a:off x="879882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9" name="Google Shape;16729;p32"/>
          <p:cNvSpPr/>
          <p:nvPr/>
        </p:nvSpPr>
        <p:spPr>
          <a:xfrm>
            <a:off x="31350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0" name="Google Shape;16730;p32"/>
          <p:cNvSpPr/>
          <p:nvPr/>
        </p:nvSpPr>
        <p:spPr>
          <a:xfrm>
            <a:off x="43301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1" name="Google Shape;16731;p32"/>
          <p:cNvSpPr/>
          <p:nvPr/>
        </p:nvSpPr>
        <p:spPr>
          <a:xfrm>
            <a:off x="55251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2" name="Google Shape;16732;p32"/>
          <p:cNvSpPr/>
          <p:nvPr/>
        </p:nvSpPr>
        <p:spPr>
          <a:xfrm>
            <a:off x="6720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3" name="Google Shape;16733;p32"/>
          <p:cNvSpPr/>
          <p:nvPr/>
        </p:nvSpPr>
        <p:spPr>
          <a:xfrm>
            <a:off x="79153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4" name="Google Shape;16734;p32"/>
          <p:cNvSpPr/>
          <p:nvPr/>
        </p:nvSpPr>
        <p:spPr>
          <a:xfrm>
            <a:off x="91104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5" name="Google Shape;16735;p32"/>
          <p:cNvSpPr/>
          <p:nvPr/>
        </p:nvSpPr>
        <p:spPr>
          <a:xfrm>
            <a:off x="10305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6" name="Google Shape;16736;p32"/>
          <p:cNvSpPr/>
          <p:nvPr/>
        </p:nvSpPr>
        <p:spPr>
          <a:xfrm>
            <a:off x="115006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7" name="Google Shape;16737;p32"/>
          <p:cNvSpPr/>
          <p:nvPr/>
        </p:nvSpPr>
        <p:spPr>
          <a:xfrm>
            <a:off x="126956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8" name="Google Shape;16738;p32"/>
          <p:cNvSpPr/>
          <p:nvPr/>
        </p:nvSpPr>
        <p:spPr>
          <a:xfrm>
            <a:off x="138907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9" name="Google Shape;16739;p32"/>
          <p:cNvSpPr/>
          <p:nvPr/>
        </p:nvSpPr>
        <p:spPr>
          <a:xfrm>
            <a:off x="150858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0" name="Google Shape;16740;p32"/>
          <p:cNvSpPr/>
          <p:nvPr/>
        </p:nvSpPr>
        <p:spPr>
          <a:xfrm>
            <a:off x="16280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1" name="Google Shape;16741;p32"/>
          <p:cNvSpPr/>
          <p:nvPr/>
        </p:nvSpPr>
        <p:spPr>
          <a:xfrm>
            <a:off x="17476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2" name="Google Shape;16742;p32"/>
          <p:cNvSpPr/>
          <p:nvPr/>
        </p:nvSpPr>
        <p:spPr>
          <a:xfrm>
            <a:off x="18671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3" name="Google Shape;16743;p32"/>
          <p:cNvSpPr/>
          <p:nvPr/>
        </p:nvSpPr>
        <p:spPr>
          <a:xfrm>
            <a:off x="19866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4" name="Google Shape;16744;p32"/>
          <p:cNvSpPr/>
          <p:nvPr/>
        </p:nvSpPr>
        <p:spPr>
          <a:xfrm>
            <a:off x="210612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5" name="Google Shape;16745;p32"/>
          <p:cNvSpPr/>
          <p:nvPr/>
        </p:nvSpPr>
        <p:spPr>
          <a:xfrm>
            <a:off x="22256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6" name="Google Shape;16746;p32"/>
          <p:cNvSpPr/>
          <p:nvPr/>
        </p:nvSpPr>
        <p:spPr>
          <a:xfrm>
            <a:off x="234514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7" name="Google Shape;16747;p32"/>
          <p:cNvSpPr/>
          <p:nvPr/>
        </p:nvSpPr>
        <p:spPr>
          <a:xfrm>
            <a:off x="246465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8" name="Google Shape;16748;p32"/>
          <p:cNvSpPr/>
          <p:nvPr/>
        </p:nvSpPr>
        <p:spPr>
          <a:xfrm>
            <a:off x="25841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9" name="Google Shape;16749;p32"/>
          <p:cNvSpPr/>
          <p:nvPr/>
        </p:nvSpPr>
        <p:spPr>
          <a:xfrm>
            <a:off x="27036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0" name="Google Shape;16750;p32"/>
          <p:cNvSpPr/>
          <p:nvPr/>
        </p:nvSpPr>
        <p:spPr>
          <a:xfrm>
            <a:off x="282317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1" name="Google Shape;16751;p32"/>
          <p:cNvSpPr/>
          <p:nvPr/>
        </p:nvSpPr>
        <p:spPr>
          <a:xfrm>
            <a:off x="294268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2" name="Google Shape;16752;p32"/>
          <p:cNvSpPr/>
          <p:nvPr/>
        </p:nvSpPr>
        <p:spPr>
          <a:xfrm>
            <a:off x="306219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3" name="Google Shape;16753;p32"/>
          <p:cNvSpPr/>
          <p:nvPr/>
        </p:nvSpPr>
        <p:spPr>
          <a:xfrm>
            <a:off x="318170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4" name="Google Shape;16754;p32"/>
          <p:cNvSpPr/>
          <p:nvPr/>
        </p:nvSpPr>
        <p:spPr>
          <a:xfrm>
            <a:off x="330120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5" name="Google Shape;16755;p32"/>
          <p:cNvSpPr/>
          <p:nvPr/>
        </p:nvSpPr>
        <p:spPr>
          <a:xfrm>
            <a:off x="342071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6" name="Google Shape;16756;p32"/>
          <p:cNvSpPr/>
          <p:nvPr/>
        </p:nvSpPr>
        <p:spPr>
          <a:xfrm>
            <a:off x="354022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7" name="Google Shape;16757;p32"/>
          <p:cNvSpPr/>
          <p:nvPr/>
        </p:nvSpPr>
        <p:spPr>
          <a:xfrm>
            <a:off x="365973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8" name="Google Shape;16758;p32"/>
          <p:cNvSpPr/>
          <p:nvPr/>
        </p:nvSpPr>
        <p:spPr>
          <a:xfrm>
            <a:off x="37792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9" name="Google Shape;16759;p32"/>
          <p:cNvSpPr/>
          <p:nvPr/>
        </p:nvSpPr>
        <p:spPr>
          <a:xfrm>
            <a:off x="389876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0" name="Google Shape;16760;p32"/>
          <p:cNvSpPr/>
          <p:nvPr/>
        </p:nvSpPr>
        <p:spPr>
          <a:xfrm>
            <a:off x="401827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1" name="Google Shape;16761;p32"/>
          <p:cNvSpPr/>
          <p:nvPr/>
        </p:nvSpPr>
        <p:spPr>
          <a:xfrm>
            <a:off x="41377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2" name="Google Shape;16762;p32"/>
          <p:cNvSpPr/>
          <p:nvPr/>
        </p:nvSpPr>
        <p:spPr>
          <a:xfrm>
            <a:off x="425730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3" name="Google Shape;16763;p32"/>
          <p:cNvSpPr/>
          <p:nvPr/>
        </p:nvSpPr>
        <p:spPr>
          <a:xfrm>
            <a:off x="437682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4" name="Google Shape;16764;p32"/>
          <p:cNvSpPr/>
          <p:nvPr/>
        </p:nvSpPr>
        <p:spPr>
          <a:xfrm>
            <a:off x="44963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5" name="Google Shape;16765;p32"/>
          <p:cNvSpPr/>
          <p:nvPr/>
        </p:nvSpPr>
        <p:spPr>
          <a:xfrm>
            <a:off x="461584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6" name="Google Shape;16766;p32"/>
          <p:cNvSpPr/>
          <p:nvPr/>
        </p:nvSpPr>
        <p:spPr>
          <a:xfrm>
            <a:off x="473536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7" name="Google Shape;16767;p32"/>
          <p:cNvSpPr/>
          <p:nvPr/>
        </p:nvSpPr>
        <p:spPr>
          <a:xfrm>
            <a:off x="485487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8" name="Google Shape;16768;p32"/>
          <p:cNvSpPr/>
          <p:nvPr/>
        </p:nvSpPr>
        <p:spPr>
          <a:xfrm>
            <a:off x="497438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9" name="Google Shape;16769;p32"/>
          <p:cNvSpPr/>
          <p:nvPr/>
        </p:nvSpPr>
        <p:spPr>
          <a:xfrm>
            <a:off x="50939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0" name="Google Shape;16770;p32"/>
          <p:cNvSpPr/>
          <p:nvPr/>
        </p:nvSpPr>
        <p:spPr>
          <a:xfrm>
            <a:off x="521341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1" name="Google Shape;16771;p32"/>
          <p:cNvSpPr/>
          <p:nvPr/>
        </p:nvSpPr>
        <p:spPr>
          <a:xfrm>
            <a:off x="533292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2" name="Google Shape;16772;p32"/>
          <p:cNvSpPr/>
          <p:nvPr/>
        </p:nvSpPr>
        <p:spPr>
          <a:xfrm>
            <a:off x="545244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3" name="Google Shape;16773;p32"/>
          <p:cNvSpPr/>
          <p:nvPr/>
        </p:nvSpPr>
        <p:spPr>
          <a:xfrm>
            <a:off x="557195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4" name="Google Shape;16774;p32"/>
          <p:cNvSpPr/>
          <p:nvPr/>
        </p:nvSpPr>
        <p:spPr>
          <a:xfrm>
            <a:off x="569146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5" name="Google Shape;16775;p32"/>
          <p:cNvSpPr/>
          <p:nvPr/>
        </p:nvSpPr>
        <p:spPr>
          <a:xfrm>
            <a:off x="581098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6" name="Google Shape;16776;p32"/>
          <p:cNvSpPr/>
          <p:nvPr/>
        </p:nvSpPr>
        <p:spPr>
          <a:xfrm>
            <a:off x="593049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7" name="Google Shape;16777;p32"/>
          <p:cNvSpPr/>
          <p:nvPr/>
        </p:nvSpPr>
        <p:spPr>
          <a:xfrm>
            <a:off x="60500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8" name="Google Shape;16778;p32"/>
          <p:cNvSpPr/>
          <p:nvPr/>
        </p:nvSpPr>
        <p:spPr>
          <a:xfrm>
            <a:off x="616952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9" name="Google Shape;16779;p32"/>
          <p:cNvSpPr/>
          <p:nvPr/>
        </p:nvSpPr>
        <p:spPr>
          <a:xfrm>
            <a:off x="628903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0" name="Google Shape;16780;p32"/>
          <p:cNvSpPr/>
          <p:nvPr/>
        </p:nvSpPr>
        <p:spPr>
          <a:xfrm>
            <a:off x="640855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1" name="Google Shape;16781;p32"/>
          <p:cNvSpPr/>
          <p:nvPr/>
        </p:nvSpPr>
        <p:spPr>
          <a:xfrm>
            <a:off x="652806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2" name="Google Shape;16782;p32"/>
          <p:cNvSpPr/>
          <p:nvPr/>
        </p:nvSpPr>
        <p:spPr>
          <a:xfrm>
            <a:off x="664757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3" name="Google Shape;16783;p32"/>
          <p:cNvSpPr/>
          <p:nvPr/>
        </p:nvSpPr>
        <p:spPr>
          <a:xfrm>
            <a:off x="676709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4" name="Google Shape;16784;p32"/>
          <p:cNvSpPr/>
          <p:nvPr/>
        </p:nvSpPr>
        <p:spPr>
          <a:xfrm>
            <a:off x="688660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5" name="Google Shape;16785;p32"/>
          <p:cNvSpPr/>
          <p:nvPr/>
        </p:nvSpPr>
        <p:spPr>
          <a:xfrm>
            <a:off x="70061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6" name="Google Shape;16786;p32"/>
          <p:cNvSpPr/>
          <p:nvPr/>
        </p:nvSpPr>
        <p:spPr>
          <a:xfrm>
            <a:off x="712563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7" name="Google Shape;16787;p32"/>
          <p:cNvSpPr/>
          <p:nvPr/>
        </p:nvSpPr>
        <p:spPr>
          <a:xfrm>
            <a:off x="724514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8" name="Google Shape;16788;p32"/>
          <p:cNvSpPr/>
          <p:nvPr/>
        </p:nvSpPr>
        <p:spPr>
          <a:xfrm>
            <a:off x="73646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9" name="Google Shape;16789;p32"/>
          <p:cNvSpPr/>
          <p:nvPr/>
        </p:nvSpPr>
        <p:spPr>
          <a:xfrm>
            <a:off x="748417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0" name="Google Shape;16790;p32"/>
          <p:cNvSpPr/>
          <p:nvPr/>
        </p:nvSpPr>
        <p:spPr>
          <a:xfrm>
            <a:off x="760368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1" name="Google Shape;16791;p32"/>
          <p:cNvSpPr/>
          <p:nvPr/>
        </p:nvSpPr>
        <p:spPr>
          <a:xfrm>
            <a:off x="772319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2" name="Google Shape;16792;p32"/>
          <p:cNvSpPr/>
          <p:nvPr/>
        </p:nvSpPr>
        <p:spPr>
          <a:xfrm>
            <a:off x="784271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3" name="Google Shape;16793;p32"/>
          <p:cNvSpPr/>
          <p:nvPr/>
        </p:nvSpPr>
        <p:spPr>
          <a:xfrm>
            <a:off x="79622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4" name="Google Shape;16794;p32"/>
          <p:cNvSpPr/>
          <p:nvPr/>
        </p:nvSpPr>
        <p:spPr>
          <a:xfrm>
            <a:off x="808174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5" name="Google Shape;16795;p32"/>
          <p:cNvSpPr/>
          <p:nvPr/>
        </p:nvSpPr>
        <p:spPr>
          <a:xfrm>
            <a:off x="820125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6" name="Google Shape;16796;p32"/>
          <p:cNvSpPr/>
          <p:nvPr/>
        </p:nvSpPr>
        <p:spPr>
          <a:xfrm>
            <a:off x="83207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7" name="Google Shape;16797;p32"/>
          <p:cNvSpPr/>
          <p:nvPr/>
        </p:nvSpPr>
        <p:spPr>
          <a:xfrm>
            <a:off x="844028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8" name="Google Shape;16798;p32"/>
          <p:cNvSpPr/>
          <p:nvPr/>
        </p:nvSpPr>
        <p:spPr>
          <a:xfrm>
            <a:off x="855979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9" name="Google Shape;16799;p32"/>
          <p:cNvSpPr/>
          <p:nvPr/>
        </p:nvSpPr>
        <p:spPr>
          <a:xfrm>
            <a:off x="867930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0" name="Google Shape;16800;p32"/>
          <p:cNvSpPr/>
          <p:nvPr/>
        </p:nvSpPr>
        <p:spPr>
          <a:xfrm>
            <a:off x="879882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1" name="Google Shape;16801;p32"/>
          <p:cNvSpPr/>
          <p:nvPr/>
        </p:nvSpPr>
        <p:spPr>
          <a:xfrm>
            <a:off x="31350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2" name="Google Shape;16802;p32"/>
          <p:cNvSpPr/>
          <p:nvPr/>
        </p:nvSpPr>
        <p:spPr>
          <a:xfrm>
            <a:off x="43301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3" name="Google Shape;16803;p32"/>
          <p:cNvSpPr/>
          <p:nvPr/>
        </p:nvSpPr>
        <p:spPr>
          <a:xfrm>
            <a:off x="55251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4" name="Google Shape;16804;p32"/>
          <p:cNvSpPr/>
          <p:nvPr/>
        </p:nvSpPr>
        <p:spPr>
          <a:xfrm>
            <a:off x="6720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5" name="Google Shape;16805;p32"/>
          <p:cNvSpPr/>
          <p:nvPr/>
        </p:nvSpPr>
        <p:spPr>
          <a:xfrm>
            <a:off x="79153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6" name="Google Shape;16806;p32"/>
          <p:cNvSpPr/>
          <p:nvPr/>
        </p:nvSpPr>
        <p:spPr>
          <a:xfrm>
            <a:off x="91104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7" name="Google Shape;16807;p32"/>
          <p:cNvSpPr/>
          <p:nvPr/>
        </p:nvSpPr>
        <p:spPr>
          <a:xfrm>
            <a:off x="10305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8" name="Google Shape;16808;p32"/>
          <p:cNvSpPr/>
          <p:nvPr/>
        </p:nvSpPr>
        <p:spPr>
          <a:xfrm>
            <a:off x="115006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9" name="Google Shape;16809;p32"/>
          <p:cNvSpPr/>
          <p:nvPr/>
        </p:nvSpPr>
        <p:spPr>
          <a:xfrm>
            <a:off x="126956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0" name="Google Shape;16810;p32"/>
          <p:cNvSpPr/>
          <p:nvPr/>
        </p:nvSpPr>
        <p:spPr>
          <a:xfrm>
            <a:off x="138907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1" name="Google Shape;16811;p32"/>
          <p:cNvSpPr/>
          <p:nvPr/>
        </p:nvSpPr>
        <p:spPr>
          <a:xfrm>
            <a:off x="150858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2" name="Google Shape;16812;p32"/>
          <p:cNvSpPr/>
          <p:nvPr/>
        </p:nvSpPr>
        <p:spPr>
          <a:xfrm>
            <a:off x="16280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3" name="Google Shape;16813;p32"/>
          <p:cNvSpPr/>
          <p:nvPr/>
        </p:nvSpPr>
        <p:spPr>
          <a:xfrm>
            <a:off x="17476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4" name="Google Shape;16814;p32"/>
          <p:cNvSpPr/>
          <p:nvPr/>
        </p:nvSpPr>
        <p:spPr>
          <a:xfrm>
            <a:off x="18671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5" name="Google Shape;16815;p32"/>
          <p:cNvSpPr/>
          <p:nvPr/>
        </p:nvSpPr>
        <p:spPr>
          <a:xfrm>
            <a:off x="19866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6" name="Google Shape;16816;p32"/>
          <p:cNvSpPr/>
          <p:nvPr/>
        </p:nvSpPr>
        <p:spPr>
          <a:xfrm>
            <a:off x="210612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7" name="Google Shape;16817;p32"/>
          <p:cNvSpPr/>
          <p:nvPr/>
        </p:nvSpPr>
        <p:spPr>
          <a:xfrm>
            <a:off x="22256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8" name="Google Shape;16818;p32"/>
          <p:cNvSpPr/>
          <p:nvPr/>
        </p:nvSpPr>
        <p:spPr>
          <a:xfrm>
            <a:off x="234514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9" name="Google Shape;16819;p32"/>
          <p:cNvSpPr/>
          <p:nvPr/>
        </p:nvSpPr>
        <p:spPr>
          <a:xfrm>
            <a:off x="246465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0" name="Google Shape;16820;p32"/>
          <p:cNvSpPr/>
          <p:nvPr/>
        </p:nvSpPr>
        <p:spPr>
          <a:xfrm>
            <a:off x="25841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1" name="Google Shape;16821;p32"/>
          <p:cNvSpPr/>
          <p:nvPr/>
        </p:nvSpPr>
        <p:spPr>
          <a:xfrm>
            <a:off x="27036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2" name="Google Shape;16822;p32"/>
          <p:cNvSpPr/>
          <p:nvPr/>
        </p:nvSpPr>
        <p:spPr>
          <a:xfrm>
            <a:off x="282317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3" name="Google Shape;16823;p32"/>
          <p:cNvSpPr/>
          <p:nvPr/>
        </p:nvSpPr>
        <p:spPr>
          <a:xfrm>
            <a:off x="294268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4" name="Google Shape;16824;p32"/>
          <p:cNvSpPr/>
          <p:nvPr/>
        </p:nvSpPr>
        <p:spPr>
          <a:xfrm>
            <a:off x="306219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5" name="Google Shape;16825;p32"/>
          <p:cNvSpPr/>
          <p:nvPr/>
        </p:nvSpPr>
        <p:spPr>
          <a:xfrm>
            <a:off x="318170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6" name="Google Shape;16826;p32"/>
          <p:cNvSpPr/>
          <p:nvPr/>
        </p:nvSpPr>
        <p:spPr>
          <a:xfrm>
            <a:off x="330120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7" name="Google Shape;16827;p32"/>
          <p:cNvSpPr/>
          <p:nvPr/>
        </p:nvSpPr>
        <p:spPr>
          <a:xfrm>
            <a:off x="342071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8" name="Google Shape;16828;p32"/>
          <p:cNvSpPr/>
          <p:nvPr/>
        </p:nvSpPr>
        <p:spPr>
          <a:xfrm>
            <a:off x="354022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9" name="Google Shape;16829;p32"/>
          <p:cNvSpPr/>
          <p:nvPr/>
        </p:nvSpPr>
        <p:spPr>
          <a:xfrm>
            <a:off x="365973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0" name="Google Shape;16830;p32"/>
          <p:cNvSpPr/>
          <p:nvPr/>
        </p:nvSpPr>
        <p:spPr>
          <a:xfrm>
            <a:off x="37792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1" name="Google Shape;16831;p32"/>
          <p:cNvSpPr/>
          <p:nvPr/>
        </p:nvSpPr>
        <p:spPr>
          <a:xfrm>
            <a:off x="389876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2" name="Google Shape;16832;p32"/>
          <p:cNvSpPr/>
          <p:nvPr/>
        </p:nvSpPr>
        <p:spPr>
          <a:xfrm>
            <a:off x="401827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3" name="Google Shape;16833;p32"/>
          <p:cNvSpPr/>
          <p:nvPr/>
        </p:nvSpPr>
        <p:spPr>
          <a:xfrm>
            <a:off x="41377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4" name="Google Shape;16834;p32"/>
          <p:cNvSpPr/>
          <p:nvPr/>
        </p:nvSpPr>
        <p:spPr>
          <a:xfrm>
            <a:off x="425730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5" name="Google Shape;16835;p32"/>
          <p:cNvSpPr/>
          <p:nvPr/>
        </p:nvSpPr>
        <p:spPr>
          <a:xfrm>
            <a:off x="437682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6" name="Google Shape;16836;p32"/>
          <p:cNvSpPr/>
          <p:nvPr/>
        </p:nvSpPr>
        <p:spPr>
          <a:xfrm>
            <a:off x="44963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7" name="Google Shape;16837;p32"/>
          <p:cNvSpPr/>
          <p:nvPr/>
        </p:nvSpPr>
        <p:spPr>
          <a:xfrm>
            <a:off x="461584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8" name="Google Shape;16838;p32"/>
          <p:cNvSpPr/>
          <p:nvPr/>
        </p:nvSpPr>
        <p:spPr>
          <a:xfrm>
            <a:off x="473536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9" name="Google Shape;16839;p32"/>
          <p:cNvSpPr/>
          <p:nvPr/>
        </p:nvSpPr>
        <p:spPr>
          <a:xfrm>
            <a:off x="485487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0" name="Google Shape;16840;p32"/>
          <p:cNvSpPr/>
          <p:nvPr/>
        </p:nvSpPr>
        <p:spPr>
          <a:xfrm>
            <a:off x="497438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1" name="Google Shape;16841;p32"/>
          <p:cNvSpPr/>
          <p:nvPr/>
        </p:nvSpPr>
        <p:spPr>
          <a:xfrm>
            <a:off x="50939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2" name="Google Shape;16842;p32"/>
          <p:cNvSpPr/>
          <p:nvPr/>
        </p:nvSpPr>
        <p:spPr>
          <a:xfrm>
            <a:off x="521341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3" name="Google Shape;16843;p32"/>
          <p:cNvSpPr/>
          <p:nvPr/>
        </p:nvSpPr>
        <p:spPr>
          <a:xfrm>
            <a:off x="533292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4" name="Google Shape;16844;p32"/>
          <p:cNvSpPr/>
          <p:nvPr/>
        </p:nvSpPr>
        <p:spPr>
          <a:xfrm>
            <a:off x="545244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5" name="Google Shape;16845;p32"/>
          <p:cNvSpPr/>
          <p:nvPr/>
        </p:nvSpPr>
        <p:spPr>
          <a:xfrm>
            <a:off x="557195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6" name="Google Shape;16846;p32"/>
          <p:cNvSpPr/>
          <p:nvPr/>
        </p:nvSpPr>
        <p:spPr>
          <a:xfrm>
            <a:off x="569146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7" name="Google Shape;16847;p32"/>
          <p:cNvSpPr/>
          <p:nvPr/>
        </p:nvSpPr>
        <p:spPr>
          <a:xfrm>
            <a:off x="581098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8" name="Google Shape;16848;p32"/>
          <p:cNvSpPr/>
          <p:nvPr/>
        </p:nvSpPr>
        <p:spPr>
          <a:xfrm>
            <a:off x="593049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9" name="Google Shape;16849;p32"/>
          <p:cNvSpPr/>
          <p:nvPr/>
        </p:nvSpPr>
        <p:spPr>
          <a:xfrm>
            <a:off x="60500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0" name="Google Shape;16850;p32"/>
          <p:cNvSpPr/>
          <p:nvPr/>
        </p:nvSpPr>
        <p:spPr>
          <a:xfrm>
            <a:off x="616952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1" name="Google Shape;16851;p32"/>
          <p:cNvSpPr/>
          <p:nvPr/>
        </p:nvSpPr>
        <p:spPr>
          <a:xfrm>
            <a:off x="628903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2" name="Google Shape;16852;p32"/>
          <p:cNvSpPr/>
          <p:nvPr/>
        </p:nvSpPr>
        <p:spPr>
          <a:xfrm>
            <a:off x="640855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3" name="Google Shape;16853;p32"/>
          <p:cNvSpPr/>
          <p:nvPr/>
        </p:nvSpPr>
        <p:spPr>
          <a:xfrm>
            <a:off x="652806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4" name="Google Shape;16854;p32"/>
          <p:cNvSpPr/>
          <p:nvPr/>
        </p:nvSpPr>
        <p:spPr>
          <a:xfrm>
            <a:off x="664757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5" name="Google Shape;16855;p32"/>
          <p:cNvSpPr/>
          <p:nvPr/>
        </p:nvSpPr>
        <p:spPr>
          <a:xfrm>
            <a:off x="676709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6" name="Google Shape;16856;p32"/>
          <p:cNvSpPr/>
          <p:nvPr/>
        </p:nvSpPr>
        <p:spPr>
          <a:xfrm>
            <a:off x="688660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7" name="Google Shape;16857;p32"/>
          <p:cNvSpPr/>
          <p:nvPr/>
        </p:nvSpPr>
        <p:spPr>
          <a:xfrm>
            <a:off x="70061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8" name="Google Shape;16858;p32"/>
          <p:cNvSpPr/>
          <p:nvPr/>
        </p:nvSpPr>
        <p:spPr>
          <a:xfrm>
            <a:off x="712563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9" name="Google Shape;16859;p32"/>
          <p:cNvSpPr/>
          <p:nvPr/>
        </p:nvSpPr>
        <p:spPr>
          <a:xfrm>
            <a:off x="724514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0" name="Google Shape;16860;p32"/>
          <p:cNvSpPr/>
          <p:nvPr/>
        </p:nvSpPr>
        <p:spPr>
          <a:xfrm>
            <a:off x="73646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1" name="Google Shape;16861;p32"/>
          <p:cNvSpPr/>
          <p:nvPr/>
        </p:nvSpPr>
        <p:spPr>
          <a:xfrm>
            <a:off x="748417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2" name="Google Shape;16862;p32"/>
          <p:cNvSpPr/>
          <p:nvPr/>
        </p:nvSpPr>
        <p:spPr>
          <a:xfrm>
            <a:off x="760368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3" name="Google Shape;16863;p32"/>
          <p:cNvSpPr/>
          <p:nvPr/>
        </p:nvSpPr>
        <p:spPr>
          <a:xfrm>
            <a:off x="772319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4" name="Google Shape;16864;p32"/>
          <p:cNvSpPr/>
          <p:nvPr/>
        </p:nvSpPr>
        <p:spPr>
          <a:xfrm>
            <a:off x="784271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5" name="Google Shape;16865;p32"/>
          <p:cNvSpPr/>
          <p:nvPr/>
        </p:nvSpPr>
        <p:spPr>
          <a:xfrm>
            <a:off x="79622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6" name="Google Shape;16866;p32"/>
          <p:cNvSpPr/>
          <p:nvPr/>
        </p:nvSpPr>
        <p:spPr>
          <a:xfrm>
            <a:off x="808174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7" name="Google Shape;16867;p32"/>
          <p:cNvSpPr/>
          <p:nvPr/>
        </p:nvSpPr>
        <p:spPr>
          <a:xfrm>
            <a:off x="820125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8" name="Google Shape;16868;p32"/>
          <p:cNvSpPr/>
          <p:nvPr/>
        </p:nvSpPr>
        <p:spPr>
          <a:xfrm>
            <a:off x="83207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9" name="Google Shape;16869;p32"/>
          <p:cNvSpPr/>
          <p:nvPr/>
        </p:nvSpPr>
        <p:spPr>
          <a:xfrm>
            <a:off x="844028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0" name="Google Shape;16870;p32"/>
          <p:cNvSpPr/>
          <p:nvPr/>
        </p:nvSpPr>
        <p:spPr>
          <a:xfrm>
            <a:off x="855979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1" name="Google Shape;16871;p32"/>
          <p:cNvSpPr/>
          <p:nvPr/>
        </p:nvSpPr>
        <p:spPr>
          <a:xfrm>
            <a:off x="867930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2" name="Google Shape;16872;p32"/>
          <p:cNvSpPr/>
          <p:nvPr/>
        </p:nvSpPr>
        <p:spPr>
          <a:xfrm>
            <a:off x="879882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3" name="Google Shape;16873;p32"/>
          <p:cNvSpPr/>
          <p:nvPr/>
        </p:nvSpPr>
        <p:spPr>
          <a:xfrm>
            <a:off x="31350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4" name="Google Shape;16874;p32"/>
          <p:cNvSpPr/>
          <p:nvPr/>
        </p:nvSpPr>
        <p:spPr>
          <a:xfrm>
            <a:off x="43301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5" name="Google Shape;16875;p32"/>
          <p:cNvSpPr/>
          <p:nvPr/>
        </p:nvSpPr>
        <p:spPr>
          <a:xfrm>
            <a:off x="55251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6" name="Google Shape;16876;p32"/>
          <p:cNvSpPr/>
          <p:nvPr/>
        </p:nvSpPr>
        <p:spPr>
          <a:xfrm>
            <a:off x="6720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7" name="Google Shape;16877;p32"/>
          <p:cNvSpPr/>
          <p:nvPr/>
        </p:nvSpPr>
        <p:spPr>
          <a:xfrm>
            <a:off x="79153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8" name="Google Shape;16878;p32"/>
          <p:cNvSpPr/>
          <p:nvPr/>
        </p:nvSpPr>
        <p:spPr>
          <a:xfrm>
            <a:off x="91104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9" name="Google Shape;16879;p32"/>
          <p:cNvSpPr/>
          <p:nvPr/>
        </p:nvSpPr>
        <p:spPr>
          <a:xfrm>
            <a:off x="10305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0" name="Google Shape;16880;p32"/>
          <p:cNvSpPr/>
          <p:nvPr/>
        </p:nvSpPr>
        <p:spPr>
          <a:xfrm>
            <a:off x="115006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1" name="Google Shape;16881;p32"/>
          <p:cNvSpPr/>
          <p:nvPr/>
        </p:nvSpPr>
        <p:spPr>
          <a:xfrm>
            <a:off x="126956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2" name="Google Shape;16882;p32"/>
          <p:cNvSpPr/>
          <p:nvPr/>
        </p:nvSpPr>
        <p:spPr>
          <a:xfrm>
            <a:off x="138907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3" name="Google Shape;16883;p32"/>
          <p:cNvSpPr/>
          <p:nvPr/>
        </p:nvSpPr>
        <p:spPr>
          <a:xfrm>
            <a:off x="150858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4" name="Google Shape;16884;p32"/>
          <p:cNvSpPr/>
          <p:nvPr/>
        </p:nvSpPr>
        <p:spPr>
          <a:xfrm>
            <a:off x="16280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5" name="Google Shape;16885;p32"/>
          <p:cNvSpPr/>
          <p:nvPr/>
        </p:nvSpPr>
        <p:spPr>
          <a:xfrm>
            <a:off x="17476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6" name="Google Shape;16886;p32"/>
          <p:cNvSpPr/>
          <p:nvPr/>
        </p:nvSpPr>
        <p:spPr>
          <a:xfrm>
            <a:off x="18671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7" name="Google Shape;16887;p32"/>
          <p:cNvSpPr/>
          <p:nvPr/>
        </p:nvSpPr>
        <p:spPr>
          <a:xfrm>
            <a:off x="19866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8" name="Google Shape;16888;p32"/>
          <p:cNvSpPr/>
          <p:nvPr/>
        </p:nvSpPr>
        <p:spPr>
          <a:xfrm>
            <a:off x="210612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9" name="Google Shape;16889;p32"/>
          <p:cNvSpPr/>
          <p:nvPr/>
        </p:nvSpPr>
        <p:spPr>
          <a:xfrm>
            <a:off x="22256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0" name="Google Shape;16890;p32"/>
          <p:cNvSpPr/>
          <p:nvPr/>
        </p:nvSpPr>
        <p:spPr>
          <a:xfrm>
            <a:off x="234514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1" name="Google Shape;16891;p32"/>
          <p:cNvSpPr/>
          <p:nvPr/>
        </p:nvSpPr>
        <p:spPr>
          <a:xfrm>
            <a:off x="246465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2" name="Google Shape;16892;p32"/>
          <p:cNvSpPr/>
          <p:nvPr/>
        </p:nvSpPr>
        <p:spPr>
          <a:xfrm>
            <a:off x="25841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3" name="Google Shape;16893;p32"/>
          <p:cNvSpPr/>
          <p:nvPr/>
        </p:nvSpPr>
        <p:spPr>
          <a:xfrm>
            <a:off x="27036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4" name="Google Shape;16894;p32"/>
          <p:cNvSpPr/>
          <p:nvPr/>
        </p:nvSpPr>
        <p:spPr>
          <a:xfrm>
            <a:off x="282317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5" name="Google Shape;16895;p32"/>
          <p:cNvSpPr/>
          <p:nvPr/>
        </p:nvSpPr>
        <p:spPr>
          <a:xfrm>
            <a:off x="294268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6" name="Google Shape;16896;p32"/>
          <p:cNvSpPr/>
          <p:nvPr/>
        </p:nvSpPr>
        <p:spPr>
          <a:xfrm>
            <a:off x="306219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7" name="Google Shape;16897;p32"/>
          <p:cNvSpPr/>
          <p:nvPr/>
        </p:nvSpPr>
        <p:spPr>
          <a:xfrm>
            <a:off x="318170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8" name="Google Shape;16898;p32"/>
          <p:cNvSpPr/>
          <p:nvPr/>
        </p:nvSpPr>
        <p:spPr>
          <a:xfrm>
            <a:off x="330120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9" name="Google Shape;16899;p32"/>
          <p:cNvSpPr/>
          <p:nvPr/>
        </p:nvSpPr>
        <p:spPr>
          <a:xfrm>
            <a:off x="342071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0" name="Google Shape;16900;p32"/>
          <p:cNvSpPr/>
          <p:nvPr/>
        </p:nvSpPr>
        <p:spPr>
          <a:xfrm>
            <a:off x="354022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1" name="Google Shape;16901;p32"/>
          <p:cNvSpPr/>
          <p:nvPr/>
        </p:nvSpPr>
        <p:spPr>
          <a:xfrm>
            <a:off x="365973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2" name="Google Shape;16902;p32"/>
          <p:cNvSpPr/>
          <p:nvPr/>
        </p:nvSpPr>
        <p:spPr>
          <a:xfrm>
            <a:off x="37792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3" name="Google Shape;16903;p32"/>
          <p:cNvSpPr/>
          <p:nvPr/>
        </p:nvSpPr>
        <p:spPr>
          <a:xfrm>
            <a:off x="389876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4" name="Google Shape;16904;p32"/>
          <p:cNvSpPr/>
          <p:nvPr/>
        </p:nvSpPr>
        <p:spPr>
          <a:xfrm>
            <a:off x="401827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5" name="Google Shape;16905;p32"/>
          <p:cNvSpPr/>
          <p:nvPr/>
        </p:nvSpPr>
        <p:spPr>
          <a:xfrm>
            <a:off x="41377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6" name="Google Shape;16906;p32"/>
          <p:cNvSpPr/>
          <p:nvPr/>
        </p:nvSpPr>
        <p:spPr>
          <a:xfrm>
            <a:off x="425730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7" name="Google Shape;16907;p32"/>
          <p:cNvSpPr/>
          <p:nvPr/>
        </p:nvSpPr>
        <p:spPr>
          <a:xfrm>
            <a:off x="437682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8" name="Google Shape;16908;p32"/>
          <p:cNvSpPr/>
          <p:nvPr/>
        </p:nvSpPr>
        <p:spPr>
          <a:xfrm>
            <a:off x="44963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9" name="Google Shape;16909;p32"/>
          <p:cNvSpPr/>
          <p:nvPr/>
        </p:nvSpPr>
        <p:spPr>
          <a:xfrm>
            <a:off x="461584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0" name="Google Shape;16910;p32"/>
          <p:cNvSpPr/>
          <p:nvPr/>
        </p:nvSpPr>
        <p:spPr>
          <a:xfrm>
            <a:off x="473536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1" name="Google Shape;16911;p32"/>
          <p:cNvSpPr/>
          <p:nvPr/>
        </p:nvSpPr>
        <p:spPr>
          <a:xfrm>
            <a:off x="485487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2" name="Google Shape;16912;p32"/>
          <p:cNvSpPr/>
          <p:nvPr/>
        </p:nvSpPr>
        <p:spPr>
          <a:xfrm>
            <a:off x="497438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3" name="Google Shape;16913;p32"/>
          <p:cNvSpPr/>
          <p:nvPr/>
        </p:nvSpPr>
        <p:spPr>
          <a:xfrm>
            <a:off x="50939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4" name="Google Shape;16914;p32"/>
          <p:cNvSpPr/>
          <p:nvPr/>
        </p:nvSpPr>
        <p:spPr>
          <a:xfrm>
            <a:off x="521341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5" name="Google Shape;16915;p32"/>
          <p:cNvSpPr/>
          <p:nvPr/>
        </p:nvSpPr>
        <p:spPr>
          <a:xfrm>
            <a:off x="533292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6" name="Google Shape;16916;p32"/>
          <p:cNvSpPr/>
          <p:nvPr/>
        </p:nvSpPr>
        <p:spPr>
          <a:xfrm>
            <a:off x="545244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7" name="Google Shape;16917;p32"/>
          <p:cNvSpPr/>
          <p:nvPr/>
        </p:nvSpPr>
        <p:spPr>
          <a:xfrm>
            <a:off x="557195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8" name="Google Shape;16918;p32"/>
          <p:cNvSpPr/>
          <p:nvPr/>
        </p:nvSpPr>
        <p:spPr>
          <a:xfrm>
            <a:off x="569146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9" name="Google Shape;16919;p32"/>
          <p:cNvSpPr/>
          <p:nvPr/>
        </p:nvSpPr>
        <p:spPr>
          <a:xfrm>
            <a:off x="581098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0" name="Google Shape;16920;p32"/>
          <p:cNvSpPr/>
          <p:nvPr/>
        </p:nvSpPr>
        <p:spPr>
          <a:xfrm>
            <a:off x="593049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1" name="Google Shape;16921;p32"/>
          <p:cNvSpPr/>
          <p:nvPr/>
        </p:nvSpPr>
        <p:spPr>
          <a:xfrm>
            <a:off x="60500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2" name="Google Shape;16922;p32"/>
          <p:cNvSpPr/>
          <p:nvPr/>
        </p:nvSpPr>
        <p:spPr>
          <a:xfrm>
            <a:off x="616952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3" name="Google Shape;16923;p32"/>
          <p:cNvSpPr/>
          <p:nvPr/>
        </p:nvSpPr>
        <p:spPr>
          <a:xfrm>
            <a:off x="628903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4" name="Google Shape;16924;p32"/>
          <p:cNvSpPr/>
          <p:nvPr/>
        </p:nvSpPr>
        <p:spPr>
          <a:xfrm>
            <a:off x="640855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5" name="Google Shape;16925;p32"/>
          <p:cNvSpPr/>
          <p:nvPr/>
        </p:nvSpPr>
        <p:spPr>
          <a:xfrm>
            <a:off x="652806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6" name="Google Shape;16926;p32"/>
          <p:cNvSpPr/>
          <p:nvPr/>
        </p:nvSpPr>
        <p:spPr>
          <a:xfrm>
            <a:off x="664757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7" name="Google Shape;16927;p32"/>
          <p:cNvSpPr/>
          <p:nvPr/>
        </p:nvSpPr>
        <p:spPr>
          <a:xfrm>
            <a:off x="676709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8" name="Google Shape;16928;p32"/>
          <p:cNvSpPr/>
          <p:nvPr/>
        </p:nvSpPr>
        <p:spPr>
          <a:xfrm>
            <a:off x="688660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9" name="Google Shape;16929;p32"/>
          <p:cNvSpPr/>
          <p:nvPr/>
        </p:nvSpPr>
        <p:spPr>
          <a:xfrm>
            <a:off x="70061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0" name="Google Shape;16930;p32"/>
          <p:cNvSpPr/>
          <p:nvPr/>
        </p:nvSpPr>
        <p:spPr>
          <a:xfrm>
            <a:off x="712563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1" name="Google Shape;16931;p32"/>
          <p:cNvSpPr/>
          <p:nvPr/>
        </p:nvSpPr>
        <p:spPr>
          <a:xfrm>
            <a:off x="724514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2" name="Google Shape;16932;p32"/>
          <p:cNvSpPr/>
          <p:nvPr/>
        </p:nvSpPr>
        <p:spPr>
          <a:xfrm>
            <a:off x="73646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3" name="Google Shape;16933;p32"/>
          <p:cNvSpPr/>
          <p:nvPr/>
        </p:nvSpPr>
        <p:spPr>
          <a:xfrm>
            <a:off x="748417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4" name="Google Shape;16934;p32"/>
          <p:cNvSpPr/>
          <p:nvPr/>
        </p:nvSpPr>
        <p:spPr>
          <a:xfrm>
            <a:off x="760368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5" name="Google Shape;16935;p32"/>
          <p:cNvSpPr/>
          <p:nvPr/>
        </p:nvSpPr>
        <p:spPr>
          <a:xfrm>
            <a:off x="772319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6" name="Google Shape;16936;p32"/>
          <p:cNvSpPr/>
          <p:nvPr/>
        </p:nvSpPr>
        <p:spPr>
          <a:xfrm>
            <a:off x="784271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7" name="Google Shape;16937;p32"/>
          <p:cNvSpPr/>
          <p:nvPr/>
        </p:nvSpPr>
        <p:spPr>
          <a:xfrm>
            <a:off x="79622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8" name="Google Shape;16938;p32"/>
          <p:cNvSpPr/>
          <p:nvPr/>
        </p:nvSpPr>
        <p:spPr>
          <a:xfrm>
            <a:off x="808174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9" name="Google Shape;16939;p32"/>
          <p:cNvSpPr/>
          <p:nvPr/>
        </p:nvSpPr>
        <p:spPr>
          <a:xfrm>
            <a:off x="820125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0" name="Google Shape;16940;p32"/>
          <p:cNvSpPr/>
          <p:nvPr/>
        </p:nvSpPr>
        <p:spPr>
          <a:xfrm>
            <a:off x="83207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1" name="Google Shape;16941;p32"/>
          <p:cNvSpPr/>
          <p:nvPr/>
        </p:nvSpPr>
        <p:spPr>
          <a:xfrm>
            <a:off x="844028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2" name="Google Shape;16942;p32"/>
          <p:cNvSpPr/>
          <p:nvPr/>
        </p:nvSpPr>
        <p:spPr>
          <a:xfrm>
            <a:off x="855979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3" name="Google Shape;16943;p32"/>
          <p:cNvSpPr/>
          <p:nvPr/>
        </p:nvSpPr>
        <p:spPr>
          <a:xfrm>
            <a:off x="867930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4" name="Google Shape;16944;p32"/>
          <p:cNvSpPr/>
          <p:nvPr/>
        </p:nvSpPr>
        <p:spPr>
          <a:xfrm>
            <a:off x="879882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5" name="Google Shape;16945;p32"/>
          <p:cNvSpPr/>
          <p:nvPr/>
        </p:nvSpPr>
        <p:spPr>
          <a:xfrm>
            <a:off x="31350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6" name="Google Shape;16946;p32"/>
          <p:cNvSpPr/>
          <p:nvPr/>
        </p:nvSpPr>
        <p:spPr>
          <a:xfrm>
            <a:off x="43301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7" name="Google Shape;16947;p32"/>
          <p:cNvSpPr/>
          <p:nvPr/>
        </p:nvSpPr>
        <p:spPr>
          <a:xfrm>
            <a:off x="55251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8" name="Google Shape;16948;p32"/>
          <p:cNvSpPr/>
          <p:nvPr/>
        </p:nvSpPr>
        <p:spPr>
          <a:xfrm>
            <a:off x="6720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9" name="Google Shape;16949;p32"/>
          <p:cNvSpPr/>
          <p:nvPr/>
        </p:nvSpPr>
        <p:spPr>
          <a:xfrm>
            <a:off x="79153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0" name="Google Shape;16950;p32"/>
          <p:cNvSpPr/>
          <p:nvPr/>
        </p:nvSpPr>
        <p:spPr>
          <a:xfrm>
            <a:off x="91104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1" name="Google Shape;16951;p32"/>
          <p:cNvSpPr/>
          <p:nvPr/>
        </p:nvSpPr>
        <p:spPr>
          <a:xfrm>
            <a:off x="10305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2" name="Google Shape;16952;p32"/>
          <p:cNvSpPr/>
          <p:nvPr/>
        </p:nvSpPr>
        <p:spPr>
          <a:xfrm>
            <a:off x="115006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3" name="Google Shape;16953;p32"/>
          <p:cNvSpPr/>
          <p:nvPr/>
        </p:nvSpPr>
        <p:spPr>
          <a:xfrm>
            <a:off x="126956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4" name="Google Shape;16954;p32"/>
          <p:cNvSpPr/>
          <p:nvPr/>
        </p:nvSpPr>
        <p:spPr>
          <a:xfrm>
            <a:off x="138907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5" name="Google Shape;16955;p32"/>
          <p:cNvSpPr/>
          <p:nvPr/>
        </p:nvSpPr>
        <p:spPr>
          <a:xfrm>
            <a:off x="150858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6" name="Google Shape;16956;p32"/>
          <p:cNvSpPr/>
          <p:nvPr/>
        </p:nvSpPr>
        <p:spPr>
          <a:xfrm>
            <a:off x="16280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7" name="Google Shape;16957;p32"/>
          <p:cNvSpPr/>
          <p:nvPr/>
        </p:nvSpPr>
        <p:spPr>
          <a:xfrm>
            <a:off x="17476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8" name="Google Shape;16958;p32"/>
          <p:cNvSpPr/>
          <p:nvPr/>
        </p:nvSpPr>
        <p:spPr>
          <a:xfrm>
            <a:off x="18671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9" name="Google Shape;16959;p32"/>
          <p:cNvSpPr/>
          <p:nvPr/>
        </p:nvSpPr>
        <p:spPr>
          <a:xfrm>
            <a:off x="19866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0" name="Google Shape;16960;p32"/>
          <p:cNvSpPr/>
          <p:nvPr/>
        </p:nvSpPr>
        <p:spPr>
          <a:xfrm>
            <a:off x="210612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1" name="Google Shape;16961;p32"/>
          <p:cNvSpPr/>
          <p:nvPr/>
        </p:nvSpPr>
        <p:spPr>
          <a:xfrm>
            <a:off x="22256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2" name="Google Shape;16962;p32"/>
          <p:cNvSpPr/>
          <p:nvPr/>
        </p:nvSpPr>
        <p:spPr>
          <a:xfrm>
            <a:off x="234514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3" name="Google Shape;16963;p32"/>
          <p:cNvSpPr/>
          <p:nvPr/>
        </p:nvSpPr>
        <p:spPr>
          <a:xfrm>
            <a:off x="246465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4" name="Google Shape;16964;p32"/>
          <p:cNvSpPr/>
          <p:nvPr/>
        </p:nvSpPr>
        <p:spPr>
          <a:xfrm>
            <a:off x="25841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5" name="Google Shape;16965;p32"/>
          <p:cNvSpPr/>
          <p:nvPr/>
        </p:nvSpPr>
        <p:spPr>
          <a:xfrm>
            <a:off x="27036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6" name="Google Shape;16966;p32"/>
          <p:cNvSpPr/>
          <p:nvPr/>
        </p:nvSpPr>
        <p:spPr>
          <a:xfrm>
            <a:off x="282317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7" name="Google Shape;16967;p32"/>
          <p:cNvSpPr/>
          <p:nvPr/>
        </p:nvSpPr>
        <p:spPr>
          <a:xfrm>
            <a:off x="294268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8" name="Google Shape;16968;p32"/>
          <p:cNvSpPr/>
          <p:nvPr/>
        </p:nvSpPr>
        <p:spPr>
          <a:xfrm>
            <a:off x="306219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9" name="Google Shape;16969;p32"/>
          <p:cNvSpPr/>
          <p:nvPr/>
        </p:nvSpPr>
        <p:spPr>
          <a:xfrm>
            <a:off x="318170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0" name="Google Shape;16970;p32"/>
          <p:cNvSpPr/>
          <p:nvPr/>
        </p:nvSpPr>
        <p:spPr>
          <a:xfrm>
            <a:off x="330120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1" name="Google Shape;16971;p32"/>
          <p:cNvSpPr/>
          <p:nvPr/>
        </p:nvSpPr>
        <p:spPr>
          <a:xfrm>
            <a:off x="342071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2" name="Google Shape;16972;p32"/>
          <p:cNvSpPr/>
          <p:nvPr/>
        </p:nvSpPr>
        <p:spPr>
          <a:xfrm>
            <a:off x="354022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3" name="Google Shape;16973;p32"/>
          <p:cNvSpPr/>
          <p:nvPr/>
        </p:nvSpPr>
        <p:spPr>
          <a:xfrm>
            <a:off x="365973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4" name="Google Shape;16974;p32"/>
          <p:cNvSpPr/>
          <p:nvPr/>
        </p:nvSpPr>
        <p:spPr>
          <a:xfrm>
            <a:off x="37792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5" name="Google Shape;16975;p32"/>
          <p:cNvSpPr/>
          <p:nvPr/>
        </p:nvSpPr>
        <p:spPr>
          <a:xfrm>
            <a:off x="389876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6" name="Google Shape;16976;p32"/>
          <p:cNvSpPr/>
          <p:nvPr/>
        </p:nvSpPr>
        <p:spPr>
          <a:xfrm>
            <a:off x="401827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7" name="Google Shape;16977;p32"/>
          <p:cNvSpPr/>
          <p:nvPr/>
        </p:nvSpPr>
        <p:spPr>
          <a:xfrm>
            <a:off x="41377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8" name="Google Shape;16978;p32"/>
          <p:cNvSpPr/>
          <p:nvPr/>
        </p:nvSpPr>
        <p:spPr>
          <a:xfrm>
            <a:off x="425730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9" name="Google Shape;16979;p32"/>
          <p:cNvSpPr/>
          <p:nvPr/>
        </p:nvSpPr>
        <p:spPr>
          <a:xfrm>
            <a:off x="437682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0" name="Google Shape;16980;p32"/>
          <p:cNvSpPr/>
          <p:nvPr/>
        </p:nvSpPr>
        <p:spPr>
          <a:xfrm>
            <a:off x="44963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1" name="Google Shape;16981;p32"/>
          <p:cNvSpPr/>
          <p:nvPr/>
        </p:nvSpPr>
        <p:spPr>
          <a:xfrm>
            <a:off x="461584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2" name="Google Shape;16982;p32"/>
          <p:cNvSpPr/>
          <p:nvPr/>
        </p:nvSpPr>
        <p:spPr>
          <a:xfrm>
            <a:off x="473536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3" name="Google Shape;16983;p32"/>
          <p:cNvSpPr/>
          <p:nvPr/>
        </p:nvSpPr>
        <p:spPr>
          <a:xfrm>
            <a:off x="485487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4" name="Google Shape;16984;p32"/>
          <p:cNvSpPr/>
          <p:nvPr/>
        </p:nvSpPr>
        <p:spPr>
          <a:xfrm>
            <a:off x="497438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5" name="Google Shape;16985;p32"/>
          <p:cNvSpPr/>
          <p:nvPr/>
        </p:nvSpPr>
        <p:spPr>
          <a:xfrm>
            <a:off x="50939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6" name="Google Shape;16986;p32"/>
          <p:cNvSpPr/>
          <p:nvPr/>
        </p:nvSpPr>
        <p:spPr>
          <a:xfrm>
            <a:off x="521341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7" name="Google Shape;16987;p32"/>
          <p:cNvSpPr/>
          <p:nvPr/>
        </p:nvSpPr>
        <p:spPr>
          <a:xfrm>
            <a:off x="533292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8" name="Google Shape;16988;p32"/>
          <p:cNvSpPr/>
          <p:nvPr/>
        </p:nvSpPr>
        <p:spPr>
          <a:xfrm>
            <a:off x="545244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9" name="Google Shape;16989;p32"/>
          <p:cNvSpPr/>
          <p:nvPr/>
        </p:nvSpPr>
        <p:spPr>
          <a:xfrm>
            <a:off x="557195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0" name="Google Shape;16990;p32"/>
          <p:cNvSpPr/>
          <p:nvPr/>
        </p:nvSpPr>
        <p:spPr>
          <a:xfrm>
            <a:off x="569146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1" name="Google Shape;16991;p32"/>
          <p:cNvSpPr/>
          <p:nvPr/>
        </p:nvSpPr>
        <p:spPr>
          <a:xfrm>
            <a:off x="581098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2" name="Google Shape;16992;p32"/>
          <p:cNvSpPr/>
          <p:nvPr/>
        </p:nvSpPr>
        <p:spPr>
          <a:xfrm>
            <a:off x="593049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3" name="Google Shape;16993;p32"/>
          <p:cNvSpPr/>
          <p:nvPr/>
        </p:nvSpPr>
        <p:spPr>
          <a:xfrm>
            <a:off x="60500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4" name="Google Shape;16994;p32"/>
          <p:cNvSpPr/>
          <p:nvPr/>
        </p:nvSpPr>
        <p:spPr>
          <a:xfrm>
            <a:off x="616952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5" name="Google Shape;16995;p32"/>
          <p:cNvSpPr/>
          <p:nvPr/>
        </p:nvSpPr>
        <p:spPr>
          <a:xfrm>
            <a:off x="628903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6" name="Google Shape;16996;p32"/>
          <p:cNvSpPr/>
          <p:nvPr/>
        </p:nvSpPr>
        <p:spPr>
          <a:xfrm>
            <a:off x="640855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7" name="Google Shape;16997;p32"/>
          <p:cNvSpPr/>
          <p:nvPr/>
        </p:nvSpPr>
        <p:spPr>
          <a:xfrm>
            <a:off x="652806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8" name="Google Shape;16998;p32"/>
          <p:cNvSpPr/>
          <p:nvPr/>
        </p:nvSpPr>
        <p:spPr>
          <a:xfrm>
            <a:off x="664757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9" name="Google Shape;16999;p32"/>
          <p:cNvSpPr/>
          <p:nvPr/>
        </p:nvSpPr>
        <p:spPr>
          <a:xfrm>
            <a:off x="676709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0" name="Google Shape;17000;p32"/>
          <p:cNvSpPr/>
          <p:nvPr/>
        </p:nvSpPr>
        <p:spPr>
          <a:xfrm>
            <a:off x="688660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1" name="Google Shape;17001;p32"/>
          <p:cNvSpPr/>
          <p:nvPr/>
        </p:nvSpPr>
        <p:spPr>
          <a:xfrm>
            <a:off x="70061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2" name="Google Shape;17002;p32"/>
          <p:cNvSpPr/>
          <p:nvPr/>
        </p:nvSpPr>
        <p:spPr>
          <a:xfrm>
            <a:off x="712563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3" name="Google Shape;17003;p32"/>
          <p:cNvSpPr/>
          <p:nvPr/>
        </p:nvSpPr>
        <p:spPr>
          <a:xfrm>
            <a:off x="724514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4" name="Google Shape;17004;p32"/>
          <p:cNvSpPr/>
          <p:nvPr/>
        </p:nvSpPr>
        <p:spPr>
          <a:xfrm>
            <a:off x="73646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5" name="Google Shape;17005;p32"/>
          <p:cNvSpPr/>
          <p:nvPr/>
        </p:nvSpPr>
        <p:spPr>
          <a:xfrm>
            <a:off x="748417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6" name="Google Shape;17006;p32"/>
          <p:cNvSpPr/>
          <p:nvPr/>
        </p:nvSpPr>
        <p:spPr>
          <a:xfrm>
            <a:off x="760368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7" name="Google Shape;17007;p32"/>
          <p:cNvSpPr/>
          <p:nvPr/>
        </p:nvSpPr>
        <p:spPr>
          <a:xfrm>
            <a:off x="772319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8" name="Google Shape;17008;p32"/>
          <p:cNvSpPr/>
          <p:nvPr/>
        </p:nvSpPr>
        <p:spPr>
          <a:xfrm>
            <a:off x="784271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9" name="Google Shape;17009;p32"/>
          <p:cNvSpPr/>
          <p:nvPr/>
        </p:nvSpPr>
        <p:spPr>
          <a:xfrm>
            <a:off x="79622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0" name="Google Shape;17010;p32"/>
          <p:cNvSpPr/>
          <p:nvPr/>
        </p:nvSpPr>
        <p:spPr>
          <a:xfrm>
            <a:off x="808174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1" name="Google Shape;17011;p32"/>
          <p:cNvSpPr/>
          <p:nvPr/>
        </p:nvSpPr>
        <p:spPr>
          <a:xfrm>
            <a:off x="820125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2" name="Google Shape;17012;p32"/>
          <p:cNvSpPr/>
          <p:nvPr/>
        </p:nvSpPr>
        <p:spPr>
          <a:xfrm>
            <a:off x="83207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3" name="Google Shape;17013;p32"/>
          <p:cNvSpPr/>
          <p:nvPr/>
        </p:nvSpPr>
        <p:spPr>
          <a:xfrm>
            <a:off x="844028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4" name="Google Shape;17014;p32"/>
          <p:cNvSpPr/>
          <p:nvPr/>
        </p:nvSpPr>
        <p:spPr>
          <a:xfrm>
            <a:off x="855979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5" name="Google Shape;17015;p32"/>
          <p:cNvSpPr/>
          <p:nvPr/>
        </p:nvSpPr>
        <p:spPr>
          <a:xfrm>
            <a:off x="867930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6" name="Google Shape;17016;p32"/>
          <p:cNvSpPr/>
          <p:nvPr/>
        </p:nvSpPr>
        <p:spPr>
          <a:xfrm>
            <a:off x="879882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7" name="Google Shape;17017;p32"/>
          <p:cNvSpPr/>
          <p:nvPr/>
        </p:nvSpPr>
        <p:spPr>
          <a:xfrm>
            <a:off x="31350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8" name="Google Shape;17018;p32"/>
          <p:cNvSpPr/>
          <p:nvPr/>
        </p:nvSpPr>
        <p:spPr>
          <a:xfrm>
            <a:off x="43301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9" name="Google Shape;17019;p32"/>
          <p:cNvSpPr/>
          <p:nvPr/>
        </p:nvSpPr>
        <p:spPr>
          <a:xfrm>
            <a:off x="55251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0" name="Google Shape;17020;p32"/>
          <p:cNvSpPr/>
          <p:nvPr/>
        </p:nvSpPr>
        <p:spPr>
          <a:xfrm>
            <a:off x="6720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1" name="Google Shape;17021;p32"/>
          <p:cNvSpPr/>
          <p:nvPr/>
        </p:nvSpPr>
        <p:spPr>
          <a:xfrm>
            <a:off x="79153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2" name="Google Shape;17022;p32"/>
          <p:cNvSpPr/>
          <p:nvPr/>
        </p:nvSpPr>
        <p:spPr>
          <a:xfrm>
            <a:off x="91104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3" name="Google Shape;17023;p32"/>
          <p:cNvSpPr/>
          <p:nvPr/>
        </p:nvSpPr>
        <p:spPr>
          <a:xfrm>
            <a:off x="10305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4" name="Google Shape;17024;p32"/>
          <p:cNvSpPr/>
          <p:nvPr/>
        </p:nvSpPr>
        <p:spPr>
          <a:xfrm>
            <a:off x="115006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5" name="Google Shape;17025;p32"/>
          <p:cNvSpPr/>
          <p:nvPr/>
        </p:nvSpPr>
        <p:spPr>
          <a:xfrm>
            <a:off x="126956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6" name="Google Shape;17026;p32"/>
          <p:cNvSpPr/>
          <p:nvPr/>
        </p:nvSpPr>
        <p:spPr>
          <a:xfrm>
            <a:off x="138907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7" name="Google Shape;17027;p32"/>
          <p:cNvSpPr/>
          <p:nvPr/>
        </p:nvSpPr>
        <p:spPr>
          <a:xfrm>
            <a:off x="150858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8" name="Google Shape;17028;p32"/>
          <p:cNvSpPr/>
          <p:nvPr/>
        </p:nvSpPr>
        <p:spPr>
          <a:xfrm>
            <a:off x="16280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9" name="Google Shape;17029;p32"/>
          <p:cNvSpPr/>
          <p:nvPr/>
        </p:nvSpPr>
        <p:spPr>
          <a:xfrm>
            <a:off x="17476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0" name="Google Shape;17030;p32"/>
          <p:cNvSpPr/>
          <p:nvPr/>
        </p:nvSpPr>
        <p:spPr>
          <a:xfrm>
            <a:off x="18671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1" name="Google Shape;17031;p32"/>
          <p:cNvSpPr/>
          <p:nvPr/>
        </p:nvSpPr>
        <p:spPr>
          <a:xfrm>
            <a:off x="19866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2" name="Google Shape;17032;p32"/>
          <p:cNvSpPr/>
          <p:nvPr/>
        </p:nvSpPr>
        <p:spPr>
          <a:xfrm>
            <a:off x="210612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3" name="Google Shape;17033;p32"/>
          <p:cNvSpPr/>
          <p:nvPr/>
        </p:nvSpPr>
        <p:spPr>
          <a:xfrm>
            <a:off x="22256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4" name="Google Shape;17034;p32"/>
          <p:cNvSpPr/>
          <p:nvPr/>
        </p:nvSpPr>
        <p:spPr>
          <a:xfrm>
            <a:off x="234514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5" name="Google Shape;17035;p32"/>
          <p:cNvSpPr/>
          <p:nvPr/>
        </p:nvSpPr>
        <p:spPr>
          <a:xfrm>
            <a:off x="246465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6" name="Google Shape;17036;p32"/>
          <p:cNvSpPr/>
          <p:nvPr/>
        </p:nvSpPr>
        <p:spPr>
          <a:xfrm>
            <a:off x="25841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7" name="Google Shape;17037;p32"/>
          <p:cNvSpPr/>
          <p:nvPr/>
        </p:nvSpPr>
        <p:spPr>
          <a:xfrm>
            <a:off x="27036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8" name="Google Shape;17038;p32"/>
          <p:cNvSpPr/>
          <p:nvPr/>
        </p:nvSpPr>
        <p:spPr>
          <a:xfrm>
            <a:off x="282317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9" name="Google Shape;17039;p32"/>
          <p:cNvSpPr/>
          <p:nvPr/>
        </p:nvSpPr>
        <p:spPr>
          <a:xfrm>
            <a:off x="294268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0" name="Google Shape;17040;p32"/>
          <p:cNvSpPr/>
          <p:nvPr/>
        </p:nvSpPr>
        <p:spPr>
          <a:xfrm>
            <a:off x="306219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1" name="Google Shape;17041;p32"/>
          <p:cNvSpPr/>
          <p:nvPr/>
        </p:nvSpPr>
        <p:spPr>
          <a:xfrm>
            <a:off x="318170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2" name="Google Shape;17042;p32"/>
          <p:cNvSpPr/>
          <p:nvPr/>
        </p:nvSpPr>
        <p:spPr>
          <a:xfrm>
            <a:off x="330120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3" name="Google Shape;17043;p32"/>
          <p:cNvSpPr/>
          <p:nvPr/>
        </p:nvSpPr>
        <p:spPr>
          <a:xfrm>
            <a:off x="342071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4" name="Google Shape;17044;p32"/>
          <p:cNvSpPr/>
          <p:nvPr/>
        </p:nvSpPr>
        <p:spPr>
          <a:xfrm>
            <a:off x="354022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5" name="Google Shape;17045;p32"/>
          <p:cNvSpPr/>
          <p:nvPr/>
        </p:nvSpPr>
        <p:spPr>
          <a:xfrm>
            <a:off x="365973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6" name="Google Shape;17046;p32"/>
          <p:cNvSpPr/>
          <p:nvPr/>
        </p:nvSpPr>
        <p:spPr>
          <a:xfrm>
            <a:off x="37792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7" name="Google Shape;17047;p32"/>
          <p:cNvSpPr/>
          <p:nvPr/>
        </p:nvSpPr>
        <p:spPr>
          <a:xfrm>
            <a:off x="389876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8" name="Google Shape;17048;p32"/>
          <p:cNvSpPr/>
          <p:nvPr/>
        </p:nvSpPr>
        <p:spPr>
          <a:xfrm>
            <a:off x="401827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9" name="Google Shape;17049;p32"/>
          <p:cNvSpPr/>
          <p:nvPr/>
        </p:nvSpPr>
        <p:spPr>
          <a:xfrm>
            <a:off x="41377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0" name="Google Shape;17050;p32"/>
          <p:cNvSpPr/>
          <p:nvPr/>
        </p:nvSpPr>
        <p:spPr>
          <a:xfrm>
            <a:off x="425730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1" name="Google Shape;17051;p32"/>
          <p:cNvSpPr/>
          <p:nvPr/>
        </p:nvSpPr>
        <p:spPr>
          <a:xfrm>
            <a:off x="437682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2" name="Google Shape;17052;p32"/>
          <p:cNvSpPr/>
          <p:nvPr/>
        </p:nvSpPr>
        <p:spPr>
          <a:xfrm>
            <a:off x="44963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3" name="Google Shape;17053;p32"/>
          <p:cNvSpPr/>
          <p:nvPr/>
        </p:nvSpPr>
        <p:spPr>
          <a:xfrm>
            <a:off x="461584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4" name="Google Shape;17054;p32"/>
          <p:cNvSpPr/>
          <p:nvPr/>
        </p:nvSpPr>
        <p:spPr>
          <a:xfrm>
            <a:off x="473536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5" name="Google Shape;17055;p32"/>
          <p:cNvSpPr/>
          <p:nvPr/>
        </p:nvSpPr>
        <p:spPr>
          <a:xfrm>
            <a:off x="485487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6" name="Google Shape;17056;p32"/>
          <p:cNvSpPr/>
          <p:nvPr/>
        </p:nvSpPr>
        <p:spPr>
          <a:xfrm>
            <a:off x="497438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7" name="Google Shape;17057;p32"/>
          <p:cNvSpPr/>
          <p:nvPr/>
        </p:nvSpPr>
        <p:spPr>
          <a:xfrm>
            <a:off x="50939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8" name="Google Shape;17058;p32"/>
          <p:cNvSpPr/>
          <p:nvPr/>
        </p:nvSpPr>
        <p:spPr>
          <a:xfrm>
            <a:off x="521341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9" name="Google Shape;17059;p32"/>
          <p:cNvSpPr/>
          <p:nvPr/>
        </p:nvSpPr>
        <p:spPr>
          <a:xfrm>
            <a:off x="533292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0" name="Google Shape;17060;p32"/>
          <p:cNvSpPr/>
          <p:nvPr/>
        </p:nvSpPr>
        <p:spPr>
          <a:xfrm>
            <a:off x="545244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1" name="Google Shape;17061;p32"/>
          <p:cNvSpPr/>
          <p:nvPr/>
        </p:nvSpPr>
        <p:spPr>
          <a:xfrm>
            <a:off x="557195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2" name="Google Shape;17062;p32"/>
          <p:cNvSpPr/>
          <p:nvPr/>
        </p:nvSpPr>
        <p:spPr>
          <a:xfrm>
            <a:off x="569146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3" name="Google Shape;17063;p32"/>
          <p:cNvSpPr/>
          <p:nvPr/>
        </p:nvSpPr>
        <p:spPr>
          <a:xfrm>
            <a:off x="581098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4" name="Google Shape;17064;p32"/>
          <p:cNvSpPr/>
          <p:nvPr/>
        </p:nvSpPr>
        <p:spPr>
          <a:xfrm>
            <a:off x="593049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5" name="Google Shape;17065;p32"/>
          <p:cNvSpPr/>
          <p:nvPr/>
        </p:nvSpPr>
        <p:spPr>
          <a:xfrm>
            <a:off x="60500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6" name="Google Shape;17066;p32"/>
          <p:cNvSpPr/>
          <p:nvPr/>
        </p:nvSpPr>
        <p:spPr>
          <a:xfrm>
            <a:off x="616952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7" name="Google Shape;17067;p32"/>
          <p:cNvSpPr/>
          <p:nvPr/>
        </p:nvSpPr>
        <p:spPr>
          <a:xfrm>
            <a:off x="628903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8" name="Google Shape;17068;p32"/>
          <p:cNvSpPr/>
          <p:nvPr/>
        </p:nvSpPr>
        <p:spPr>
          <a:xfrm>
            <a:off x="640855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9" name="Google Shape;17069;p32"/>
          <p:cNvSpPr/>
          <p:nvPr/>
        </p:nvSpPr>
        <p:spPr>
          <a:xfrm>
            <a:off x="652806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0" name="Google Shape;17070;p32"/>
          <p:cNvSpPr/>
          <p:nvPr/>
        </p:nvSpPr>
        <p:spPr>
          <a:xfrm>
            <a:off x="664757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1" name="Google Shape;17071;p32"/>
          <p:cNvSpPr/>
          <p:nvPr/>
        </p:nvSpPr>
        <p:spPr>
          <a:xfrm>
            <a:off x="676709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2" name="Google Shape;17072;p32"/>
          <p:cNvSpPr/>
          <p:nvPr/>
        </p:nvSpPr>
        <p:spPr>
          <a:xfrm>
            <a:off x="688660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3" name="Google Shape;17073;p32"/>
          <p:cNvSpPr/>
          <p:nvPr/>
        </p:nvSpPr>
        <p:spPr>
          <a:xfrm>
            <a:off x="70061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4" name="Google Shape;17074;p32"/>
          <p:cNvSpPr/>
          <p:nvPr/>
        </p:nvSpPr>
        <p:spPr>
          <a:xfrm>
            <a:off x="712563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5" name="Google Shape;17075;p32"/>
          <p:cNvSpPr/>
          <p:nvPr/>
        </p:nvSpPr>
        <p:spPr>
          <a:xfrm>
            <a:off x="724514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6" name="Google Shape;17076;p32"/>
          <p:cNvSpPr/>
          <p:nvPr/>
        </p:nvSpPr>
        <p:spPr>
          <a:xfrm>
            <a:off x="73646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7" name="Google Shape;17077;p32"/>
          <p:cNvSpPr/>
          <p:nvPr/>
        </p:nvSpPr>
        <p:spPr>
          <a:xfrm>
            <a:off x="748417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8" name="Google Shape;17078;p32"/>
          <p:cNvSpPr/>
          <p:nvPr/>
        </p:nvSpPr>
        <p:spPr>
          <a:xfrm>
            <a:off x="760368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9" name="Google Shape;17079;p32"/>
          <p:cNvSpPr/>
          <p:nvPr/>
        </p:nvSpPr>
        <p:spPr>
          <a:xfrm>
            <a:off x="772319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0" name="Google Shape;17080;p32"/>
          <p:cNvSpPr/>
          <p:nvPr/>
        </p:nvSpPr>
        <p:spPr>
          <a:xfrm>
            <a:off x="784271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1" name="Google Shape;17081;p32"/>
          <p:cNvSpPr/>
          <p:nvPr/>
        </p:nvSpPr>
        <p:spPr>
          <a:xfrm>
            <a:off x="79622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2" name="Google Shape;17082;p32"/>
          <p:cNvSpPr/>
          <p:nvPr/>
        </p:nvSpPr>
        <p:spPr>
          <a:xfrm>
            <a:off x="808174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3" name="Google Shape;17083;p32"/>
          <p:cNvSpPr/>
          <p:nvPr/>
        </p:nvSpPr>
        <p:spPr>
          <a:xfrm>
            <a:off x="820125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4" name="Google Shape;17084;p32"/>
          <p:cNvSpPr/>
          <p:nvPr/>
        </p:nvSpPr>
        <p:spPr>
          <a:xfrm>
            <a:off x="83207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5" name="Google Shape;17085;p32"/>
          <p:cNvSpPr/>
          <p:nvPr/>
        </p:nvSpPr>
        <p:spPr>
          <a:xfrm>
            <a:off x="844028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6" name="Google Shape;17086;p32"/>
          <p:cNvSpPr/>
          <p:nvPr/>
        </p:nvSpPr>
        <p:spPr>
          <a:xfrm>
            <a:off x="855979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7" name="Google Shape;17087;p32"/>
          <p:cNvSpPr/>
          <p:nvPr/>
        </p:nvSpPr>
        <p:spPr>
          <a:xfrm>
            <a:off x="867930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8" name="Google Shape;17088;p32"/>
          <p:cNvSpPr/>
          <p:nvPr/>
        </p:nvSpPr>
        <p:spPr>
          <a:xfrm>
            <a:off x="879882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9" name="Google Shape;17089;p32"/>
          <p:cNvSpPr txBox="1">
            <a:spLocks noGrp="1"/>
          </p:cNvSpPr>
          <p:nvPr>
            <p:ph type="subTitle" idx="4294967295"/>
          </p:nvPr>
        </p:nvSpPr>
        <p:spPr>
          <a:xfrm>
            <a:off x="7879100" y="153125"/>
            <a:ext cx="951000" cy="1830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l-GR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Λάρισα 2022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7090" name="Google Shape;17090;p32"/>
          <p:cNvCxnSpPr>
            <a:stCxn id="17089" idx="1"/>
          </p:cNvCxnSpPr>
          <p:nvPr/>
        </p:nvCxnSpPr>
        <p:spPr>
          <a:xfrm rot="10800000">
            <a:off x="325100" y="244625"/>
            <a:ext cx="755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91" name="Google Shape;17091;p32"/>
          <p:cNvSpPr txBox="1">
            <a:spLocks noGrp="1"/>
          </p:cNvSpPr>
          <p:nvPr>
            <p:ph type="title"/>
          </p:nvPr>
        </p:nvSpPr>
        <p:spPr>
          <a:xfrm>
            <a:off x="777200" y="2403712"/>
            <a:ext cx="7589400" cy="8898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+mj-lt"/>
              </a:rPr>
              <a:t>Vue.js</a:t>
            </a:r>
            <a:endParaRPr dirty="0">
              <a:latin typeface="+mj-lt"/>
            </a:endParaRPr>
          </a:p>
        </p:txBody>
      </p:sp>
      <p:sp>
        <p:nvSpPr>
          <p:cNvPr id="17093" name="Google Shape;17093;p32"/>
          <p:cNvSpPr txBox="1">
            <a:spLocks noGrp="1"/>
          </p:cNvSpPr>
          <p:nvPr>
            <p:ph type="title" idx="2"/>
          </p:nvPr>
        </p:nvSpPr>
        <p:spPr>
          <a:xfrm>
            <a:off x="3748993" y="1245477"/>
            <a:ext cx="1645800" cy="10974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l-GR" dirty="0"/>
              <a:t>4</a:t>
            </a:r>
            <a:endParaRPr dirty="0"/>
          </a:p>
        </p:txBody>
      </p:sp>
      <p:grpSp>
        <p:nvGrpSpPr>
          <p:cNvPr id="17094" name="Google Shape;17094;p32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7095" name="Google Shape;17095;p32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6" name="Google Shape;17096;p32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7" name="Google Shape;17097;p32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8" name="Google Shape;17098;p32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4381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8" name="Google Shape;16498;p30"/>
          <p:cNvSpPr txBox="1">
            <a:spLocks noGrp="1"/>
          </p:cNvSpPr>
          <p:nvPr>
            <p:ph type="title"/>
          </p:nvPr>
        </p:nvSpPr>
        <p:spPr>
          <a:xfrm>
            <a:off x="313700" y="368725"/>
            <a:ext cx="85167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Vue.js</a:t>
            </a:r>
            <a:endParaRPr dirty="0">
              <a:latin typeface="+mj-lt"/>
            </a:endParaRPr>
          </a:p>
        </p:txBody>
      </p:sp>
      <p:sp>
        <p:nvSpPr>
          <p:cNvPr id="16499" name="Google Shape;16499;p30"/>
          <p:cNvSpPr txBox="1">
            <a:spLocks noGrp="1"/>
          </p:cNvSpPr>
          <p:nvPr>
            <p:ph type="subTitle" idx="1"/>
          </p:nvPr>
        </p:nvSpPr>
        <p:spPr>
          <a:xfrm>
            <a:off x="719999" y="1569663"/>
            <a:ext cx="7870845" cy="32051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Το </a:t>
            </a:r>
            <a:r>
              <a:rPr lang="en-US" sz="2000" dirty="0">
                <a:latin typeface="+mj-lt"/>
              </a:rPr>
              <a:t>Vue </a:t>
            </a:r>
            <a:r>
              <a:rPr lang="el-GR" sz="2000" dirty="0">
                <a:latin typeface="+mj-lt"/>
              </a:rPr>
              <a:t>είναι ένα </a:t>
            </a:r>
            <a:r>
              <a:rPr lang="en-US" sz="2000" dirty="0" err="1">
                <a:latin typeface="+mj-lt"/>
              </a:rPr>
              <a:t>Javascript</a:t>
            </a:r>
            <a:r>
              <a:rPr lang="en-US" sz="2000" dirty="0">
                <a:latin typeface="+mj-lt"/>
              </a:rPr>
              <a:t> Front-end framework </a:t>
            </a:r>
            <a:r>
              <a:rPr lang="el-GR" sz="2000" dirty="0">
                <a:latin typeface="+mj-lt"/>
              </a:rPr>
              <a:t>ανοιχτού κώδικα που δημιουργήθηκε το 2014 από τον</a:t>
            </a:r>
            <a:r>
              <a:rPr lang="en-US" sz="2000" dirty="0">
                <a:latin typeface="+mj-lt"/>
              </a:rPr>
              <a:t> Evan You</a:t>
            </a:r>
            <a:r>
              <a:rPr lang="el-GR" sz="2000" dirty="0">
                <a:latin typeface="+mj-lt"/>
              </a:rPr>
              <a:t>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l-GR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Η κύρια αρχιτεκτονική που χρησιμοποιεί είναι</a:t>
            </a:r>
            <a:r>
              <a:rPr lang="en-US" sz="2000" dirty="0">
                <a:latin typeface="+mj-lt"/>
              </a:rPr>
              <a:t> </a:t>
            </a:r>
            <a:r>
              <a:rPr lang="el-GR" sz="2000" dirty="0">
                <a:latin typeface="+mj-lt"/>
              </a:rPr>
              <a:t>η </a:t>
            </a:r>
            <a:r>
              <a:rPr lang="en-US" sz="2000" dirty="0">
                <a:latin typeface="+mj-lt"/>
              </a:rPr>
              <a:t>MVVM ( Model-View-</a:t>
            </a:r>
            <a:r>
              <a:rPr lang="en-US" sz="2000" dirty="0" err="1">
                <a:latin typeface="+mj-lt"/>
              </a:rPr>
              <a:t>ViewModel</a:t>
            </a:r>
            <a:r>
              <a:rPr lang="en-US" sz="2000" dirty="0">
                <a:latin typeface="+mj-lt"/>
              </a:rPr>
              <a:t>)</a:t>
            </a:r>
            <a:r>
              <a:rPr lang="el-GR" sz="2000" dirty="0">
                <a:latin typeface="+mj-lt"/>
              </a:rPr>
              <a:t>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l-GR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Χρησιμοποιείται για την δημιουργία του </a:t>
            </a:r>
            <a:r>
              <a:rPr lang="en-US" sz="2000" dirty="0">
                <a:latin typeface="+mj-lt"/>
              </a:rPr>
              <a:t>UI (User Interface) </a:t>
            </a:r>
            <a:r>
              <a:rPr lang="el-GR" sz="2000" dirty="0">
                <a:latin typeface="+mj-lt"/>
              </a:rPr>
              <a:t>με τον γνωστό μηχανισμό </a:t>
            </a:r>
            <a:r>
              <a:rPr lang="en-US" sz="2000" dirty="0">
                <a:latin typeface="+mj-lt"/>
              </a:rPr>
              <a:t>SPA (Single-Page-Applications).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04303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8" name="Google Shape;16498;p30"/>
          <p:cNvSpPr txBox="1">
            <a:spLocks noGrp="1"/>
          </p:cNvSpPr>
          <p:nvPr>
            <p:ph type="title"/>
          </p:nvPr>
        </p:nvSpPr>
        <p:spPr>
          <a:xfrm>
            <a:off x="313700" y="368725"/>
            <a:ext cx="85167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Vue.js </a:t>
            </a:r>
            <a:r>
              <a:rPr lang="el-GR" dirty="0">
                <a:latin typeface="+mj-lt"/>
              </a:rPr>
              <a:t>Διάγραμμα</a:t>
            </a:r>
            <a:endParaRPr dirty="0">
              <a:latin typeface="+mj-lt"/>
            </a:endParaRPr>
          </a:p>
        </p:txBody>
      </p:sp>
      <p:sp>
        <p:nvSpPr>
          <p:cNvPr id="4" name="Google Shape;16499;p30">
            <a:extLst>
              <a:ext uri="{FF2B5EF4-FFF2-40B4-BE49-F238E27FC236}">
                <a16:creationId xmlns:a16="http://schemas.microsoft.com/office/drawing/2014/main" id="{61E707B2-6B40-33CE-8298-2EEAB7A3F874}"/>
              </a:ext>
            </a:extLst>
          </p:cNvPr>
          <p:cNvSpPr txBox="1">
            <a:spLocks/>
          </p:cNvSpPr>
          <p:nvPr/>
        </p:nvSpPr>
        <p:spPr>
          <a:xfrm>
            <a:off x="1273155" y="3615986"/>
            <a:ext cx="6414577" cy="368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el-GR" sz="1200" dirty="0">
                <a:latin typeface="+mj-lt"/>
              </a:rPr>
              <a:t>Διάγραμμα των ποιο γνωστών </a:t>
            </a:r>
            <a:r>
              <a:rPr lang="en-US" sz="1200" dirty="0">
                <a:latin typeface="+mj-lt"/>
              </a:rPr>
              <a:t>Front-end framework </a:t>
            </a:r>
            <a:r>
              <a:rPr lang="el-GR" sz="1200" dirty="0">
                <a:latin typeface="+mj-lt"/>
              </a:rPr>
              <a:t>με βάση τα αστέρια στο </a:t>
            </a:r>
            <a:r>
              <a:rPr lang="en-US" sz="1200" dirty="0" err="1">
                <a:latin typeface="+mj-lt"/>
              </a:rPr>
              <a:t>Github</a:t>
            </a:r>
            <a:endParaRPr lang="en-US" sz="1200" dirty="0">
              <a:latin typeface="+mj-lt"/>
            </a:endParaRP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3B60EC6E-0117-B742-B1CF-6257F5EDB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06" y="1035050"/>
            <a:ext cx="7882387" cy="249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433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3" name="Google Shape;16513;p32"/>
          <p:cNvSpPr/>
          <p:nvPr/>
        </p:nvSpPr>
        <p:spPr>
          <a:xfrm>
            <a:off x="31350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4" name="Google Shape;16514;p32"/>
          <p:cNvSpPr/>
          <p:nvPr/>
        </p:nvSpPr>
        <p:spPr>
          <a:xfrm>
            <a:off x="43301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5" name="Google Shape;16515;p32"/>
          <p:cNvSpPr/>
          <p:nvPr/>
        </p:nvSpPr>
        <p:spPr>
          <a:xfrm>
            <a:off x="55251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6" name="Google Shape;16516;p32"/>
          <p:cNvSpPr/>
          <p:nvPr/>
        </p:nvSpPr>
        <p:spPr>
          <a:xfrm>
            <a:off x="6720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7" name="Google Shape;16517;p32"/>
          <p:cNvSpPr/>
          <p:nvPr/>
        </p:nvSpPr>
        <p:spPr>
          <a:xfrm>
            <a:off x="79153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8" name="Google Shape;16518;p32"/>
          <p:cNvSpPr/>
          <p:nvPr/>
        </p:nvSpPr>
        <p:spPr>
          <a:xfrm>
            <a:off x="91104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9" name="Google Shape;16519;p32"/>
          <p:cNvSpPr/>
          <p:nvPr/>
        </p:nvSpPr>
        <p:spPr>
          <a:xfrm>
            <a:off x="10305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0" name="Google Shape;16520;p32"/>
          <p:cNvSpPr/>
          <p:nvPr/>
        </p:nvSpPr>
        <p:spPr>
          <a:xfrm>
            <a:off x="115006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1" name="Google Shape;16521;p32"/>
          <p:cNvSpPr/>
          <p:nvPr/>
        </p:nvSpPr>
        <p:spPr>
          <a:xfrm>
            <a:off x="126956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2" name="Google Shape;16522;p32"/>
          <p:cNvSpPr/>
          <p:nvPr/>
        </p:nvSpPr>
        <p:spPr>
          <a:xfrm>
            <a:off x="138907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3" name="Google Shape;16523;p32"/>
          <p:cNvSpPr/>
          <p:nvPr/>
        </p:nvSpPr>
        <p:spPr>
          <a:xfrm>
            <a:off x="150858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4" name="Google Shape;16524;p32"/>
          <p:cNvSpPr/>
          <p:nvPr/>
        </p:nvSpPr>
        <p:spPr>
          <a:xfrm>
            <a:off x="16280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5" name="Google Shape;16525;p32"/>
          <p:cNvSpPr/>
          <p:nvPr/>
        </p:nvSpPr>
        <p:spPr>
          <a:xfrm>
            <a:off x="17476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6" name="Google Shape;16526;p32"/>
          <p:cNvSpPr/>
          <p:nvPr/>
        </p:nvSpPr>
        <p:spPr>
          <a:xfrm>
            <a:off x="18671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7" name="Google Shape;16527;p32"/>
          <p:cNvSpPr/>
          <p:nvPr/>
        </p:nvSpPr>
        <p:spPr>
          <a:xfrm>
            <a:off x="19866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8" name="Google Shape;16528;p32"/>
          <p:cNvSpPr/>
          <p:nvPr/>
        </p:nvSpPr>
        <p:spPr>
          <a:xfrm>
            <a:off x="210612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9" name="Google Shape;16529;p32"/>
          <p:cNvSpPr/>
          <p:nvPr/>
        </p:nvSpPr>
        <p:spPr>
          <a:xfrm>
            <a:off x="22256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0" name="Google Shape;16530;p32"/>
          <p:cNvSpPr/>
          <p:nvPr/>
        </p:nvSpPr>
        <p:spPr>
          <a:xfrm>
            <a:off x="234514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1" name="Google Shape;16531;p32"/>
          <p:cNvSpPr/>
          <p:nvPr/>
        </p:nvSpPr>
        <p:spPr>
          <a:xfrm>
            <a:off x="246465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2" name="Google Shape;16532;p32"/>
          <p:cNvSpPr/>
          <p:nvPr/>
        </p:nvSpPr>
        <p:spPr>
          <a:xfrm>
            <a:off x="25841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3" name="Google Shape;16533;p32"/>
          <p:cNvSpPr/>
          <p:nvPr/>
        </p:nvSpPr>
        <p:spPr>
          <a:xfrm>
            <a:off x="27036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4" name="Google Shape;16534;p32"/>
          <p:cNvSpPr/>
          <p:nvPr/>
        </p:nvSpPr>
        <p:spPr>
          <a:xfrm>
            <a:off x="282317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5" name="Google Shape;16535;p32"/>
          <p:cNvSpPr/>
          <p:nvPr/>
        </p:nvSpPr>
        <p:spPr>
          <a:xfrm>
            <a:off x="294268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6" name="Google Shape;16536;p32"/>
          <p:cNvSpPr/>
          <p:nvPr/>
        </p:nvSpPr>
        <p:spPr>
          <a:xfrm>
            <a:off x="306219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7" name="Google Shape;16537;p32"/>
          <p:cNvSpPr/>
          <p:nvPr/>
        </p:nvSpPr>
        <p:spPr>
          <a:xfrm>
            <a:off x="318170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8" name="Google Shape;16538;p32"/>
          <p:cNvSpPr/>
          <p:nvPr/>
        </p:nvSpPr>
        <p:spPr>
          <a:xfrm>
            <a:off x="330120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9" name="Google Shape;16539;p32"/>
          <p:cNvSpPr/>
          <p:nvPr/>
        </p:nvSpPr>
        <p:spPr>
          <a:xfrm>
            <a:off x="342071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0" name="Google Shape;16540;p32"/>
          <p:cNvSpPr/>
          <p:nvPr/>
        </p:nvSpPr>
        <p:spPr>
          <a:xfrm>
            <a:off x="354022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1" name="Google Shape;16541;p32"/>
          <p:cNvSpPr/>
          <p:nvPr/>
        </p:nvSpPr>
        <p:spPr>
          <a:xfrm>
            <a:off x="365973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2" name="Google Shape;16542;p32"/>
          <p:cNvSpPr/>
          <p:nvPr/>
        </p:nvSpPr>
        <p:spPr>
          <a:xfrm>
            <a:off x="37792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3" name="Google Shape;16543;p32"/>
          <p:cNvSpPr/>
          <p:nvPr/>
        </p:nvSpPr>
        <p:spPr>
          <a:xfrm>
            <a:off x="389876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4" name="Google Shape;16544;p32"/>
          <p:cNvSpPr/>
          <p:nvPr/>
        </p:nvSpPr>
        <p:spPr>
          <a:xfrm>
            <a:off x="401827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5" name="Google Shape;16545;p32"/>
          <p:cNvSpPr/>
          <p:nvPr/>
        </p:nvSpPr>
        <p:spPr>
          <a:xfrm>
            <a:off x="41377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6" name="Google Shape;16546;p32"/>
          <p:cNvSpPr/>
          <p:nvPr/>
        </p:nvSpPr>
        <p:spPr>
          <a:xfrm>
            <a:off x="425730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7" name="Google Shape;16547;p32"/>
          <p:cNvSpPr/>
          <p:nvPr/>
        </p:nvSpPr>
        <p:spPr>
          <a:xfrm>
            <a:off x="437682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8" name="Google Shape;16548;p32"/>
          <p:cNvSpPr/>
          <p:nvPr/>
        </p:nvSpPr>
        <p:spPr>
          <a:xfrm>
            <a:off x="44963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9" name="Google Shape;16549;p32"/>
          <p:cNvSpPr/>
          <p:nvPr/>
        </p:nvSpPr>
        <p:spPr>
          <a:xfrm>
            <a:off x="461584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0" name="Google Shape;16550;p32"/>
          <p:cNvSpPr/>
          <p:nvPr/>
        </p:nvSpPr>
        <p:spPr>
          <a:xfrm>
            <a:off x="473536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1" name="Google Shape;16551;p32"/>
          <p:cNvSpPr/>
          <p:nvPr/>
        </p:nvSpPr>
        <p:spPr>
          <a:xfrm>
            <a:off x="485487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2" name="Google Shape;16552;p32"/>
          <p:cNvSpPr/>
          <p:nvPr/>
        </p:nvSpPr>
        <p:spPr>
          <a:xfrm>
            <a:off x="497438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3" name="Google Shape;16553;p32"/>
          <p:cNvSpPr/>
          <p:nvPr/>
        </p:nvSpPr>
        <p:spPr>
          <a:xfrm>
            <a:off x="50939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4" name="Google Shape;16554;p32"/>
          <p:cNvSpPr/>
          <p:nvPr/>
        </p:nvSpPr>
        <p:spPr>
          <a:xfrm>
            <a:off x="521341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5" name="Google Shape;16555;p32"/>
          <p:cNvSpPr/>
          <p:nvPr/>
        </p:nvSpPr>
        <p:spPr>
          <a:xfrm>
            <a:off x="533292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6" name="Google Shape;16556;p32"/>
          <p:cNvSpPr/>
          <p:nvPr/>
        </p:nvSpPr>
        <p:spPr>
          <a:xfrm>
            <a:off x="545244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7" name="Google Shape;16557;p32"/>
          <p:cNvSpPr/>
          <p:nvPr/>
        </p:nvSpPr>
        <p:spPr>
          <a:xfrm>
            <a:off x="557195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8" name="Google Shape;16558;p32"/>
          <p:cNvSpPr/>
          <p:nvPr/>
        </p:nvSpPr>
        <p:spPr>
          <a:xfrm>
            <a:off x="569146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9" name="Google Shape;16559;p32"/>
          <p:cNvSpPr/>
          <p:nvPr/>
        </p:nvSpPr>
        <p:spPr>
          <a:xfrm>
            <a:off x="581098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0" name="Google Shape;16560;p32"/>
          <p:cNvSpPr/>
          <p:nvPr/>
        </p:nvSpPr>
        <p:spPr>
          <a:xfrm>
            <a:off x="593049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1" name="Google Shape;16561;p32"/>
          <p:cNvSpPr/>
          <p:nvPr/>
        </p:nvSpPr>
        <p:spPr>
          <a:xfrm>
            <a:off x="60500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2" name="Google Shape;16562;p32"/>
          <p:cNvSpPr/>
          <p:nvPr/>
        </p:nvSpPr>
        <p:spPr>
          <a:xfrm>
            <a:off x="616952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3" name="Google Shape;16563;p32"/>
          <p:cNvSpPr/>
          <p:nvPr/>
        </p:nvSpPr>
        <p:spPr>
          <a:xfrm>
            <a:off x="628903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4" name="Google Shape;16564;p32"/>
          <p:cNvSpPr/>
          <p:nvPr/>
        </p:nvSpPr>
        <p:spPr>
          <a:xfrm>
            <a:off x="640855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5" name="Google Shape;16565;p32"/>
          <p:cNvSpPr/>
          <p:nvPr/>
        </p:nvSpPr>
        <p:spPr>
          <a:xfrm>
            <a:off x="652806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6" name="Google Shape;16566;p32"/>
          <p:cNvSpPr/>
          <p:nvPr/>
        </p:nvSpPr>
        <p:spPr>
          <a:xfrm>
            <a:off x="664757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7" name="Google Shape;16567;p32"/>
          <p:cNvSpPr/>
          <p:nvPr/>
        </p:nvSpPr>
        <p:spPr>
          <a:xfrm>
            <a:off x="676709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8" name="Google Shape;16568;p32"/>
          <p:cNvSpPr/>
          <p:nvPr/>
        </p:nvSpPr>
        <p:spPr>
          <a:xfrm>
            <a:off x="688660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9" name="Google Shape;16569;p32"/>
          <p:cNvSpPr/>
          <p:nvPr/>
        </p:nvSpPr>
        <p:spPr>
          <a:xfrm>
            <a:off x="70061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0" name="Google Shape;16570;p32"/>
          <p:cNvSpPr/>
          <p:nvPr/>
        </p:nvSpPr>
        <p:spPr>
          <a:xfrm>
            <a:off x="712563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1" name="Google Shape;16571;p32"/>
          <p:cNvSpPr/>
          <p:nvPr/>
        </p:nvSpPr>
        <p:spPr>
          <a:xfrm>
            <a:off x="724514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2" name="Google Shape;16572;p32"/>
          <p:cNvSpPr/>
          <p:nvPr/>
        </p:nvSpPr>
        <p:spPr>
          <a:xfrm>
            <a:off x="73646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3" name="Google Shape;16573;p32"/>
          <p:cNvSpPr/>
          <p:nvPr/>
        </p:nvSpPr>
        <p:spPr>
          <a:xfrm>
            <a:off x="748417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4" name="Google Shape;16574;p32"/>
          <p:cNvSpPr/>
          <p:nvPr/>
        </p:nvSpPr>
        <p:spPr>
          <a:xfrm>
            <a:off x="760368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5" name="Google Shape;16575;p32"/>
          <p:cNvSpPr/>
          <p:nvPr/>
        </p:nvSpPr>
        <p:spPr>
          <a:xfrm>
            <a:off x="772319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6" name="Google Shape;16576;p32"/>
          <p:cNvSpPr/>
          <p:nvPr/>
        </p:nvSpPr>
        <p:spPr>
          <a:xfrm>
            <a:off x="784271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7" name="Google Shape;16577;p32"/>
          <p:cNvSpPr/>
          <p:nvPr/>
        </p:nvSpPr>
        <p:spPr>
          <a:xfrm>
            <a:off x="79622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8" name="Google Shape;16578;p32"/>
          <p:cNvSpPr/>
          <p:nvPr/>
        </p:nvSpPr>
        <p:spPr>
          <a:xfrm>
            <a:off x="808174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9" name="Google Shape;16579;p32"/>
          <p:cNvSpPr/>
          <p:nvPr/>
        </p:nvSpPr>
        <p:spPr>
          <a:xfrm>
            <a:off x="820125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0" name="Google Shape;16580;p32"/>
          <p:cNvSpPr/>
          <p:nvPr/>
        </p:nvSpPr>
        <p:spPr>
          <a:xfrm>
            <a:off x="83207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1" name="Google Shape;16581;p32"/>
          <p:cNvSpPr/>
          <p:nvPr/>
        </p:nvSpPr>
        <p:spPr>
          <a:xfrm>
            <a:off x="844028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2" name="Google Shape;16582;p32"/>
          <p:cNvSpPr/>
          <p:nvPr/>
        </p:nvSpPr>
        <p:spPr>
          <a:xfrm>
            <a:off x="855979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3" name="Google Shape;16583;p32"/>
          <p:cNvSpPr/>
          <p:nvPr/>
        </p:nvSpPr>
        <p:spPr>
          <a:xfrm>
            <a:off x="867930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4" name="Google Shape;16584;p32"/>
          <p:cNvSpPr/>
          <p:nvPr/>
        </p:nvSpPr>
        <p:spPr>
          <a:xfrm>
            <a:off x="879882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5" name="Google Shape;16585;p32"/>
          <p:cNvSpPr/>
          <p:nvPr/>
        </p:nvSpPr>
        <p:spPr>
          <a:xfrm>
            <a:off x="31350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6" name="Google Shape;16586;p32"/>
          <p:cNvSpPr/>
          <p:nvPr/>
        </p:nvSpPr>
        <p:spPr>
          <a:xfrm>
            <a:off x="43301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7" name="Google Shape;16587;p32"/>
          <p:cNvSpPr/>
          <p:nvPr/>
        </p:nvSpPr>
        <p:spPr>
          <a:xfrm>
            <a:off x="55251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8" name="Google Shape;16588;p32"/>
          <p:cNvSpPr/>
          <p:nvPr/>
        </p:nvSpPr>
        <p:spPr>
          <a:xfrm>
            <a:off x="6720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9" name="Google Shape;16589;p32"/>
          <p:cNvSpPr/>
          <p:nvPr/>
        </p:nvSpPr>
        <p:spPr>
          <a:xfrm>
            <a:off x="79153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0" name="Google Shape;16590;p32"/>
          <p:cNvSpPr/>
          <p:nvPr/>
        </p:nvSpPr>
        <p:spPr>
          <a:xfrm>
            <a:off x="91104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1" name="Google Shape;16591;p32"/>
          <p:cNvSpPr/>
          <p:nvPr/>
        </p:nvSpPr>
        <p:spPr>
          <a:xfrm>
            <a:off x="10305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2" name="Google Shape;16592;p32"/>
          <p:cNvSpPr/>
          <p:nvPr/>
        </p:nvSpPr>
        <p:spPr>
          <a:xfrm>
            <a:off x="115006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3" name="Google Shape;16593;p32"/>
          <p:cNvSpPr/>
          <p:nvPr/>
        </p:nvSpPr>
        <p:spPr>
          <a:xfrm>
            <a:off x="126956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4" name="Google Shape;16594;p32"/>
          <p:cNvSpPr/>
          <p:nvPr/>
        </p:nvSpPr>
        <p:spPr>
          <a:xfrm>
            <a:off x="138907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5" name="Google Shape;16595;p32"/>
          <p:cNvSpPr/>
          <p:nvPr/>
        </p:nvSpPr>
        <p:spPr>
          <a:xfrm>
            <a:off x="150858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6" name="Google Shape;16596;p32"/>
          <p:cNvSpPr/>
          <p:nvPr/>
        </p:nvSpPr>
        <p:spPr>
          <a:xfrm>
            <a:off x="16280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7" name="Google Shape;16597;p32"/>
          <p:cNvSpPr/>
          <p:nvPr/>
        </p:nvSpPr>
        <p:spPr>
          <a:xfrm>
            <a:off x="17476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8" name="Google Shape;16598;p32"/>
          <p:cNvSpPr/>
          <p:nvPr/>
        </p:nvSpPr>
        <p:spPr>
          <a:xfrm>
            <a:off x="18671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9" name="Google Shape;16599;p32"/>
          <p:cNvSpPr/>
          <p:nvPr/>
        </p:nvSpPr>
        <p:spPr>
          <a:xfrm>
            <a:off x="19866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0" name="Google Shape;16600;p32"/>
          <p:cNvSpPr/>
          <p:nvPr/>
        </p:nvSpPr>
        <p:spPr>
          <a:xfrm>
            <a:off x="210612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1" name="Google Shape;16601;p32"/>
          <p:cNvSpPr/>
          <p:nvPr/>
        </p:nvSpPr>
        <p:spPr>
          <a:xfrm>
            <a:off x="22256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2" name="Google Shape;16602;p32"/>
          <p:cNvSpPr/>
          <p:nvPr/>
        </p:nvSpPr>
        <p:spPr>
          <a:xfrm>
            <a:off x="234514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3" name="Google Shape;16603;p32"/>
          <p:cNvSpPr/>
          <p:nvPr/>
        </p:nvSpPr>
        <p:spPr>
          <a:xfrm>
            <a:off x="246465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4" name="Google Shape;16604;p32"/>
          <p:cNvSpPr/>
          <p:nvPr/>
        </p:nvSpPr>
        <p:spPr>
          <a:xfrm>
            <a:off x="25841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5" name="Google Shape;16605;p32"/>
          <p:cNvSpPr/>
          <p:nvPr/>
        </p:nvSpPr>
        <p:spPr>
          <a:xfrm>
            <a:off x="27036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6" name="Google Shape;16606;p32"/>
          <p:cNvSpPr/>
          <p:nvPr/>
        </p:nvSpPr>
        <p:spPr>
          <a:xfrm>
            <a:off x="282317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7" name="Google Shape;16607;p32"/>
          <p:cNvSpPr/>
          <p:nvPr/>
        </p:nvSpPr>
        <p:spPr>
          <a:xfrm>
            <a:off x="294268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8" name="Google Shape;16608;p32"/>
          <p:cNvSpPr/>
          <p:nvPr/>
        </p:nvSpPr>
        <p:spPr>
          <a:xfrm>
            <a:off x="306219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9" name="Google Shape;16609;p32"/>
          <p:cNvSpPr/>
          <p:nvPr/>
        </p:nvSpPr>
        <p:spPr>
          <a:xfrm>
            <a:off x="318170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0" name="Google Shape;16610;p32"/>
          <p:cNvSpPr/>
          <p:nvPr/>
        </p:nvSpPr>
        <p:spPr>
          <a:xfrm>
            <a:off x="330120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1" name="Google Shape;16611;p32"/>
          <p:cNvSpPr/>
          <p:nvPr/>
        </p:nvSpPr>
        <p:spPr>
          <a:xfrm>
            <a:off x="342071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2" name="Google Shape;16612;p32"/>
          <p:cNvSpPr/>
          <p:nvPr/>
        </p:nvSpPr>
        <p:spPr>
          <a:xfrm>
            <a:off x="354022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3" name="Google Shape;16613;p32"/>
          <p:cNvSpPr/>
          <p:nvPr/>
        </p:nvSpPr>
        <p:spPr>
          <a:xfrm>
            <a:off x="365973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4" name="Google Shape;16614;p32"/>
          <p:cNvSpPr/>
          <p:nvPr/>
        </p:nvSpPr>
        <p:spPr>
          <a:xfrm>
            <a:off x="37792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5" name="Google Shape;16615;p32"/>
          <p:cNvSpPr/>
          <p:nvPr/>
        </p:nvSpPr>
        <p:spPr>
          <a:xfrm>
            <a:off x="389876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6" name="Google Shape;16616;p32"/>
          <p:cNvSpPr/>
          <p:nvPr/>
        </p:nvSpPr>
        <p:spPr>
          <a:xfrm>
            <a:off x="401827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7" name="Google Shape;16617;p32"/>
          <p:cNvSpPr/>
          <p:nvPr/>
        </p:nvSpPr>
        <p:spPr>
          <a:xfrm>
            <a:off x="41377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8" name="Google Shape;16618;p32"/>
          <p:cNvSpPr/>
          <p:nvPr/>
        </p:nvSpPr>
        <p:spPr>
          <a:xfrm>
            <a:off x="425730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9" name="Google Shape;16619;p32"/>
          <p:cNvSpPr/>
          <p:nvPr/>
        </p:nvSpPr>
        <p:spPr>
          <a:xfrm>
            <a:off x="437682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0" name="Google Shape;16620;p32"/>
          <p:cNvSpPr/>
          <p:nvPr/>
        </p:nvSpPr>
        <p:spPr>
          <a:xfrm>
            <a:off x="44963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1" name="Google Shape;16621;p32"/>
          <p:cNvSpPr/>
          <p:nvPr/>
        </p:nvSpPr>
        <p:spPr>
          <a:xfrm>
            <a:off x="461584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2" name="Google Shape;16622;p32"/>
          <p:cNvSpPr/>
          <p:nvPr/>
        </p:nvSpPr>
        <p:spPr>
          <a:xfrm>
            <a:off x="473536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3" name="Google Shape;16623;p32"/>
          <p:cNvSpPr/>
          <p:nvPr/>
        </p:nvSpPr>
        <p:spPr>
          <a:xfrm>
            <a:off x="485487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4" name="Google Shape;16624;p32"/>
          <p:cNvSpPr/>
          <p:nvPr/>
        </p:nvSpPr>
        <p:spPr>
          <a:xfrm>
            <a:off x="497438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5" name="Google Shape;16625;p32"/>
          <p:cNvSpPr/>
          <p:nvPr/>
        </p:nvSpPr>
        <p:spPr>
          <a:xfrm>
            <a:off x="50939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6" name="Google Shape;16626;p32"/>
          <p:cNvSpPr/>
          <p:nvPr/>
        </p:nvSpPr>
        <p:spPr>
          <a:xfrm>
            <a:off x="521341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7" name="Google Shape;16627;p32"/>
          <p:cNvSpPr/>
          <p:nvPr/>
        </p:nvSpPr>
        <p:spPr>
          <a:xfrm>
            <a:off x="533292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8" name="Google Shape;16628;p32"/>
          <p:cNvSpPr/>
          <p:nvPr/>
        </p:nvSpPr>
        <p:spPr>
          <a:xfrm>
            <a:off x="545244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9" name="Google Shape;16629;p32"/>
          <p:cNvSpPr/>
          <p:nvPr/>
        </p:nvSpPr>
        <p:spPr>
          <a:xfrm>
            <a:off x="557195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0" name="Google Shape;16630;p32"/>
          <p:cNvSpPr/>
          <p:nvPr/>
        </p:nvSpPr>
        <p:spPr>
          <a:xfrm>
            <a:off x="569146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1" name="Google Shape;16631;p32"/>
          <p:cNvSpPr/>
          <p:nvPr/>
        </p:nvSpPr>
        <p:spPr>
          <a:xfrm>
            <a:off x="581098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2" name="Google Shape;16632;p32"/>
          <p:cNvSpPr/>
          <p:nvPr/>
        </p:nvSpPr>
        <p:spPr>
          <a:xfrm>
            <a:off x="593049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3" name="Google Shape;16633;p32"/>
          <p:cNvSpPr/>
          <p:nvPr/>
        </p:nvSpPr>
        <p:spPr>
          <a:xfrm>
            <a:off x="60500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4" name="Google Shape;16634;p32"/>
          <p:cNvSpPr/>
          <p:nvPr/>
        </p:nvSpPr>
        <p:spPr>
          <a:xfrm>
            <a:off x="616952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5" name="Google Shape;16635;p32"/>
          <p:cNvSpPr/>
          <p:nvPr/>
        </p:nvSpPr>
        <p:spPr>
          <a:xfrm>
            <a:off x="628903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6" name="Google Shape;16636;p32"/>
          <p:cNvSpPr/>
          <p:nvPr/>
        </p:nvSpPr>
        <p:spPr>
          <a:xfrm>
            <a:off x="640855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7" name="Google Shape;16637;p32"/>
          <p:cNvSpPr/>
          <p:nvPr/>
        </p:nvSpPr>
        <p:spPr>
          <a:xfrm>
            <a:off x="652806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8" name="Google Shape;16638;p32"/>
          <p:cNvSpPr/>
          <p:nvPr/>
        </p:nvSpPr>
        <p:spPr>
          <a:xfrm>
            <a:off x="664757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9" name="Google Shape;16639;p32"/>
          <p:cNvSpPr/>
          <p:nvPr/>
        </p:nvSpPr>
        <p:spPr>
          <a:xfrm>
            <a:off x="676709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0" name="Google Shape;16640;p32"/>
          <p:cNvSpPr/>
          <p:nvPr/>
        </p:nvSpPr>
        <p:spPr>
          <a:xfrm>
            <a:off x="688660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1" name="Google Shape;16641;p32"/>
          <p:cNvSpPr/>
          <p:nvPr/>
        </p:nvSpPr>
        <p:spPr>
          <a:xfrm>
            <a:off x="70061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2" name="Google Shape;16642;p32"/>
          <p:cNvSpPr/>
          <p:nvPr/>
        </p:nvSpPr>
        <p:spPr>
          <a:xfrm>
            <a:off x="712563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3" name="Google Shape;16643;p32"/>
          <p:cNvSpPr/>
          <p:nvPr/>
        </p:nvSpPr>
        <p:spPr>
          <a:xfrm>
            <a:off x="724514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4" name="Google Shape;16644;p32"/>
          <p:cNvSpPr/>
          <p:nvPr/>
        </p:nvSpPr>
        <p:spPr>
          <a:xfrm>
            <a:off x="73646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5" name="Google Shape;16645;p32"/>
          <p:cNvSpPr/>
          <p:nvPr/>
        </p:nvSpPr>
        <p:spPr>
          <a:xfrm>
            <a:off x="748417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6" name="Google Shape;16646;p32"/>
          <p:cNvSpPr/>
          <p:nvPr/>
        </p:nvSpPr>
        <p:spPr>
          <a:xfrm>
            <a:off x="760368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7" name="Google Shape;16647;p32"/>
          <p:cNvSpPr/>
          <p:nvPr/>
        </p:nvSpPr>
        <p:spPr>
          <a:xfrm>
            <a:off x="772319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8" name="Google Shape;16648;p32"/>
          <p:cNvSpPr/>
          <p:nvPr/>
        </p:nvSpPr>
        <p:spPr>
          <a:xfrm>
            <a:off x="784271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9" name="Google Shape;16649;p32"/>
          <p:cNvSpPr/>
          <p:nvPr/>
        </p:nvSpPr>
        <p:spPr>
          <a:xfrm>
            <a:off x="79622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0" name="Google Shape;16650;p32"/>
          <p:cNvSpPr/>
          <p:nvPr/>
        </p:nvSpPr>
        <p:spPr>
          <a:xfrm>
            <a:off x="808174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1" name="Google Shape;16651;p32"/>
          <p:cNvSpPr/>
          <p:nvPr/>
        </p:nvSpPr>
        <p:spPr>
          <a:xfrm>
            <a:off x="820125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2" name="Google Shape;16652;p32"/>
          <p:cNvSpPr/>
          <p:nvPr/>
        </p:nvSpPr>
        <p:spPr>
          <a:xfrm>
            <a:off x="83207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3" name="Google Shape;16653;p32"/>
          <p:cNvSpPr/>
          <p:nvPr/>
        </p:nvSpPr>
        <p:spPr>
          <a:xfrm>
            <a:off x="844028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4" name="Google Shape;16654;p32"/>
          <p:cNvSpPr/>
          <p:nvPr/>
        </p:nvSpPr>
        <p:spPr>
          <a:xfrm>
            <a:off x="855979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5" name="Google Shape;16655;p32"/>
          <p:cNvSpPr/>
          <p:nvPr/>
        </p:nvSpPr>
        <p:spPr>
          <a:xfrm>
            <a:off x="867930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6" name="Google Shape;16656;p32"/>
          <p:cNvSpPr/>
          <p:nvPr/>
        </p:nvSpPr>
        <p:spPr>
          <a:xfrm>
            <a:off x="879882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7" name="Google Shape;16657;p32"/>
          <p:cNvSpPr/>
          <p:nvPr/>
        </p:nvSpPr>
        <p:spPr>
          <a:xfrm>
            <a:off x="31350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8" name="Google Shape;16658;p32"/>
          <p:cNvSpPr/>
          <p:nvPr/>
        </p:nvSpPr>
        <p:spPr>
          <a:xfrm>
            <a:off x="43301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9" name="Google Shape;16659;p32"/>
          <p:cNvSpPr/>
          <p:nvPr/>
        </p:nvSpPr>
        <p:spPr>
          <a:xfrm>
            <a:off x="55251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0" name="Google Shape;16660;p32"/>
          <p:cNvSpPr/>
          <p:nvPr/>
        </p:nvSpPr>
        <p:spPr>
          <a:xfrm>
            <a:off x="6720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1" name="Google Shape;16661;p32"/>
          <p:cNvSpPr/>
          <p:nvPr/>
        </p:nvSpPr>
        <p:spPr>
          <a:xfrm>
            <a:off x="79153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2" name="Google Shape;16662;p32"/>
          <p:cNvSpPr/>
          <p:nvPr/>
        </p:nvSpPr>
        <p:spPr>
          <a:xfrm>
            <a:off x="91104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3" name="Google Shape;16663;p32"/>
          <p:cNvSpPr/>
          <p:nvPr/>
        </p:nvSpPr>
        <p:spPr>
          <a:xfrm>
            <a:off x="10305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4" name="Google Shape;16664;p32"/>
          <p:cNvSpPr/>
          <p:nvPr/>
        </p:nvSpPr>
        <p:spPr>
          <a:xfrm>
            <a:off x="115006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5" name="Google Shape;16665;p32"/>
          <p:cNvSpPr/>
          <p:nvPr/>
        </p:nvSpPr>
        <p:spPr>
          <a:xfrm>
            <a:off x="126956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6" name="Google Shape;16666;p32"/>
          <p:cNvSpPr/>
          <p:nvPr/>
        </p:nvSpPr>
        <p:spPr>
          <a:xfrm>
            <a:off x="138907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7" name="Google Shape;16667;p32"/>
          <p:cNvSpPr/>
          <p:nvPr/>
        </p:nvSpPr>
        <p:spPr>
          <a:xfrm>
            <a:off x="150858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8" name="Google Shape;16668;p32"/>
          <p:cNvSpPr/>
          <p:nvPr/>
        </p:nvSpPr>
        <p:spPr>
          <a:xfrm>
            <a:off x="16280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9" name="Google Shape;16669;p32"/>
          <p:cNvSpPr/>
          <p:nvPr/>
        </p:nvSpPr>
        <p:spPr>
          <a:xfrm>
            <a:off x="17476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0" name="Google Shape;16670;p32"/>
          <p:cNvSpPr/>
          <p:nvPr/>
        </p:nvSpPr>
        <p:spPr>
          <a:xfrm>
            <a:off x="18671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1" name="Google Shape;16671;p32"/>
          <p:cNvSpPr/>
          <p:nvPr/>
        </p:nvSpPr>
        <p:spPr>
          <a:xfrm>
            <a:off x="19866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2" name="Google Shape;16672;p32"/>
          <p:cNvSpPr/>
          <p:nvPr/>
        </p:nvSpPr>
        <p:spPr>
          <a:xfrm>
            <a:off x="210612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3" name="Google Shape;16673;p32"/>
          <p:cNvSpPr/>
          <p:nvPr/>
        </p:nvSpPr>
        <p:spPr>
          <a:xfrm>
            <a:off x="22256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4" name="Google Shape;16674;p32"/>
          <p:cNvSpPr/>
          <p:nvPr/>
        </p:nvSpPr>
        <p:spPr>
          <a:xfrm>
            <a:off x="234514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5" name="Google Shape;16675;p32"/>
          <p:cNvSpPr/>
          <p:nvPr/>
        </p:nvSpPr>
        <p:spPr>
          <a:xfrm>
            <a:off x="246465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6" name="Google Shape;16676;p32"/>
          <p:cNvSpPr/>
          <p:nvPr/>
        </p:nvSpPr>
        <p:spPr>
          <a:xfrm>
            <a:off x="25841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7" name="Google Shape;16677;p32"/>
          <p:cNvSpPr/>
          <p:nvPr/>
        </p:nvSpPr>
        <p:spPr>
          <a:xfrm>
            <a:off x="27036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8" name="Google Shape;16678;p32"/>
          <p:cNvSpPr/>
          <p:nvPr/>
        </p:nvSpPr>
        <p:spPr>
          <a:xfrm>
            <a:off x="282317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9" name="Google Shape;16679;p32"/>
          <p:cNvSpPr/>
          <p:nvPr/>
        </p:nvSpPr>
        <p:spPr>
          <a:xfrm>
            <a:off x="294268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0" name="Google Shape;16680;p32"/>
          <p:cNvSpPr/>
          <p:nvPr/>
        </p:nvSpPr>
        <p:spPr>
          <a:xfrm>
            <a:off x="306219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1" name="Google Shape;16681;p32"/>
          <p:cNvSpPr/>
          <p:nvPr/>
        </p:nvSpPr>
        <p:spPr>
          <a:xfrm>
            <a:off x="318170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2" name="Google Shape;16682;p32"/>
          <p:cNvSpPr/>
          <p:nvPr/>
        </p:nvSpPr>
        <p:spPr>
          <a:xfrm>
            <a:off x="330120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3" name="Google Shape;16683;p32"/>
          <p:cNvSpPr/>
          <p:nvPr/>
        </p:nvSpPr>
        <p:spPr>
          <a:xfrm>
            <a:off x="342071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4" name="Google Shape;16684;p32"/>
          <p:cNvSpPr/>
          <p:nvPr/>
        </p:nvSpPr>
        <p:spPr>
          <a:xfrm>
            <a:off x="354022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5" name="Google Shape;16685;p32"/>
          <p:cNvSpPr/>
          <p:nvPr/>
        </p:nvSpPr>
        <p:spPr>
          <a:xfrm>
            <a:off x="365973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6" name="Google Shape;16686;p32"/>
          <p:cNvSpPr/>
          <p:nvPr/>
        </p:nvSpPr>
        <p:spPr>
          <a:xfrm>
            <a:off x="37792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7" name="Google Shape;16687;p32"/>
          <p:cNvSpPr/>
          <p:nvPr/>
        </p:nvSpPr>
        <p:spPr>
          <a:xfrm>
            <a:off x="389876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8" name="Google Shape;16688;p32"/>
          <p:cNvSpPr/>
          <p:nvPr/>
        </p:nvSpPr>
        <p:spPr>
          <a:xfrm>
            <a:off x="401827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9" name="Google Shape;16689;p32"/>
          <p:cNvSpPr/>
          <p:nvPr/>
        </p:nvSpPr>
        <p:spPr>
          <a:xfrm>
            <a:off x="41377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0" name="Google Shape;16690;p32"/>
          <p:cNvSpPr/>
          <p:nvPr/>
        </p:nvSpPr>
        <p:spPr>
          <a:xfrm>
            <a:off x="425730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1" name="Google Shape;16691;p32"/>
          <p:cNvSpPr/>
          <p:nvPr/>
        </p:nvSpPr>
        <p:spPr>
          <a:xfrm>
            <a:off x="437682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2" name="Google Shape;16692;p32"/>
          <p:cNvSpPr/>
          <p:nvPr/>
        </p:nvSpPr>
        <p:spPr>
          <a:xfrm>
            <a:off x="44963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3" name="Google Shape;16693;p32"/>
          <p:cNvSpPr/>
          <p:nvPr/>
        </p:nvSpPr>
        <p:spPr>
          <a:xfrm>
            <a:off x="461584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4" name="Google Shape;16694;p32"/>
          <p:cNvSpPr/>
          <p:nvPr/>
        </p:nvSpPr>
        <p:spPr>
          <a:xfrm>
            <a:off x="473536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5" name="Google Shape;16695;p32"/>
          <p:cNvSpPr/>
          <p:nvPr/>
        </p:nvSpPr>
        <p:spPr>
          <a:xfrm>
            <a:off x="485487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6" name="Google Shape;16696;p32"/>
          <p:cNvSpPr/>
          <p:nvPr/>
        </p:nvSpPr>
        <p:spPr>
          <a:xfrm>
            <a:off x="497438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7" name="Google Shape;16697;p32"/>
          <p:cNvSpPr/>
          <p:nvPr/>
        </p:nvSpPr>
        <p:spPr>
          <a:xfrm>
            <a:off x="50939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8" name="Google Shape;16698;p32"/>
          <p:cNvSpPr/>
          <p:nvPr/>
        </p:nvSpPr>
        <p:spPr>
          <a:xfrm>
            <a:off x="521341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9" name="Google Shape;16699;p32"/>
          <p:cNvSpPr/>
          <p:nvPr/>
        </p:nvSpPr>
        <p:spPr>
          <a:xfrm>
            <a:off x="533292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0" name="Google Shape;16700;p32"/>
          <p:cNvSpPr/>
          <p:nvPr/>
        </p:nvSpPr>
        <p:spPr>
          <a:xfrm>
            <a:off x="545244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1" name="Google Shape;16701;p32"/>
          <p:cNvSpPr/>
          <p:nvPr/>
        </p:nvSpPr>
        <p:spPr>
          <a:xfrm>
            <a:off x="557195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2" name="Google Shape;16702;p32"/>
          <p:cNvSpPr/>
          <p:nvPr/>
        </p:nvSpPr>
        <p:spPr>
          <a:xfrm>
            <a:off x="569146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3" name="Google Shape;16703;p32"/>
          <p:cNvSpPr/>
          <p:nvPr/>
        </p:nvSpPr>
        <p:spPr>
          <a:xfrm>
            <a:off x="581098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4" name="Google Shape;16704;p32"/>
          <p:cNvSpPr/>
          <p:nvPr/>
        </p:nvSpPr>
        <p:spPr>
          <a:xfrm>
            <a:off x="593049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5" name="Google Shape;16705;p32"/>
          <p:cNvSpPr/>
          <p:nvPr/>
        </p:nvSpPr>
        <p:spPr>
          <a:xfrm>
            <a:off x="60500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6" name="Google Shape;16706;p32"/>
          <p:cNvSpPr/>
          <p:nvPr/>
        </p:nvSpPr>
        <p:spPr>
          <a:xfrm>
            <a:off x="616952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7" name="Google Shape;16707;p32"/>
          <p:cNvSpPr/>
          <p:nvPr/>
        </p:nvSpPr>
        <p:spPr>
          <a:xfrm>
            <a:off x="628903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8" name="Google Shape;16708;p32"/>
          <p:cNvSpPr/>
          <p:nvPr/>
        </p:nvSpPr>
        <p:spPr>
          <a:xfrm>
            <a:off x="640855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9" name="Google Shape;16709;p32"/>
          <p:cNvSpPr/>
          <p:nvPr/>
        </p:nvSpPr>
        <p:spPr>
          <a:xfrm>
            <a:off x="652806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0" name="Google Shape;16710;p32"/>
          <p:cNvSpPr/>
          <p:nvPr/>
        </p:nvSpPr>
        <p:spPr>
          <a:xfrm>
            <a:off x="664757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1" name="Google Shape;16711;p32"/>
          <p:cNvSpPr/>
          <p:nvPr/>
        </p:nvSpPr>
        <p:spPr>
          <a:xfrm>
            <a:off x="676709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2" name="Google Shape;16712;p32"/>
          <p:cNvSpPr/>
          <p:nvPr/>
        </p:nvSpPr>
        <p:spPr>
          <a:xfrm>
            <a:off x="688660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3" name="Google Shape;16713;p32"/>
          <p:cNvSpPr/>
          <p:nvPr/>
        </p:nvSpPr>
        <p:spPr>
          <a:xfrm>
            <a:off x="70061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4" name="Google Shape;16714;p32"/>
          <p:cNvSpPr/>
          <p:nvPr/>
        </p:nvSpPr>
        <p:spPr>
          <a:xfrm>
            <a:off x="712563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5" name="Google Shape;16715;p32"/>
          <p:cNvSpPr/>
          <p:nvPr/>
        </p:nvSpPr>
        <p:spPr>
          <a:xfrm>
            <a:off x="724514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6" name="Google Shape;16716;p32"/>
          <p:cNvSpPr/>
          <p:nvPr/>
        </p:nvSpPr>
        <p:spPr>
          <a:xfrm>
            <a:off x="73646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7" name="Google Shape;16717;p32"/>
          <p:cNvSpPr/>
          <p:nvPr/>
        </p:nvSpPr>
        <p:spPr>
          <a:xfrm>
            <a:off x="748417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8" name="Google Shape;16718;p32"/>
          <p:cNvSpPr/>
          <p:nvPr/>
        </p:nvSpPr>
        <p:spPr>
          <a:xfrm>
            <a:off x="760368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9" name="Google Shape;16719;p32"/>
          <p:cNvSpPr/>
          <p:nvPr/>
        </p:nvSpPr>
        <p:spPr>
          <a:xfrm>
            <a:off x="772319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0" name="Google Shape;16720;p32"/>
          <p:cNvSpPr/>
          <p:nvPr/>
        </p:nvSpPr>
        <p:spPr>
          <a:xfrm>
            <a:off x="784271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1" name="Google Shape;16721;p32"/>
          <p:cNvSpPr/>
          <p:nvPr/>
        </p:nvSpPr>
        <p:spPr>
          <a:xfrm>
            <a:off x="79622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2" name="Google Shape;16722;p32"/>
          <p:cNvSpPr/>
          <p:nvPr/>
        </p:nvSpPr>
        <p:spPr>
          <a:xfrm>
            <a:off x="808174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3" name="Google Shape;16723;p32"/>
          <p:cNvSpPr/>
          <p:nvPr/>
        </p:nvSpPr>
        <p:spPr>
          <a:xfrm>
            <a:off x="820125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4" name="Google Shape;16724;p32"/>
          <p:cNvSpPr/>
          <p:nvPr/>
        </p:nvSpPr>
        <p:spPr>
          <a:xfrm>
            <a:off x="83207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5" name="Google Shape;16725;p32"/>
          <p:cNvSpPr/>
          <p:nvPr/>
        </p:nvSpPr>
        <p:spPr>
          <a:xfrm>
            <a:off x="844028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6" name="Google Shape;16726;p32"/>
          <p:cNvSpPr/>
          <p:nvPr/>
        </p:nvSpPr>
        <p:spPr>
          <a:xfrm>
            <a:off x="855979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7" name="Google Shape;16727;p32"/>
          <p:cNvSpPr/>
          <p:nvPr/>
        </p:nvSpPr>
        <p:spPr>
          <a:xfrm>
            <a:off x="867930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8" name="Google Shape;16728;p32"/>
          <p:cNvSpPr/>
          <p:nvPr/>
        </p:nvSpPr>
        <p:spPr>
          <a:xfrm>
            <a:off x="879882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9" name="Google Shape;16729;p32"/>
          <p:cNvSpPr/>
          <p:nvPr/>
        </p:nvSpPr>
        <p:spPr>
          <a:xfrm>
            <a:off x="31350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0" name="Google Shape;16730;p32"/>
          <p:cNvSpPr/>
          <p:nvPr/>
        </p:nvSpPr>
        <p:spPr>
          <a:xfrm>
            <a:off x="43301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1" name="Google Shape;16731;p32"/>
          <p:cNvSpPr/>
          <p:nvPr/>
        </p:nvSpPr>
        <p:spPr>
          <a:xfrm>
            <a:off x="55251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2" name="Google Shape;16732;p32"/>
          <p:cNvSpPr/>
          <p:nvPr/>
        </p:nvSpPr>
        <p:spPr>
          <a:xfrm>
            <a:off x="6720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3" name="Google Shape;16733;p32"/>
          <p:cNvSpPr/>
          <p:nvPr/>
        </p:nvSpPr>
        <p:spPr>
          <a:xfrm>
            <a:off x="79153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4" name="Google Shape;16734;p32"/>
          <p:cNvSpPr/>
          <p:nvPr/>
        </p:nvSpPr>
        <p:spPr>
          <a:xfrm>
            <a:off x="91104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5" name="Google Shape;16735;p32"/>
          <p:cNvSpPr/>
          <p:nvPr/>
        </p:nvSpPr>
        <p:spPr>
          <a:xfrm>
            <a:off x="10305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6" name="Google Shape;16736;p32"/>
          <p:cNvSpPr/>
          <p:nvPr/>
        </p:nvSpPr>
        <p:spPr>
          <a:xfrm>
            <a:off x="115006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7" name="Google Shape;16737;p32"/>
          <p:cNvSpPr/>
          <p:nvPr/>
        </p:nvSpPr>
        <p:spPr>
          <a:xfrm>
            <a:off x="126956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8" name="Google Shape;16738;p32"/>
          <p:cNvSpPr/>
          <p:nvPr/>
        </p:nvSpPr>
        <p:spPr>
          <a:xfrm>
            <a:off x="138907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9" name="Google Shape;16739;p32"/>
          <p:cNvSpPr/>
          <p:nvPr/>
        </p:nvSpPr>
        <p:spPr>
          <a:xfrm>
            <a:off x="150858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0" name="Google Shape;16740;p32"/>
          <p:cNvSpPr/>
          <p:nvPr/>
        </p:nvSpPr>
        <p:spPr>
          <a:xfrm>
            <a:off x="16280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1" name="Google Shape;16741;p32"/>
          <p:cNvSpPr/>
          <p:nvPr/>
        </p:nvSpPr>
        <p:spPr>
          <a:xfrm>
            <a:off x="17476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2" name="Google Shape;16742;p32"/>
          <p:cNvSpPr/>
          <p:nvPr/>
        </p:nvSpPr>
        <p:spPr>
          <a:xfrm>
            <a:off x="18671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3" name="Google Shape;16743;p32"/>
          <p:cNvSpPr/>
          <p:nvPr/>
        </p:nvSpPr>
        <p:spPr>
          <a:xfrm>
            <a:off x="19866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4" name="Google Shape;16744;p32"/>
          <p:cNvSpPr/>
          <p:nvPr/>
        </p:nvSpPr>
        <p:spPr>
          <a:xfrm>
            <a:off x="210612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5" name="Google Shape;16745;p32"/>
          <p:cNvSpPr/>
          <p:nvPr/>
        </p:nvSpPr>
        <p:spPr>
          <a:xfrm>
            <a:off x="22256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6" name="Google Shape;16746;p32"/>
          <p:cNvSpPr/>
          <p:nvPr/>
        </p:nvSpPr>
        <p:spPr>
          <a:xfrm>
            <a:off x="234514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7" name="Google Shape;16747;p32"/>
          <p:cNvSpPr/>
          <p:nvPr/>
        </p:nvSpPr>
        <p:spPr>
          <a:xfrm>
            <a:off x="246465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8" name="Google Shape;16748;p32"/>
          <p:cNvSpPr/>
          <p:nvPr/>
        </p:nvSpPr>
        <p:spPr>
          <a:xfrm>
            <a:off x="25841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9" name="Google Shape;16749;p32"/>
          <p:cNvSpPr/>
          <p:nvPr/>
        </p:nvSpPr>
        <p:spPr>
          <a:xfrm>
            <a:off x="27036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0" name="Google Shape;16750;p32"/>
          <p:cNvSpPr/>
          <p:nvPr/>
        </p:nvSpPr>
        <p:spPr>
          <a:xfrm>
            <a:off x="282317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1" name="Google Shape;16751;p32"/>
          <p:cNvSpPr/>
          <p:nvPr/>
        </p:nvSpPr>
        <p:spPr>
          <a:xfrm>
            <a:off x="294268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2" name="Google Shape;16752;p32"/>
          <p:cNvSpPr/>
          <p:nvPr/>
        </p:nvSpPr>
        <p:spPr>
          <a:xfrm>
            <a:off x="306219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3" name="Google Shape;16753;p32"/>
          <p:cNvSpPr/>
          <p:nvPr/>
        </p:nvSpPr>
        <p:spPr>
          <a:xfrm>
            <a:off x="318170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4" name="Google Shape;16754;p32"/>
          <p:cNvSpPr/>
          <p:nvPr/>
        </p:nvSpPr>
        <p:spPr>
          <a:xfrm>
            <a:off x="330120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5" name="Google Shape;16755;p32"/>
          <p:cNvSpPr/>
          <p:nvPr/>
        </p:nvSpPr>
        <p:spPr>
          <a:xfrm>
            <a:off x="342071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6" name="Google Shape;16756;p32"/>
          <p:cNvSpPr/>
          <p:nvPr/>
        </p:nvSpPr>
        <p:spPr>
          <a:xfrm>
            <a:off x="354022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7" name="Google Shape;16757;p32"/>
          <p:cNvSpPr/>
          <p:nvPr/>
        </p:nvSpPr>
        <p:spPr>
          <a:xfrm>
            <a:off x="365973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8" name="Google Shape;16758;p32"/>
          <p:cNvSpPr/>
          <p:nvPr/>
        </p:nvSpPr>
        <p:spPr>
          <a:xfrm>
            <a:off x="37792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9" name="Google Shape;16759;p32"/>
          <p:cNvSpPr/>
          <p:nvPr/>
        </p:nvSpPr>
        <p:spPr>
          <a:xfrm>
            <a:off x="389876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0" name="Google Shape;16760;p32"/>
          <p:cNvSpPr/>
          <p:nvPr/>
        </p:nvSpPr>
        <p:spPr>
          <a:xfrm>
            <a:off x="401827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1" name="Google Shape;16761;p32"/>
          <p:cNvSpPr/>
          <p:nvPr/>
        </p:nvSpPr>
        <p:spPr>
          <a:xfrm>
            <a:off x="41377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2" name="Google Shape;16762;p32"/>
          <p:cNvSpPr/>
          <p:nvPr/>
        </p:nvSpPr>
        <p:spPr>
          <a:xfrm>
            <a:off x="425730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3" name="Google Shape;16763;p32"/>
          <p:cNvSpPr/>
          <p:nvPr/>
        </p:nvSpPr>
        <p:spPr>
          <a:xfrm>
            <a:off x="437682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4" name="Google Shape;16764;p32"/>
          <p:cNvSpPr/>
          <p:nvPr/>
        </p:nvSpPr>
        <p:spPr>
          <a:xfrm>
            <a:off x="44963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5" name="Google Shape;16765;p32"/>
          <p:cNvSpPr/>
          <p:nvPr/>
        </p:nvSpPr>
        <p:spPr>
          <a:xfrm>
            <a:off x="461584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6" name="Google Shape;16766;p32"/>
          <p:cNvSpPr/>
          <p:nvPr/>
        </p:nvSpPr>
        <p:spPr>
          <a:xfrm>
            <a:off x="473536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7" name="Google Shape;16767;p32"/>
          <p:cNvSpPr/>
          <p:nvPr/>
        </p:nvSpPr>
        <p:spPr>
          <a:xfrm>
            <a:off x="485487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8" name="Google Shape;16768;p32"/>
          <p:cNvSpPr/>
          <p:nvPr/>
        </p:nvSpPr>
        <p:spPr>
          <a:xfrm>
            <a:off x="497438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9" name="Google Shape;16769;p32"/>
          <p:cNvSpPr/>
          <p:nvPr/>
        </p:nvSpPr>
        <p:spPr>
          <a:xfrm>
            <a:off x="50939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0" name="Google Shape;16770;p32"/>
          <p:cNvSpPr/>
          <p:nvPr/>
        </p:nvSpPr>
        <p:spPr>
          <a:xfrm>
            <a:off x="521341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1" name="Google Shape;16771;p32"/>
          <p:cNvSpPr/>
          <p:nvPr/>
        </p:nvSpPr>
        <p:spPr>
          <a:xfrm>
            <a:off x="533292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2" name="Google Shape;16772;p32"/>
          <p:cNvSpPr/>
          <p:nvPr/>
        </p:nvSpPr>
        <p:spPr>
          <a:xfrm>
            <a:off x="545244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3" name="Google Shape;16773;p32"/>
          <p:cNvSpPr/>
          <p:nvPr/>
        </p:nvSpPr>
        <p:spPr>
          <a:xfrm>
            <a:off x="557195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4" name="Google Shape;16774;p32"/>
          <p:cNvSpPr/>
          <p:nvPr/>
        </p:nvSpPr>
        <p:spPr>
          <a:xfrm>
            <a:off x="569146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5" name="Google Shape;16775;p32"/>
          <p:cNvSpPr/>
          <p:nvPr/>
        </p:nvSpPr>
        <p:spPr>
          <a:xfrm>
            <a:off x="581098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6" name="Google Shape;16776;p32"/>
          <p:cNvSpPr/>
          <p:nvPr/>
        </p:nvSpPr>
        <p:spPr>
          <a:xfrm>
            <a:off x="593049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7" name="Google Shape;16777;p32"/>
          <p:cNvSpPr/>
          <p:nvPr/>
        </p:nvSpPr>
        <p:spPr>
          <a:xfrm>
            <a:off x="60500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8" name="Google Shape;16778;p32"/>
          <p:cNvSpPr/>
          <p:nvPr/>
        </p:nvSpPr>
        <p:spPr>
          <a:xfrm>
            <a:off x="616952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9" name="Google Shape;16779;p32"/>
          <p:cNvSpPr/>
          <p:nvPr/>
        </p:nvSpPr>
        <p:spPr>
          <a:xfrm>
            <a:off x="628903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0" name="Google Shape;16780;p32"/>
          <p:cNvSpPr/>
          <p:nvPr/>
        </p:nvSpPr>
        <p:spPr>
          <a:xfrm>
            <a:off x="640855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1" name="Google Shape;16781;p32"/>
          <p:cNvSpPr/>
          <p:nvPr/>
        </p:nvSpPr>
        <p:spPr>
          <a:xfrm>
            <a:off x="652806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2" name="Google Shape;16782;p32"/>
          <p:cNvSpPr/>
          <p:nvPr/>
        </p:nvSpPr>
        <p:spPr>
          <a:xfrm>
            <a:off x="664757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3" name="Google Shape;16783;p32"/>
          <p:cNvSpPr/>
          <p:nvPr/>
        </p:nvSpPr>
        <p:spPr>
          <a:xfrm>
            <a:off x="676709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4" name="Google Shape;16784;p32"/>
          <p:cNvSpPr/>
          <p:nvPr/>
        </p:nvSpPr>
        <p:spPr>
          <a:xfrm>
            <a:off x="688660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5" name="Google Shape;16785;p32"/>
          <p:cNvSpPr/>
          <p:nvPr/>
        </p:nvSpPr>
        <p:spPr>
          <a:xfrm>
            <a:off x="70061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6" name="Google Shape;16786;p32"/>
          <p:cNvSpPr/>
          <p:nvPr/>
        </p:nvSpPr>
        <p:spPr>
          <a:xfrm>
            <a:off x="712563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7" name="Google Shape;16787;p32"/>
          <p:cNvSpPr/>
          <p:nvPr/>
        </p:nvSpPr>
        <p:spPr>
          <a:xfrm>
            <a:off x="724514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8" name="Google Shape;16788;p32"/>
          <p:cNvSpPr/>
          <p:nvPr/>
        </p:nvSpPr>
        <p:spPr>
          <a:xfrm>
            <a:off x="73646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9" name="Google Shape;16789;p32"/>
          <p:cNvSpPr/>
          <p:nvPr/>
        </p:nvSpPr>
        <p:spPr>
          <a:xfrm>
            <a:off x="748417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0" name="Google Shape;16790;p32"/>
          <p:cNvSpPr/>
          <p:nvPr/>
        </p:nvSpPr>
        <p:spPr>
          <a:xfrm>
            <a:off x="760368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1" name="Google Shape;16791;p32"/>
          <p:cNvSpPr/>
          <p:nvPr/>
        </p:nvSpPr>
        <p:spPr>
          <a:xfrm>
            <a:off x="772319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2" name="Google Shape;16792;p32"/>
          <p:cNvSpPr/>
          <p:nvPr/>
        </p:nvSpPr>
        <p:spPr>
          <a:xfrm>
            <a:off x="784271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3" name="Google Shape;16793;p32"/>
          <p:cNvSpPr/>
          <p:nvPr/>
        </p:nvSpPr>
        <p:spPr>
          <a:xfrm>
            <a:off x="79622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4" name="Google Shape;16794;p32"/>
          <p:cNvSpPr/>
          <p:nvPr/>
        </p:nvSpPr>
        <p:spPr>
          <a:xfrm>
            <a:off x="808174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5" name="Google Shape;16795;p32"/>
          <p:cNvSpPr/>
          <p:nvPr/>
        </p:nvSpPr>
        <p:spPr>
          <a:xfrm>
            <a:off x="820125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6" name="Google Shape;16796;p32"/>
          <p:cNvSpPr/>
          <p:nvPr/>
        </p:nvSpPr>
        <p:spPr>
          <a:xfrm>
            <a:off x="83207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7" name="Google Shape;16797;p32"/>
          <p:cNvSpPr/>
          <p:nvPr/>
        </p:nvSpPr>
        <p:spPr>
          <a:xfrm>
            <a:off x="844028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8" name="Google Shape;16798;p32"/>
          <p:cNvSpPr/>
          <p:nvPr/>
        </p:nvSpPr>
        <p:spPr>
          <a:xfrm>
            <a:off x="855979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9" name="Google Shape;16799;p32"/>
          <p:cNvSpPr/>
          <p:nvPr/>
        </p:nvSpPr>
        <p:spPr>
          <a:xfrm>
            <a:off x="867930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0" name="Google Shape;16800;p32"/>
          <p:cNvSpPr/>
          <p:nvPr/>
        </p:nvSpPr>
        <p:spPr>
          <a:xfrm>
            <a:off x="879882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1" name="Google Shape;16801;p32"/>
          <p:cNvSpPr/>
          <p:nvPr/>
        </p:nvSpPr>
        <p:spPr>
          <a:xfrm>
            <a:off x="31350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2" name="Google Shape;16802;p32"/>
          <p:cNvSpPr/>
          <p:nvPr/>
        </p:nvSpPr>
        <p:spPr>
          <a:xfrm>
            <a:off x="43301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3" name="Google Shape;16803;p32"/>
          <p:cNvSpPr/>
          <p:nvPr/>
        </p:nvSpPr>
        <p:spPr>
          <a:xfrm>
            <a:off x="55251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4" name="Google Shape;16804;p32"/>
          <p:cNvSpPr/>
          <p:nvPr/>
        </p:nvSpPr>
        <p:spPr>
          <a:xfrm>
            <a:off x="6720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5" name="Google Shape;16805;p32"/>
          <p:cNvSpPr/>
          <p:nvPr/>
        </p:nvSpPr>
        <p:spPr>
          <a:xfrm>
            <a:off x="79153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6" name="Google Shape;16806;p32"/>
          <p:cNvSpPr/>
          <p:nvPr/>
        </p:nvSpPr>
        <p:spPr>
          <a:xfrm>
            <a:off x="91104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7" name="Google Shape;16807;p32"/>
          <p:cNvSpPr/>
          <p:nvPr/>
        </p:nvSpPr>
        <p:spPr>
          <a:xfrm>
            <a:off x="10305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8" name="Google Shape;16808;p32"/>
          <p:cNvSpPr/>
          <p:nvPr/>
        </p:nvSpPr>
        <p:spPr>
          <a:xfrm>
            <a:off x="115006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9" name="Google Shape;16809;p32"/>
          <p:cNvSpPr/>
          <p:nvPr/>
        </p:nvSpPr>
        <p:spPr>
          <a:xfrm>
            <a:off x="126956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0" name="Google Shape;16810;p32"/>
          <p:cNvSpPr/>
          <p:nvPr/>
        </p:nvSpPr>
        <p:spPr>
          <a:xfrm>
            <a:off x="138907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1" name="Google Shape;16811;p32"/>
          <p:cNvSpPr/>
          <p:nvPr/>
        </p:nvSpPr>
        <p:spPr>
          <a:xfrm>
            <a:off x="150858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2" name="Google Shape;16812;p32"/>
          <p:cNvSpPr/>
          <p:nvPr/>
        </p:nvSpPr>
        <p:spPr>
          <a:xfrm>
            <a:off x="16280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3" name="Google Shape;16813;p32"/>
          <p:cNvSpPr/>
          <p:nvPr/>
        </p:nvSpPr>
        <p:spPr>
          <a:xfrm>
            <a:off x="17476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4" name="Google Shape;16814;p32"/>
          <p:cNvSpPr/>
          <p:nvPr/>
        </p:nvSpPr>
        <p:spPr>
          <a:xfrm>
            <a:off x="18671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5" name="Google Shape;16815;p32"/>
          <p:cNvSpPr/>
          <p:nvPr/>
        </p:nvSpPr>
        <p:spPr>
          <a:xfrm>
            <a:off x="19866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6" name="Google Shape;16816;p32"/>
          <p:cNvSpPr/>
          <p:nvPr/>
        </p:nvSpPr>
        <p:spPr>
          <a:xfrm>
            <a:off x="210612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7" name="Google Shape;16817;p32"/>
          <p:cNvSpPr/>
          <p:nvPr/>
        </p:nvSpPr>
        <p:spPr>
          <a:xfrm>
            <a:off x="22256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8" name="Google Shape;16818;p32"/>
          <p:cNvSpPr/>
          <p:nvPr/>
        </p:nvSpPr>
        <p:spPr>
          <a:xfrm>
            <a:off x="234514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9" name="Google Shape;16819;p32"/>
          <p:cNvSpPr/>
          <p:nvPr/>
        </p:nvSpPr>
        <p:spPr>
          <a:xfrm>
            <a:off x="246465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0" name="Google Shape;16820;p32"/>
          <p:cNvSpPr/>
          <p:nvPr/>
        </p:nvSpPr>
        <p:spPr>
          <a:xfrm>
            <a:off x="25841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1" name="Google Shape;16821;p32"/>
          <p:cNvSpPr/>
          <p:nvPr/>
        </p:nvSpPr>
        <p:spPr>
          <a:xfrm>
            <a:off x="27036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2" name="Google Shape;16822;p32"/>
          <p:cNvSpPr/>
          <p:nvPr/>
        </p:nvSpPr>
        <p:spPr>
          <a:xfrm>
            <a:off x="282317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3" name="Google Shape;16823;p32"/>
          <p:cNvSpPr/>
          <p:nvPr/>
        </p:nvSpPr>
        <p:spPr>
          <a:xfrm>
            <a:off x="294268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4" name="Google Shape;16824;p32"/>
          <p:cNvSpPr/>
          <p:nvPr/>
        </p:nvSpPr>
        <p:spPr>
          <a:xfrm>
            <a:off x="306219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5" name="Google Shape;16825;p32"/>
          <p:cNvSpPr/>
          <p:nvPr/>
        </p:nvSpPr>
        <p:spPr>
          <a:xfrm>
            <a:off x="318170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6" name="Google Shape;16826;p32"/>
          <p:cNvSpPr/>
          <p:nvPr/>
        </p:nvSpPr>
        <p:spPr>
          <a:xfrm>
            <a:off x="330120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7" name="Google Shape;16827;p32"/>
          <p:cNvSpPr/>
          <p:nvPr/>
        </p:nvSpPr>
        <p:spPr>
          <a:xfrm>
            <a:off x="342071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8" name="Google Shape;16828;p32"/>
          <p:cNvSpPr/>
          <p:nvPr/>
        </p:nvSpPr>
        <p:spPr>
          <a:xfrm>
            <a:off x="354022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9" name="Google Shape;16829;p32"/>
          <p:cNvSpPr/>
          <p:nvPr/>
        </p:nvSpPr>
        <p:spPr>
          <a:xfrm>
            <a:off x="365973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0" name="Google Shape;16830;p32"/>
          <p:cNvSpPr/>
          <p:nvPr/>
        </p:nvSpPr>
        <p:spPr>
          <a:xfrm>
            <a:off x="37792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1" name="Google Shape;16831;p32"/>
          <p:cNvSpPr/>
          <p:nvPr/>
        </p:nvSpPr>
        <p:spPr>
          <a:xfrm>
            <a:off x="389876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2" name="Google Shape;16832;p32"/>
          <p:cNvSpPr/>
          <p:nvPr/>
        </p:nvSpPr>
        <p:spPr>
          <a:xfrm>
            <a:off x="401827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3" name="Google Shape;16833;p32"/>
          <p:cNvSpPr/>
          <p:nvPr/>
        </p:nvSpPr>
        <p:spPr>
          <a:xfrm>
            <a:off x="41377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4" name="Google Shape;16834;p32"/>
          <p:cNvSpPr/>
          <p:nvPr/>
        </p:nvSpPr>
        <p:spPr>
          <a:xfrm>
            <a:off x="425730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5" name="Google Shape;16835;p32"/>
          <p:cNvSpPr/>
          <p:nvPr/>
        </p:nvSpPr>
        <p:spPr>
          <a:xfrm>
            <a:off x="437682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6" name="Google Shape;16836;p32"/>
          <p:cNvSpPr/>
          <p:nvPr/>
        </p:nvSpPr>
        <p:spPr>
          <a:xfrm>
            <a:off x="44963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7" name="Google Shape;16837;p32"/>
          <p:cNvSpPr/>
          <p:nvPr/>
        </p:nvSpPr>
        <p:spPr>
          <a:xfrm>
            <a:off x="461584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8" name="Google Shape;16838;p32"/>
          <p:cNvSpPr/>
          <p:nvPr/>
        </p:nvSpPr>
        <p:spPr>
          <a:xfrm>
            <a:off x="473536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9" name="Google Shape;16839;p32"/>
          <p:cNvSpPr/>
          <p:nvPr/>
        </p:nvSpPr>
        <p:spPr>
          <a:xfrm>
            <a:off x="485487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0" name="Google Shape;16840;p32"/>
          <p:cNvSpPr/>
          <p:nvPr/>
        </p:nvSpPr>
        <p:spPr>
          <a:xfrm>
            <a:off x="497438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1" name="Google Shape;16841;p32"/>
          <p:cNvSpPr/>
          <p:nvPr/>
        </p:nvSpPr>
        <p:spPr>
          <a:xfrm>
            <a:off x="50939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2" name="Google Shape;16842;p32"/>
          <p:cNvSpPr/>
          <p:nvPr/>
        </p:nvSpPr>
        <p:spPr>
          <a:xfrm>
            <a:off x="521341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3" name="Google Shape;16843;p32"/>
          <p:cNvSpPr/>
          <p:nvPr/>
        </p:nvSpPr>
        <p:spPr>
          <a:xfrm>
            <a:off x="533292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4" name="Google Shape;16844;p32"/>
          <p:cNvSpPr/>
          <p:nvPr/>
        </p:nvSpPr>
        <p:spPr>
          <a:xfrm>
            <a:off x="545244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5" name="Google Shape;16845;p32"/>
          <p:cNvSpPr/>
          <p:nvPr/>
        </p:nvSpPr>
        <p:spPr>
          <a:xfrm>
            <a:off x="557195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6" name="Google Shape;16846;p32"/>
          <p:cNvSpPr/>
          <p:nvPr/>
        </p:nvSpPr>
        <p:spPr>
          <a:xfrm>
            <a:off x="569146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7" name="Google Shape;16847;p32"/>
          <p:cNvSpPr/>
          <p:nvPr/>
        </p:nvSpPr>
        <p:spPr>
          <a:xfrm>
            <a:off x="581098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8" name="Google Shape;16848;p32"/>
          <p:cNvSpPr/>
          <p:nvPr/>
        </p:nvSpPr>
        <p:spPr>
          <a:xfrm>
            <a:off x="593049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9" name="Google Shape;16849;p32"/>
          <p:cNvSpPr/>
          <p:nvPr/>
        </p:nvSpPr>
        <p:spPr>
          <a:xfrm>
            <a:off x="60500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0" name="Google Shape;16850;p32"/>
          <p:cNvSpPr/>
          <p:nvPr/>
        </p:nvSpPr>
        <p:spPr>
          <a:xfrm>
            <a:off x="616952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1" name="Google Shape;16851;p32"/>
          <p:cNvSpPr/>
          <p:nvPr/>
        </p:nvSpPr>
        <p:spPr>
          <a:xfrm>
            <a:off x="628903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2" name="Google Shape;16852;p32"/>
          <p:cNvSpPr/>
          <p:nvPr/>
        </p:nvSpPr>
        <p:spPr>
          <a:xfrm>
            <a:off x="640855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3" name="Google Shape;16853;p32"/>
          <p:cNvSpPr/>
          <p:nvPr/>
        </p:nvSpPr>
        <p:spPr>
          <a:xfrm>
            <a:off x="652806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4" name="Google Shape;16854;p32"/>
          <p:cNvSpPr/>
          <p:nvPr/>
        </p:nvSpPr>
        <p:spPr>
          <a:xfrm>
            <a:off x="664757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5" name="Google Shape;16855;p32"/>
          <p:cNvSpPr/>
          <p:nvPr/>
        </p:nvSpPr>
        <p:spPr>
          <a:xfrm>
            <a:off x="676709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6" name="Google Shape;16856;p32"/>
          <p:cNvSpPr/>
          <p:nvPr/>
        </p:nvSpPr>
        <p:spPr>
          <a:xfrm>
            <a:off x="688660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7" name="Google Shape;16857;p32"/>
          <p:cNvSpPr/>
          <p:nvPr/>
        </p:nvSpPr>
        <p:spPr>
          <a:xfrm>
            <a:off x="70061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8" name="Google Shape;16858;p32"/>
          <p:cNvSpPr/>
          <p:nvPr/>
        </p:nvSpPr>
        <p:spPr>
          <a:xfrm>
            <a:off x="712563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9" name="Google Shape;16859;p32"/>
          <p:cNvSpPr/>
          <p:nvPr/>
        </p:nvSpPr>
        <p:spPr>
          <a:xfrm>
            <a:off x="724514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0" name="Google Shape;16860;p32"/>
          <p:cNvSpPr/>
          <p:nvPr/>
        </p:nvSpPr>
        <p:spPr>
          <a:xfrm>
            <a:off x="73646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1" name="Google Shape;16861;p32"/>
          <p:cNvSpPr/>
          <p:nvPr/>
        </p:nvSpPr>
        <p:spPr>
          <a:xfrm>
            <a:off x="748417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2" name="Google Shape;16862;p32"/>
          <p:cNvSpPr/>
          <p:nvPr/>
        </p:nvSpPr>
        <p:spPr>
          <a:xfrm>
            <a:off x="760368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3" name="Google Shape;16863;p32"/>
          <p:cNvSpPr/>
          <p:nvPr/>
        </p:nvSpPr>
        <p:spPr>
          <a:xfrm>
            <a:off x="772319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4" name="Google Shape;16864;p32"/>
          <p:cNvSpPr/>
          <p:nvPr/>
        </p:nvSpPr>
        <p:spPr>
          <a:xfrm>
            <a:off x="784271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5" name="Google Shape;16865;p32"/>
          <p:cNvSpPr/>
          <p:nvPr/>
        </p:nvSpPr>
        <p:spPr>
          <a:xfrm>
            <a:off x="79622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6" name="Google Shape;16866;p32"/>
          <p:cNvSpPr/>
          <p:nvPr/>
        </p:nvSpPr>
        <p:spPr>
          <a:xfrm>
            <a:off x="808174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7" name="Google Shape;16867;p32"/>
          <p:cNvSpPr/>
          <p:nvPr/>
        </p:nvSpPr>
        <p:spPr>
          <a:xfrm>
            <a:off x="820125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8" name="Google Shape;16868;p32"/>
          <p:cNvSpPr/>
          <p:nvPr/>
        </p:nvSpPr>
        <p:spPr>
          <a:xfrm>
            <a:off x="83207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9" name="Google Shape;16869;p32"/>
          <p:cNvSpPr/>
          <p:nvPr/>
        </p:nvSpPr>
        <p:spPr>
          <a:xfrm>
            <a:off x="844028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0" name="Google Shape;16870;p32"/>
          <p:cNvSpPr/>
          <p:nvPr/>
        </p:nvSpPr>
        <p:spPr>
          <a:xfrm>
            <a:off x="855979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1" name="Google Shape;16871;p32"/>
          <p:cNvSpPr/>
          <p:nvPr/>
        </p:nvSpPr>
        <p:spPr>
          <a:xfrm>
            <a:off x="867930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2" name="Google Shape;16872;p32"/>
          <p:cNvSpPr/>
          <p:nvPr/>
        </p:nvSpPr>
        <p:spPr>
          <a:xfrm>
            <a:off x="879882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3" name="Google Shape;16873;p32"/>
          <p:cNvSpPr/>
          <p:nvPr/>
        </p:nvSpPr>
        <p:spPr>
          <a:xfrm>
            <a:off x="31350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4" name="Google Shape;16874;p32"/>
          <p:cNvSpPr/>
          <p:nvPr/>
        </p:nvSpPr>
        <p:spPr>
          <a:xfrm>
            <a:off x="43301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5" name="Google Shape;16875;p32"/>
          <p:cNvSpPr/>
          <p:nvPr/>
        </p:nvSpPr>
        <p:spPr>
          <a:xfrm>
            <a:off x="55251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6" name="Google Shape;16876;p32"/>
          <p:cNvSpPr/>
          <p:nvPr/>
        </p:nvSpPr>
        <p:spPr>
          <a:xfrm>
            <a:off x="6720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7" name="Google Shape;16877;p32"/>
          <p:cNvSpPr/>
          <p:nvPr/>
        </p:nvSpPr>
        <p:spPr>
          <a:xfrm>
            <a:off x="79153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8" name="Google Shape;16878;p32"/>
          <p:cNvSpPr/>
          <p:nvPr/>
        </p:nvSpPr>
        <p:spPr>
          <a:xfrm>
            <a:off x="91104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9" name="Google Shape;16879;p32"/>
          <p:cNvSpPr/>
          <p:nvPr/>
        </p:nvSpPr>
        <p:spPr>
          <a:xfrm>
            <a:off x="10305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0" name="Google Shape;16880;p32"/>
          <p:cNvSpPr/>
          <p:nvPr/>
        </p:nvSpPr>
        <p:spPr>
          <a:xfrm>
            <a:off x="115006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1" name="Google Shape;16881;p32"/>
          <p:cNvSpPr/>
          <p:nvPr/>
        </p:nvSpPr>
        <p:spPr>
          <a:xfrm>
            <a:off x="126956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2" name="Google Shape;16882;p32"/>
          <p:cNvSpPr/>
          <p:nvPr/>
        </p:nvSpPr>
        <p:spPr>
          <a:xfrm>
            <a:off x="138907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3" name="Google Shape;16883;p32"/>
          <p:cNvSpPr/>
          <p:nvPr/>
        </p:nvSpPr>
        <p:spPr>
          <a:xfrm>
            <a:off x="150858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4" name="Google Shape;16884;p32"/>
          <p:cNvSpPr/>
          <p:nvPr/>
        </p:nvSpPr>
        <p:spPr>
          <a:xfrm>
            <a:off x="16280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5" name="Google Shape;16885;p32"/>
          <p:cNvSpPr/>
          <p:nvPr/>
        </p:nvSpPr>
        <p:spPr>
          <a:xfrm>
            <a:off x="17476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6" name="Google Shape;16886;p32"/>
          <p:cNvSpPr/>
          <p:nvPr/>
        </p:nvSpPr>
        <p:spPr>
          <a:xfrm>
            <a:off x="18671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7" name="Google Shape;16887;p32"/>
          <p:cNvSpPr/>
          <p:nvPr/>
        </p:nvSpPr>
        <p:spPr>
          <a:xfrm>
            <a:off x="19866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8" name="Google Shape;16888;p32"/>
          <p:cNvSpPr/>
          <p:nvPr/>
        </p:nvSpPr>
        <p:spPr>
          <a:xfrm>
            <a:off x="210612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9" name="Google Shape;16889;p32"/>
          <p:cNvSpPr/>
          <p:nvPr/>
        </p:nvSpPr>
        <p:spPr>
          <a:xfrm>
            <a:off x="22256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0" name="Google Shape;16890;p32"/>
          <p:cNvSpPr/>
          <p:nvPr/>
        </p:nvSpPr>
        <p:spPr>
          <a:xfrm>
            <a:off x="234514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1" name="Google Shape;16891;p32"/>
          <p:cNvSpPr/>
          <p:nvPr/>
        </p:nvSpPr>
        <p:spPr>
          <a:xfrm>
            <a:off x="246465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2" name="Google Shape;16892;p32"/>
          <p:cNvSpPr/>
          <p:nvPr/>
        </p:nvSpPr>
        <p:spPr>
          <a:xfrm>
            <a:off x="25841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3" name="Google Shape;16893;p32"/>
          <p:cNvSpPr/>
          <p:nvPr/>
        </p:nvSpPr>
        <p:spPr>
          <a:xfrm>
            <a:off x="27036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4" name="Google Shape;16894;p32"/>
          <p:cNvSpPr/>
          <p:nvPr/>
        </p:nvSpPr>
        <p:spPr>
          <a:xfrm>
            <a:off x="282317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5" name="Google Shape;16895;p32"/>
          <p:cNvSpPr/>
          <p:nvPr/>
        </p:nvSpPr>
        <p:spPr>
          <a:xfrm>
            <a:off x="294268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6" name="Google Shape;16896;p32"/>
          <p:cNvSpPr/>
          <p:nvPr/>
        </p:nvSpPr>
        <p:spPr>
          <a:xfrm>
            <a:off x="306219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7" name="Google Shape;16897;p32"/>
          <p:cNvSpPr/>
          <p:nvPr/>
        </p:nvSpPr>
        <p:spPr>
          <a:xfrm>
            <a:off x="318170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8" name="Google Shape;16898;p32"/>
          <p:cNvSpPr/>
          <p:nvPr/>
        </p:nvSpPr>
        <p:spPr>
          <a:xfrm>
            <a:off x="330120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9" name="Google Shape;16899;p32"/>
          <p:cNvSpPr/>
          <p:nvPr/>
        </p:nvSpPr>
        <p:spPr>
          <a:xfrm>
            <a:off x="342071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0" name="Google Shape;16900;p32"/>
          <p:cNvSpPr/>
          <p:nvPr/>
        </p:nvSpPr>
        <p:spPr>
          <a:xfrm>
            <a:off x="354022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1" name="Google Shape;16901;p32"/>
          <p:cNvSpPr/>
          <p:nvPr/>
        </p:nvSpPr>
        <p:spPr>
          <a:xfrm>
            <a:off x="365973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2" name="Google Shape;16902;p32"/>
          <p:cNvSpPr/>
          <p:nvPr/>
        </p:nvSpPr>
        <p:spPr>
          <a:xfrm>
            <a:off x="37792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3" name="Google Shape;16903;p32"/>
          <p:cNvSpPr/>
          <p:nvPr/>
        </p:nvSpPr>
        <p:spPr>
          <a:xfrm>
            <a:off x="389876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4" name="Google Shape;16904;p32"/>
          <p:cNvSpPr/>
          <p:nvPr/>
        </p:nvSpPr>
        <p:spPr>
          <a:xfrm>
            <a:off x="401827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5" name="Google Shape;16905;p32"/>
          <p:cNvSpPr/>
          <p:nvPr/>
        </p:nvSpPr>
        <p:spPr>
          <a:xfrm>
            <a:off x="41377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6" name="Google Shape;16906;p32"/>
          <p:cNvSpPr/>
          <p:nvPr/>
        </p:nvSpPr>
        <p:spPr>
          <a:xfrm>
            <a:off x="425730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7" name="Google Shape;16907;p32"/>
          <p:cNvSpPr/>
          <p:nvPr/>
        </p:nvSpPr>
        <p:spPr>
          <a:xfrm>
            <a:off x="437682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8" name="Google Shape;16908;p32"/>
          <p:cNvSpPr/>
          <p:nvPr/>
        </p:nvSpPr>
        <p:spPr>
          <a:xfrm>
            <a:off x="44963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9" name="Google Shape;16909;p32"/>
          <p:cNvSpPr/>
          <p:nvPr/>
        </p:nvSpPr>
        <p:spPr>
          <a:xfrm>
            <a:off x="461584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0" name="Google Shape;16910;p32"/>
          <p:cNvSpPr/>
          <p:nvPr/>
        </p:nvSpPr>
        <p:spPr>
          <a:xfrm>
            <a:off x="473536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1" name="Google Shape;16911;p32"/>
          <p:cNvSpPr/>
          <p:nvPr/>
        </p:nvSpPr>
        <p:spPr>
          <a:xfrm>
            <a:off x="485487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2" name="Google Shape;16912;p32"/>
          <p:cNvSpPr/>
          <p:nvPr/>
        </p:nvSpPr>
        <p:spPr>
          <a:xfrm>
            <a:off x="497438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3" name="Google Shape;16913;p32"/>
          <p:cNvSpPr/>
          <p:nvPr/>
        </p:nvSpPr>
        <p:spPr>
          <a:xfrm>
            <a:off x="50939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4" name="Google Shape;16914;p32"/>
          <p:cNvSpPr/>
          <p:nvPr/>
        </p:nvSpPr>
        <p:spPr>
          <a:xfrm>
            <a:off x="521341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5" name="Google Shape;16915;p32"/>
          <p:cNvSpPr/>
          <p:nvPr/>
        </p:nvSpPr>
        <p:spPr>
          <a:xfrm>
            <a:off x="533292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6" name="Google Shape;16916;p32"/>
          <p:cNvSpPr/>
          <p:nvPr/>
        </p:nvSpPr>
        <p:spPr>
          <a:xfrm>
            <a:off x="545244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7" name="Google Shape;16917;p32"/>
          <p:cNvSpPr/>
          <p:nvPr/>
        </p:nvSpPr>
        <p:spPr>
          <a:xfrm>
            <a:off x="557195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8" name="Google Shape;16918;p32"/>
          <p:cNvSpPr/>
          <p:nvPr/>
        </p:nvSpPr>
        <p:spPr>
          <a:xfrm>
            <a:off x="569146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9" name="Google Shape;16919;p32"/>
          <p:cNvSpPr/>
          <p:nvPr/>
        </p:nvSpPr>
        <p:spPr>
          <a:xfrm>
            <a:off x="581098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0" name="Google Shape;16920;p32"/>
          <p:cNvSpPr/>
          <p:nvPr/>
        </p:nvSpPr>
        <p:spPr>
          <a:xfrm>
            <a:off x="593049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1" name="Google Shape;16921;p32"/>
          <p:cNvSpPr/>
          <p:nvPr/>
        </p:nvSpPr>
        <p:spPr>
          <a:xfrm>
            <a:off x="60500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2" name="Google Shape;16922;p32"/>
          <p:cNvSpPr/>
          <p:nvPr/>
        </p:nvSpPr>
        <p:spPr>
          <a:xfrm>
            <a:off x="616952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3" name="Google Shape;16923;p32"/>
          <p:cNvSpPr/>
          <p:nvPr/>
        </p:nvSpPr>
        <p:spPr>
          <a:xfrm>
            <a:off x="628903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4" name="Google Shape;16924;p32"/>
          <p:cNvSpPr/>
          <p:nvPr/>
        </p:nvSpPr>
        <p:spPr>
          <a:xfrm>
            <a:off x="640855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5" name="Google Shape;16925;p32"/>
          <p:cNvSpPr/>
          <p:nvPr/>
        </p:nvSpPr>
        <p:spPr>
          <a:xfrm>
            <a:off x="652806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6" name="Google Shape;16926;p32"/>
          <p:cNvSpPr/>
          <p:nvPr/>
        </p:nvSpPr>
        <p:spPr>
          <a:xfrm>
            <a:off x="664757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7" name="Google Shape;16927;p32"/>
          <p:cNvSpPr/>
          <p:nvPr/>
        </p:nvSpPr>
        <p:spPr>
          <a:xfrm>
            <a:off x="676709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8" name="Google Shape;16928;p32"/>
          <p:cNvSpPr/>
          <p:nvPr/>
        </p:nvSpPr>
        <p:spPr>
          <a:xfrm>
            <a:off x="688660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9" name="Google Shape;16929;p32"/>
          <p:cNvSpPr/>
          <p:nvPr/>
        </p:nvSpPr>
        <p:spPr>
          <a:xfrm>
            <a:off x="70061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0" name="Google Shape;16930;p32"/>
          <p:cNvSpPr/>
          <p:nvPr/>
        </p:nvSpPr>
        <p:spPr>
          <a:xfrm>
            <a:off x="712563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1" name="Google Shape;16931;p32"/>
          <p:cNvSpPr/>
          <p:nvPr/>
        </p:nvSpPr>
        <p:spPr>
          <a:xfrm>
            <a:off x="724514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2" name="Google Shape;16932;p32"/>
          <p:cNvSpPr/>
          <p:nvPr/>
        </p:nvSpPr>
        <p:spPr>
          <a:xfrm>
            <a:off x="73646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3" name="Google Shape;16933;p32"/>
          <p:cNvSpPr/>
          <p:nvPr/>
        </p:nvSpPr>
        <p:spPr>
          <a:xfrm>
            <a:off x="748417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4" name="Google Shape;16934;p32"/>
          <p:cNvSpPr/>
          <p:nvPr/>
        </p:nvSpPr>
        <p:spPr>
          <a:xfrm>
            <a:off x="760368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5" name="Google Shape;16935;p32"/>
          <p:cNvSpPr/>
          <p:nvPr/>
        </p:nvSpPr>
        <p:spPr>
          <a:xfrm>
            <a:off x="772319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6" name="Google Shape;16936;p32"/>
          <p:cNvSpPr/>
          <p:nvPr/>
        </p:nvSpPr>
        <p:spPr>
          <a:xfrm>
            <a:off x="784271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7" name="Google Shape;16937;p32"/>
          <p:cNvSpPr/>
          <p:nvPr/>
        </p:nvSpPr>
        <p:spPr>
          <a:xfrm>
            <a:off x="79622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8" name="Google Shape;16938;p32"/>
          <p:cNvSpPr/>
          <p:nvPr/>
        </p:nvSpPr>
        <p:spPr>
          <a:xfrm>
            <a:off x="808174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9" name="Google Shape;16939;p32"/>
          <p:cNvSpPr/>
          <p:nvPr/>
        </p:nvSpPr>
        <p:spPr>
          <a:xfrm>
            <a:off x="820125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0" name="Google Shape;16940;p32"/>
          <p:cNvSpPr/>
          <p:nvPr/>
        </p:nvSpPr>
        <p:spPr>
          <a:xfrm>
            <a:off x="83207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1" name="Google Shape;16941;p32"/>
          <p:cNvSpPr/>
          <p:nvPr/>
        </p:nvSpPr>
        <p:spPr>
          <a:xfrm>
            <a:off x="844028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2" name="Google Shape;16942;p32"/>
          <p:cNvSpPr/>
          <p:nvPr/>
        </p:nvSpPr>
        <p:spPr>
          <a:xfrm>
            <a:off x="855979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3" name="Google Shape;16943;p32"/>
          <p:cNvSpPr/>
          <p:nvPr/>
        </p:nvSpPr>
        <p:spPr>
          <a:xfrm>
            <a:off x="867930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4" name="Google Shape;16944;p32"/>
          <p:cNvSpPr/>
          <p:nvPr/>
        </p:nvSpPr>
        <p:spPr>
          <a:xfrm>
            <a:off x="879882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5" name="Google Shape;16945;p32"/>
          <p:cNvSpPr/>
          <p:nvPr/>
        </p:nvSpPr>
        <p:spPr>
          <a:xfrm>
            <a:off x="31350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6" name="Google Shape;16946;p32"/>
          <p:cNvSpPr/>
          <p:nvPr/>
        </p:nvSpPr>
        <p:spPr>
          <a:xfrm>
            <a:off x="43301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7" name="Google Shape;16947;p32"/>
          <p:cNvSpPr/>
          <p:nvPr/>
        </p:nvSpPr>
        <p:spPr>
          <a:xfrm>
            <a:off x="55251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8" name="Google Shape;16948;p32"/>
          <p:cNvSpPr/>
          <p:nvPr/>
        </p:nvSpPr>
        <p:spPr>
          <a:xfrm>
            <a:off x="6720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9" name="Google Shape;16949;p32"/>
          <p:cNvSpPr/>
          <p:nvPr/>
        </p:nvSpPr>
        <p:spPr>
          <a:xfrm>
            <a:off x="79153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0" name="Google Shape;16950;p32"/>
          <p:cNvSpPr/>
          <p:nvPr/>
        </p:nvSpPr>
        <p:spPr>
          <a:xfrm>
            <a:off x="91104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1" name="Google Shape;16951;p32"/>
          <p:cNvSpPr/>
          <p:nvPr/>
        </p:nvSpPr>
        <p:spPr>
          <a:xfrm>
            <a:off x="10305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2" name="Google Shape;16952;p32"/>
          <p:cNvSpPr/>
          <p:nvPr/>
        </p:nvSpPr>
        <p:spPr>
          <a:xfrm>
            <a:off x="115006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3" name="Google Shape;16953;p32"/>
          <p:cNvSpPr/>
          <p:nvPr/>
        </p:nvSpPr>
        <p:spPr>
          <a:xfrm>
            <a:off x="126956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4" name="Google Shape;16954;p32"/>
          <p:cNvSpPr/>
          <p:nvPr/>
        </p:nvSpPr>
        <p:spPr>
          <a:xfrm>
            <a:off x="138907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5" name="Google Shape;16955;p32"/>
          <p:cNvSpPr/>
          <p:nvPr/>
        </p:nvSpPr>
        <p:spPr>
          <a:xfrm>
            <a:off x="150858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6" name="Google Shape;16956;p32"/>
          <p:cNvSpPr/>
          <p:nvPr/>
        </p:nvSpPr>
        <p:spPr>
          <a:xfrm>
            <a:off x="16280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7" name="Google Shape;16957;p32"/>
          <p:cNvSpPr/>
          <p:nvPr/>
        </p:nvSpPr>
        <p:spPr>
          <a:xfrm>
            <a:off x="17476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8" name="Google Shape;16958;p32"/>
          <p:cNvSpPr/>
          <p:nvPr/>
        </p:nvSpPr>
        <p:spPr>
          <a:xfrm>
            <a:off x="18671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9" name="Google Shape;16959;p32"/>
          <p:cNvSpPr/>
          <p:nvPr/>
        </p:nvSpPr>
        <p:spPr>
          <a:xfrm>
            <a:off x="19866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0" name="Google Shape;16960;p32"/>
          <p:cNvSpPr/>
          <p:nvPr/>
        </p:nvSpPr>
        <p:spPr>
          <a:xfrm>
            <a:off x="210612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1" name="Google Shape;16961;p32"/>
          <p:cNvSpPr/>
          <p:nvPr/>
        </p:nvSpPr>
        <p:spPr>
          <a:xfrm>
            <a:off x="22256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2" name="Google Shape;16962;p32"/>
          <p:cNvSpPr/>
          <p:nvPr/>
        </p:nvSpPr>
        <p:spPr>
          <a:xfrm>
            <a:off x="234514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3" name="Google Shape;16963;p32"/>
          <p:cNvSpPr/>
          <p:nvPr/>
        </p:nvSpPr>
        <p:spPr>
          <a:xfrm>
            <a:off x="246465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4" name="Google Shape;16964;p32"/>
          <p:cNvSpPr/>
          <p:nvPr/>
        </p:nvSpPr>
        <p:spPr>
          <a:xfrm>
            <a:off x="25841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5" name="Google Shape;16965;p32"/>
          <p:cNvSpPr/>
          <p:nvPr/>
        </p:nvSpPr>
        <p:spPr>
          <a:xfrm>
            <a:off x="27036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6" name="Google Shape;16966;p32"/>
          <p:cNvSpPr/>
          <p:nvPr/>
        </p:nvSpPr>
        <p:spPr>
          <a:xfrm>
            <a:off x="282317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7" name="Google Shape;16967;p32"/>
          <p:cNvSpPr/>
          <p:nvPr/>
        </p:nvSpPr>
        <p:spPr>
          <a:xfrm>
            <a:off x="294268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8" name="Google Shape;16968;p32"/>
          <p:cNvSpPr/>
          <p:nvPr/>
        </p:nvSpPr>
        <p:spPr>
          <a:xfrm>
            <a:off x="306219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9" name="Google Shape;16969;p32"/>
          <p:cNvSpPr/>
          <p:nvPr/>
        </p:nvSpPr>
        <p:spPr>
          <a:xfrm>
            <a:off x="318170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0" name="Google Shape;16970;p32"/>
          <p:cNvSpPr/>
          <p:nvPr/>
        </p:nvSpPr>
        <p:spPr>
          <a:xfrm>
            <a:off x="330120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1" name="Google Shape;16971;p32"/>
          <p:cNvSpPr/>
          <p:nvPr/>
        </p:nvSpPr>
        <p:spPr>
          <a:xfrm>
            <a:off x="342071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2" name="Google Shape;16972;p32"/>
          <p:cNvSpPr/>
          <p:nvPr/>
        </p:nvSpPr>
        <p:spPr>
          <a:xfrm>
            <a:off x="354022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3" name="Google Shape;16973;p32"/>
          <p:cNvSpPr/>
          <p:nvPr/>
        </p:nvSpPr>
        <p:spPr>
          <a:xfrm>
            <a:off x="365973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4" name="Google Shape;16974;p32"/>
          <p:cNvSpPr/>
          <p:nvPr/>
        </p:nvSpPr>
        <p:spPr>
          <a:xfrm>
            <a:off x="37792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5" name="Google Shape;16975;p32"/>
          <p:cNvSpPr/>
          <p:nvPr/>
        </p:nvSpPr>
        <p:spPr>
          <a:xfrm>
            <a:off x="389876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6" name="Google Shape;16976;p32"/>
          <p:cNvSpPr/>
          <p:nvPr/>
        </p:nvSpPr>
        <p:spPr>
          <a:xfrm>
            <a:off x="401827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7" name="Google Shape;16977;p32"/>
          <p:cNvSpPr/>
          <p:nvPr/>
        </p:nvSpPr>
        <p:spPr>
          <a:xfrm>
            <a:off x="41377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8" name="Google Shape;16978;p32"/>
          <p:cNvSpPr/>
          <p:nvPr/>
        </p:nvSpPr>
        <p:spPr>
          <a:xfrm>
            <a:off x="425730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9" name="Google Shape;16979;p32"/>
          <p:cNvSpPr/>
          <p:nvPr/>
        </p:nvSpPr>
        <p:spPr>
          <a:xfrm>
            <a:off x="437682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0" name="Google Shape;16980;p32"/>
          <p:cNvSpPr/>
          <p:nvPr/>
        </p:nvSpPr>
        <p:spPr>
          <a:xfrm>
            <a:off x="44963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1" name="Google Shape;16981;p32"/>
          <p:cNvSpPr/>
          <p:nvPr/>
        </p:nvSpPr>
        <p:spPr>
          <a:xfrm>
            <a:off x="461584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2" name="Google Shape;16982;p32"/>
          <p:cNvSpPr/>
          <p:nvPr/>
        </p:nvSpPr>
        <p:spPr>
          <a:xfrm>
            <a:off x="473536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3" name="Google Shape;16983;p32"/>
          <p:cNvSpPr/>
          <p:nvPr/>
        </p:nvSpPr>
        <p:spPr>
          <a:xfrm>
            <a:off x="485487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4" name="Google Shape;16984;p32"/>
          <p:cNvSpPr/>
          <p:nvPr/>
        </p:nvSpPr>
        <p:spPr>
          <a:xfrm>
            <a:off x="497438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5" name="Google Shape;16985;p32"/>
          <p:cNvSpPr/>
          <p:nvPr/>
        </p:nvSpPr>
        <p:spPr>
          <a:xfrm>
            <a:off x="50939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6" name="Google Shape;16986;p32"/>
          <p:cNvSpPr/>
          <p:nvPr/>
        </p:nvSpPr>
        <p:spPr>
          <a:xfrm>
            <a:off x="521341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7" name="Google Shape;16987;p32"/>
          <p:cNvSpPr/>
          <p:nvPr/>
        </p:nvSpPr>
        <p:spPr>
          <a:xfrm>
            <a:off x="533292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8" name="Google Shape;16988;p32"/>
          <p:cNvSpPr/>
          <p:nvPr/>
        </p:nvSpPr>
        <p:spPr>
          <a:xfrm>
            <a:off x="545244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9" name="Google Shape;16989;p32"/>
          <p:cNvSpPr/>
          <p:nvPr/>
        </p:nvSpPr>
        <p:spPr>
          <a:xfrm>
            <a:off x="557195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0" name="Google Shape;16990;p32"/>
          <p:cNvSpPr/>
          <p:nvPr/>
        </p:nvSpPr>
        <p:spPr>
          <a:xfrm>
            <a:off x="569146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1" name="Google Shape;16991;p32"/>
          <p:cNvSpPr/>
          <p:nvPr/>
        </p:nvSpPr>
        <p:spPr>
          <a:xfrm>
            <a:off x="581098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2" name="Google Shape;16992;p32"/>
          <p:cNvSpPr/>
          <p:nvPr/>
        </p:nvSpPr>
        <p:spPr>
          <a:xfrm>
            <a:off x="593049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3" name="Google Shape;16993;p32"/>
          <p:cNvSpPr/>
          <p:nvPr/>
        </p:nvSpPr>
        <p:spPr>
          <a:xfrm>
            <a:off x="60500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4" name="Google Shape;16994;p32"/>
          <p:cNvSpPr/>
          <p:nvPr/>
        </p:nvSpPr>
        <p:spPr>
          <a:xfrm>
            <a:off x="616952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5" name="Google Shape;16995;p32"/>
          <p:cNvSpPr/>
          <p:nvPr/>
        </p:nvSpPr>
        <p:spPr>
          <a:xfrm>
            <a:off x="628903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6" name="Google Shape;16996;p32"/>
          <p:cNvSpPr/>
          <p:nvPr/>
        </p:nvSpPr>
        <p:spPr>
          <a:xfrm>
            <a:off x="640855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7" name="Google Shape;16997;p32"/>
          <p:cNvSpPr/>
          <p:nvPr/>
        </p:nvSpPr>
        <p:spPr>
          <a:xfrm>
            <a:off x="652806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8" name="Google Shape;16998;p32"/>
          <p:cNvSpPr/>
          <p:nvPr/>
        </p:nvSpPr>
        <p:spPr>
          <a:xfrm>
            <a:off x="664757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9" name="Google Shape;16999;p32"/>
          <p:cNvSpPr/>
          <p:nvPr/>
        </p:nvSpPr>
        <p:spPr>
          <a:xfrm>
            <a:off x="676709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0" name="Google Shape;17000;p32"/>
          <p:cNvSpPr/>
          <p:nvPr/>
        </p:nvSpPr>
        <p:spPr>
          <a:xfrm>
            <a:off x="688660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1" name="Google Shape;17001;p32"/>
          <p:cNvSpPr/>
          <p:nvPr/>
        </p:nvSpPr>
        <p:spPr>
          <a:xfrm>
            <a:off x="70061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2" name="Google Shape;17002;p32"/>
          <p:cNvSpPr/>
          <p:nvPr/>
        </p:nvSpPr>
        <p:spPr>
          <a:xfrm>
            <a:off x="712563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3" name="Google Shape;17003;p32"/>
          <p:cNvSpPr/>
          <p:nvPr/>
        </p:nvSpPr>
        <p:spPr>
          <a:xfrm>
            <a:off x="724514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4" name="Google Shape;17004;p32"/>
          <p:cNvSpPr/>
          <p:nvPr/>
        </p:nvSpPr>
        <p:spPr>
          <a:xfrm>
            <a:off x="73646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5" name="Google Shape;17005;p32"/>
          <p:cNvSpPr/>
          <p:nvPr/>
        </p:nvSpPr>
        <p:spPr>
          <a:xfrm>
            <a:off x="748417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6" name="Google Shape;17006;p32"/>
          <p:cNvSpPr/>
          <p:nvPr/>
        </p:nvSpPr>
        <p:spPr>
          <a:xfrm>
            <a:off x="760368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7" name="Google Shape;17007;p32"/>
          <p:cNvSpPr/>
          <p:nvPr/>
        </p:nvSpPr>
        <p:spPr>
          <a:xfrm>
            <a:off x="772319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8" name="Google Shape;17008;p32"/>
          <p:cNvSpPr/>
          <p:nvPr/>
        </p:nvSpPr>
        <p:spPr>
          <a:xfrm>
            <a:off x="784271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9" name="Google Shape;17009;p32"/>
          <p:cNvSpPr/>
          <p:nvPr/>
        </p:nvSpPr>
        <p:spPr>
          <a:xfrm>
            <a:off x="79622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0" name="Google Shape;17010;p32"/>
          <p:cNvSpPr/>
          <p:nvPr/>
        </p:nvSpPr>
        <p:spPr>
          <a:xfrm>
            <a:off x="808174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1" name="Google Shape;17011;p32"/>
          <p:cNvSpPr/>
          <p:nvPr/>
        </p:nvSpPr>
        <p:spPr>
          <a:xfrm>
            <a:off x="820125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2" name="Google Shape;17012;p32"/>
          <p:cNvSpPr/>
          <p:nvPr/>
        </p:nvSpPr>
        <p:spPr>
          <a:xfrm>
            <a:off x="83207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3" name="Google Shape;17013;p32"/>
          <p:cNvSpPr/>
          <p:nvPr/>
        </p:nvSpPr>
        <p:spPr>
          <a:xfrm>
            <a:off x="844028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4" name="Google Shape;17014;p32"/>
          <p:cNvSpPr/>
          <p:nvPr/>
        </p:nvSpPr>
        <p:spPr>
          <a:xfrm>
            <a:off x="855979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5" name="Google Shape;17015;p32"/>
          <p:cNvSpPr/>
          <p:nvPr/>
        </p:nvSpPr>
        <p:spPr>
          <a:xfrm>
            <a:off x="867930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6" name="Google Shape;17016;p32"/>
          <p:cNvSpPr/>
          <p:nvPr/>
        </p:nvSpPr>
        <p:spPr>
          <a:xfrm>
            <a:off x="879882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7" name="Google Shape;17017;p32"/>
          <p:cNvSpPr/>
          <p:nvPr/>
        </p:nvSpPr>
        <p:spPr>
          <a:xfrm>
            <a:off x="31350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8" name="Google Shape;17018;p32"/>
          <p:cNvSpPr/>
          <p:nvPr/>
        </p:nvSpPr>
        <p:spPr>
          <a:xfrm>
            <a:off x="43301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9" name="Google Shape;17019;p32"/>
          <p:cNvSpPr/>
          <p:nvPr/>
        </p:nvSpPr>
        <p:spPr>
          <a:xfrm>
            <a:off x="55251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0" name="Google Shape;17020;p32"/>
          <p:cNvSpPr/>
          <p:nvPr/>
        </p:nvSpPr>
        <p:spPr>
          <a:xfrm>
            <a:off x="6720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1" name="Google Shape;17021;p32"/>
          <p:cNvSpPr/>
          <p:nvPr/>
        </p:nvSpPr>
        <p:spPr>
          <a:xfrm>
            <a:off x="79153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2" name="Google Shape;17022;p32"/>
          <p:cNvSpPr/>
          <p:nvPr/>
        </p:nvSpPr>
        <p:spPr>
          <a:xfrm>
            <a:off x="91104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3" name="Google Shape;17023;p32"/>
          <p:cNvSpPr/>
          <p:nvPr/>
        </p:nvSpPr>
        <p:spPr>
          <a:xfrm>
            <a:off x="10305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4" name="Google Shape;17024;p32"/>
          <p:cNvSpPr/>
          <p:nvPr/>
        </p:nvSpPr>
        <p:spPr>
          <a:xfrm>
            <a:off x="115006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5" name="Google Shape;17025;p32"/>
          <p:cNvSpPr/>
          <p:nvPr/>
        </p:nvSpPr>
        <p:spPr>
          <a:xfrm>
            <a:off x="126956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6" name="Google Shape;17026;p32"/>
          <p:cNvSpPr/>
          <p:nvPr/>
        </p:nvSpPr>
        <p:spPr>
          <a:xfrm>
            <a:off x="138907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7" name="Google Shape;17027;p32"/>
          <p:cNvSpPr/>
          <p:nvPr/>
        </p:nvSpPr>
        <p:spPr>
          <a:xfrm>
            <a:off x="150858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8" name="Google Shape;17028;p32"/>
          <p:cNvSpPr/>
          <p:nvPr/>
        </p:nvSpPr>
        <p:spPr>
          <a:xfrm>
            <a:off x="16280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9" name="Google Shape;17029;p32"/>
          <p:cNvSpPr/>
          <p:nvPr/>
        </p:nvSpPr>
        <p:spPr>
          <a:xfrm>
            <a:off x="17476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0" name="Google Shape;17030;p32"/>
          <p:cNvSpPr/>
          <p:nvPr/>
        </p:nvSpPr>
        <p:spPr>
          <a:xfrm>
            <a:off x="18671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1" name="Google Shape;17031;p32"/>
          <p:cNvSpPr/>
          <p:nvPr/>
        </p:nvSpPr>
        <p:spPr>
          <a:xfrm>
            <a:off x="19866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2" name="Google Shape;17032;p32"/>
          <p:cNvSpPr/>
          <p:nvPr/>
        </p:nvSpPr>
        <p:spPr>
          <a:xfrm>
            <a:off x="210612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3" name="Google Shape;17033;p32"/>
          <p:cNvSpPr/>
          <p:nvPr/>
        </p:nvSpPr>
        <p:spPr>
          <a:xfrm>
            <a:off x="22256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4" name="Google Shape;17034;p32"/>
          <p:cNvSpPr/>
          <p:nvPr/>
        </p:nvSpPr>
        <p:spPr>
          <a:xfrm>
            <a:off x="234514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5" name="Google Shape;17035;p32"/>
          <p:cNvSpPr/>
          <p:nvPr/>
        </p:nvSpPr>
        <p:spPr>
          <a:xfrm>
            <a:off x="246465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6" name="Google Shape;17036;p32"/>
          <p:cNvSpPr/>
          <p:nvPr/>
        </p:nvSpPr>
        <p:spPr>
          <a:xfrm>
            <a:off x="25841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7" name="Google Shape;17037;p32"/>
          <p:cNvSpPr/>
          <p:nvPr/>
        </p:nvSpPr>
        <p:spPr>
          <a:xfrm>
            <a:off x="27036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8" name="Google Shape;17038;p32"/>
          <p:cNvSpPr/>
          <p:nvPr/>
        </p:nvSpPr>
        <p:spPr>
          <a:xfrm>
            <a:off x="282317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9" name="Google Shape;17039;p32"/>
          <p:cNvSpPr/>
          <p:nvPr/>
        </p:nvSpPr>
        <p:spPr>
          <a:xfrm>
            <a:off x="294268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0" name="Google Shape;17040;p32"/>
          <p:cNvSpPr/>
          <p:nvPr/>
        </p:nvSpPr>
        <p:spPr>
          <a:xfrm>
            <a:off x="306219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1" name="Google Shape;17041;p32"/>
          <p:cNvSpPr/>
          <p:nvPr/>
        </p:nvSpPr>
        <p:spPr>
          <a:xfrm>
            <a:off x="318170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2" name="Google Shape;17042;p32"/>
          <p:cNvSpPr/>
          <p:nvPr/>
        </p:nvSpPr>
        <p:spPr>
          <a:xfrm>
            <a:off x="330120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3" name="Google Shape;17043;p32"/>
          <p:cNvSpPr/>
          <p:nvPr/>
        </p:nvSpPr>
        <p:spPr>
          <a:xfrm>
            <a:off x="342071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4" name="Google Shape;17044;p32"/>
          <p:cNvSpPr/>
          <p:nvPr/>
        </p:nvSpPr>
        <p:spPr>
          <a:xfrm>
            <a:off x="354022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5" name="Google Shape;17045;p32"/>
          <p:cNvSpPr/>
          <p:nvPr/>
        </p:nvSpPr>
        <p:spPr>
          <a:xfrm>
            <a:off x="365973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6" name="Google Shape;17046;p32"/>
          <p:cNvSpPr/>
          <p:nvPr/>
        </p:nvSpPr>
        <p:spPr>
          <a:xfrm>
            <a:off x="37792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7" name="Google Shape;17047;p32"/>
          <p:cNvSpPr/>
          <p:nvPr/>
        </p:nvSpPr>
        <p:spPr>
          <a:xfrm>
            <a:off x="389876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8" name="Google Shape;17048;p32"/>
          <p:cNvSpPr/>
          <p:nvPr/>
        </p:nvSpPr>
        <p:spPr>
          <a:xfrm>
            <a:off x="401827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9" name="Google Shape;17049;p32"/>
          <p:cNvSpPr/>
          <p:nvPr/>
        </p:nvSpPr>
        <p:spPr>
          <a:xfrm>
            <a:off x="41377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0" name="Google Shape;17050;p32"/>
          <p:cNvSpPr/>
          <p:nvPr/>
        </p:nvSpPr>
        <p:spPr>
          <a:xfrm>
            <a:off x="425730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1" name="Google Shape;17051;p32"/>
          <p:cNvSpPr/>
          <p:nvPr/>
        </p:nvSpPr>
        <p:spPr>
          <a:xfrm>
            <a:off x="437682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2" name="Google Shape;17052;p32"/>
          <p:cNvSpPr/>
          <p:nvPr/>
        </p:nvSpPr>
        <p:spPr>
          <a:xfrm>
            <a:off x="44963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3" name="Google Shape;17053;p32"/>
          <p:cNvSpPr/>
          <p:nvPr/>
        </p:nvSpPr>
        <p:spPr>
          <a:xfrm>
            <a:off x="461584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4" name="Google Shape;17054;p32"/>
          <p:cNvSpPr/>
          <p:nvPr/>
        </p:nvSpPr>
        <p:spPr>
          <a:xfrm>
            <a:off x="473536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5" name="Google Shape;17055;p32"/>
          <p:cNvSpPr/>
          <p:nvPr/>
        </p:nvSpPr>
        <p:spPr>
          <a:xfrm>
            <a:off x="485487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6" name="Google Shape;17056;p32"/>
          <p:cNvSpPr/>
          <p:nvPr/>
        </p:nvSpPr>
        <p:spPr>
          <a:xfrm>
            <a:off x="497438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7" name="Google Shape;17057;p32"/>
          <p:cNvSpPr/>
          <p:nvPr/>
        </p:nvSpPr>
        <p:spPr>
          <a:xfrm>
            <a:off x="50939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8" name="Google Shape;17058;p32"/>
          <p:cNvSpPr/>
          <p:nvPr/>
        </p:nvSpPr>
        <p:spPr>
          <a:xfrm>
            <a:off x="521341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9" name="Google Shape;17059;p32"/>
          <p:cNvSpPr/>
          <p:nvPr/>
        </p:nvSpPr>
        <p:spPr>
          <a:xfrm>
            <a:off x="533292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0" name="Google Shape;17060;p32"/>
          <p:cNvSpPr/>
          <p:nvPr/>
        </p:nvSpPr>
        <p:spPr>
          <a:xfrm>
            <a:off x="545244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1" name="Google Shape;17061;p32"/>
          <p:cNvSpPr/>
          <p:nvPr/>
        </p:nvSpPr>
        <p:spPr>
          <a:xfrm>
            <a:off x="557195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2" name="Google Shape;17062;p32"/>
          <p:cNvSpPr/>
          <p:nvPr/>
        </p:nvSpPr>
        <p:spPr>
          <a:xfrm>
            <a:off x="569146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3" name="Google Shape;17063;p32"/>
          <p:cNvSpPr/>
          <p:nvPr/>
        </p:nvSpPr>
        <p:spPr>
          <a:xfrm>
            <a:off x="581098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4" name="Google Shape;17064;p32"/>
          <p:cNvSpPr/>
          <p:nvPr/>
        </p:nvSpPr>
        <p:spPr>
          <a:xfrm>
            <a:off x="593049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5" name="Google Shape;17065;p32"/>
          <p:cNvSpPr/>
          <p:nvPr/>
        </p:nvSpPr>
        <p:spPr>
          <a:xfrm>
            <a:off x="60500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6" name="Google Shape;17066;p32"/>
          <p:cNvSpPr/>
          <p:nvPr/>
        </p:nvSpPr>
        <p:spPr>
          <a:xfrm>
            <a:off x="616952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7" name="Google Shape;17067;p32"/>
          <p:cNvSpPr/>
          <p:nvPr/>
        </p:nvSpPr>
        <p:spPr>
          <a:xfrm>
            <a:off x="628903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8" name="Google Shape;17068;p32"/>
          <p:cNvSpPr/>
          <p:nvPr/>
        </p:nvSpPr>
        <p:spPr>
          <a:xfrm>
            <a:off x="640855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9" name="Google Shape;17069;p32"/>
          <p:cNvSpPr/>
          <p:nvPr/>
        </p:nvSpPr>
        <p:spPr>
          <a:xfrm>
            <a:off x="652806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0" name="Google Shape;17070;p32"/>
          <p:cNvSpPr/>
          <p:nvPr/>
        </p:nvSpPr>
        <p:spPr>
          <a:xfrm>
            <a:off x="664757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1" name="Google Shape;17071;p32"/>
          <p:cNvSpPr/>
          <p:nvPr/>
        </p:nvSpPr>
        <p:spPr>
          <a:xfrm>
            <a:off x="676709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2" name="Google Shape;17072;p32"/>
          <p:cNvSpPr/>
          <p:nvPr/>
        </p:nvSpPr>
        <p:spPr>
          <a:xfrm>
            <a:off x="688660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3" name="Google Shape;17073;p32"/>
          <p:cNvSpPr/>
          <p:nvPr/>
        </p:nvSpPr>
        <p:spPr>
          <a:xfrm>
            <a:off x="70061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4" name="Google Shape;17074;p32"/>
          <p:cNvSpPr/>
          <p:nvPr/>
        </p:nvSpPr>
        <p:spPr>
          <a:xfrm>
            <a:off x="712563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5" name="Google Shape;17075;p32"/>
          <p:cNvSpPr/>
          <p:nvPr/>
        </p:nvSpPr>
        <p:spPr>
          <a:xfrm>
            <a:off x="724514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6" name="Google Shape;17076;p32"/>
          <p:cNvSpPr/>
          <p:nvPr/>
        </p:nvSpPr>
        <p:spPr>
          <a:xfrm>
            <a:off x="73646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7" name="Google Shape;17077;p32"/>
          <p:cNvSpPr/>
          <p:nvPr/>
        </p:nvSpPr>
        <p:spPr>
          <a:xfrm>
            <a:off x="748417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8" name="Google Shape;17078;p32"/>
          <p:cNvSpPr/>
          <p:nvPr/>
        </p:nvSpPr>
        <p:spPr>
          <a:xfrm>
            <a:off x="760368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9" name="Google Shape;17079;p32"/>
          <p:cNvSpPr/>
          <p:nvPr/>
        </p:nvSpPr>
        <p:spPr>
          <a:xfrm>
            <a:off x="772319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0" name="Google Shape;17080;p32"/>
          <p:cNvSpPr/>
          <p:nvPr/>
        </p:nvSpPr>
        <p:spPr>
          <a:xfrm>
            <a:off x="784271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1" name="Google Shape;17081;p32"/>
          <p:cNvSpPr/>
          <p:nvPr/>
        </p:nvSpPr>
        <p:spPr>
          <a:xfrm>
            <a:off x="79622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2" name="Google Shape;17082;p32"/>
          <p:cNvSpPr/>
          <p:nvPr/>
        </p:nvSpPr>
        <p:spPr>
          <a:xfrm>
            <a:off x="808174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3" name="Google Shape;17083;p32"/>
          <p:cNvSpPr/>
          <p:nvPr/>
        </p:nvSpPr>
        <p:spPr>
          <a:xfrm>
            <a:off x="820125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4" name="Google Shape;17084;p32"/>
          <p:cNvSpPr/>
          <p:nvPr/>
        </p:nvSpPr>
        <p:spPr>
          <a:xfrm>
            <a:off x="83207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5" name="Google Shape;17085;p32"/>
          <p:cNvSpPr/>
          <p:nvPr/>
        </p:nvSpPr>
        <p:spPr>
          <a:xfrm>
            <a:off x="844028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6" name="Google Shape;17086;p32"/>
          <p:cNvSpPr/>
          <p:nvPr/>
        </p:nvSpPr>
        <p:spPr>
          <a:xfrm>
            <a:off x="855979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7" name="Google Shape;17087;p32"/>
          <p:cNvSpPr/>
          <p:nvPr/>
        </p:nvSpPr>
        <p:spPr>
          <a:xfrm>
            <a:off x="867930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8" name="Google Shape;17088;p32"/>
          <p:cNvSpPr/>
          <p:nvPr/>
        </p:nvSpPr>
        <p:spPr>
          <a:xfrm>
            <a:off x="879882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9" name="Google Shape;17089;p32"/>
          <p:cNvSpPr txBox="1">
            <a:spLocks noGrp="1"/>
          </p:cNvSpPr>
          <p:nvPr>
            <p:ph type="subTitle" idx="4294967295"/>
          </p:nvPr>
        </p:nvSpPr>
        <p:spPr>
          <a:xfrm>
            <a:off x="7879100" y="153125"/>
            <a:ext cx="951000" cy="1830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l-GR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Λάρισα 2022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7090" name="Google Shape;17090;p32"/>
          <p:cNvCxnSpPr>
            <a:stCxn id="17089" idx="1"/>
          </p:cNvCxnSpPr>
          <p:nvPr/>
        </p:nvCxnSpPr>
        <p:spPr>
          <a:xfrm rot="10800000">
            <a:off x="325100" y="244625"/>
            <a:ext cx="755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91" name="Google Shape;17091;p32"/>
          <p:cNvSpPr txBox="1">
            <a:spLocks noGrp="1"/>
          </p:cNvSpPr>
          <p:nvPr>
            <p:ph type="title"/>
          </p:nvPr>
        </p:nvSpPr>
        <p:spPr>
          <a:xfrm>
            <a:off x="777200" y="2403712"/>
            <a:ext cx="7589400" cy="8898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MySQL</a:t>
            </a:r>
            <a:endParaRPr dirty="0">
              <a:latin typeface="+mj-lt"/>
            </a:endParaRPr>
          </a:p>
        </p:txBody>
      </p:sp>
      <p:sp>
        <p:nvSpPr>
          <p:cNvPr id="17093" name="Google Shape;17093;p32"/>
          <p:cNvSpPr txBox="1">
            <a:spLocks noGrp="1"/>
          </p:cNvSpPr>
          <p:nvPr>
            <p:ph type="title" idx="2"/>
          </p:nvPr>
        </p:nvSpPr>
        <p:spPr>
          <a:xfrm>
            <a:off x="3748993" y="1245477"/>
            <a:ext cx="1645800" cy="10974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l-GR"/>
              <a:t>5</a:t>
            </a:r>
            <a:endParaRPr dirty="0"/>
          </a:p>
        </p:txBody>
      </p:sp>
      <p:grpSp>
        <p:nvGrpSpPr>
          <p:cNvPr id="17094" name="Google Shape;17094;p32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7095" name="Google Shape;17095;p32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6" name="Google Shape;17096;p32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7" name="Google Shape;17097;p32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8" name="Google Shape;17098;p32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47179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8" name="Google Shape;16498;p30"/>
          <p:cNvSpPr txBox="1">
            <a:spLocks noGrp="1"/>
          </p:cNvSpPr>
          <p:nvPr>
            <p:ph type="title"/>
          </p:nvPr>
        </p:nvSpPr>
        <p:spPr>
          <a:xfrm>
            <a:off x="313700" y="368725"/>
            <a:ext cx="85167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MySQL</a:t>
            </a:r>
            <a:endParaRPr dirty="0">
              <a:latin typeface="+mj-lt"/>
            </a:endParaRPr>
          </a:p>
        </p:txBody>
      </p:sp>
      <p:sp>
        <p:nvSpPr>
          <p:cNvPr id="16499" name="Google Shape;16499;p30"/>
          <p:cNvSpPr txBox="1">
            <a:spLocks noGrp="1"/>
          </p:cNvSpPr>
          <p:nvPr>
            <p:ph type="subTitle" idx="1"/>
          </p:nvPr>
        </p:nvSpPr>
        <p:spPr>
          <a:xfrm>
            <a:off x="719999" y="1569663"/>
            <a:ext cx="7870845" cy="32051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Είναι μία σχεσιακή βάση δεδομένων ανοιχτού λογισμικού.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l-GR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Ιδρύθηκε το 1995 από τον </a:t>
            </a:r>
            <a:r>
              <a:rPr lang="en-US" sz="2000" dirty="0">
                <a:latin typeface="+mj-lt"/>
              </a:rPr>
              <a:t>Michael</a:t>
            </a:r>
            <a:r>
              <a:rPr lang="el-GR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Widenius</a:t>
            </a:r>
            <a:r>
              <a:rPr lang="el-GR" sz="2000" dirty="0">
                <a:latin typeface="+mj-lt"/>
              </a:rPr>
              <a:t> και έπειτα εξαγοράστηκε από την </a:t>
            </a:r>
            <a:r>
              <a:rPr lang="en-US" sz="2000" dirty="0">
                <a:latin typeface="+mj-lt"/>
              </a:rPr>
              <a:t>Oracle.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Σήμερα αρκετές εταιρείες χρησιμοποιούν ως βάση δεδομένων την </a:t>
            </a:r>
            <a:r>
              <a:rPr lang="en-US" sz="2000" dirty="0">
                <a:latin typeface="+mj-lt"/>
              </a:rPr>
              <a:t>MySQL</a:t>
            </a:r>
            <a:r>
              <a:rPr lang="el-GR" sz="2000" dirty="0">
                <a:latin typeface="+mj-lt"/>
              </a:rPr>
              <a:t>, μερικές από  αυτές είναι </a:t>
            </a:r>
            <a:r>
              <a:rPr lang="en-US" sz="2000" dirty="0">
                <a:latin typeface="+mj-lt"/>
              </a:rPr>
              <a:t>YouTube, Facebook, </a:t>
            </a:r>
            <a:r>
              <a:rPr lang="en-US" sz="2000" dirty="0" err="1">
                <a:latin typeface="+mj-lt"/>
              </a:rPr>
              <a:t>Paypal</a:t>
            </a:r>
            <a:r>
              <a:rPr lang="en-US" sz="2000" dirty="0">
                <a:latin typeface="+mj-lt"/>
              </a:rPr>
              <a:t>, Uber etc.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42894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8" name="Google Shape;16498;p30"/>
          <p:cNvSpPr txBox="1">
            <a:spLocks noGrp="1"/>
          </p:cNvSpPr>
          <p:nvPr>
            <p:ph type="title"/>
          </p:nvPr>
        </p:nvSpPr>
        <p:spPr>
          <a:xfrm>
            <a:off x="313700" y="368725"/>
            <a:ext cx="85167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Εταιρείες που χρησιμοποιούν </a:t>
            </a:r>
            <a:r>
              <a:rPr lang="en-US" dirty="0">
                <a:latin typeface="+mj-lt"/>
              </a:rPr>
              <a:t>MySQL</a:t>
            </a:r>
            <a:endParaRPr dirty="0">
              <a:latin typeface="+mj-lt"/>
            </a:endParaRPr>
          </a:p>
        </p:txBody>
      </p:sp>
      <p:sp>
        <p:nvSpPr>
          <p:cNvPr id="4" name="Google Shape;16499;p30">
            <a:extLst>
              <a:ext uri="{FF2B5EF4-FFF2-40B4-BE49-F238E27FC236}">
                <a16:creationId xmlns:a16="http://schemas.microsoft.com/office/drawing/2014/main" id="{61E707B2-6B40-33CE-8298-2EEAB7A3F874}"/>
              </a:ext>
            </a:extLst>
          </p:cNvPr>
          <p:cNvSpPr txBox="1">
            <a:spLocks/>
          </p:cNvSpPr>
          <p:nvPr/>
        </p:nvSpPr>
        <p:spPr>
          <a:xfrm>
            <a:off x="3011644" y="3535147"/>
            <a:ext cx="6414577" cy="368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el-GR" sz="1200" dirty="0">
                <a:latin typeface="+mj-lt"/>
              </a:rPr>
              <a:t>Μερικές εταιρείες που χρησιμοποιούν </a:t>
            </a:r>
            <a:r>
              <a:rPr lang="en-US" sz="1200" dirty="0">
                <a:latin typeface="+mj-lt"/>
              </a:rPr>
              <a:t>MySQL.</a:t>
            </a:r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0FD1D74D-E973-F9B7-620E-D2DA3F25C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0" y="1396281"/>
            <a:ext cx="7371644" cy="205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730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3" name="Google Shape;16513;p32"/>
          <p:cNvSpPr/>
          <p:nvPr/>
        </p:nvSpPr>
        <p:spPr>
          <a:xfrm>
            <a:off x="31350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4" name="Google Shape;16514;p32"/>
          <p:cNvSpPr/>
          <p:nvPr/>
        </p:nvSpPr>
        <p:spPr>
          <a:xfrm>
            <a:off x="43301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5" name="Google Shape;16515;p32"/>
          <p:cNvSpPr/>
          <p:nvPr/>
        </p:nvSpPr>
        <p:spPr>
          <a:xfrm>
            <a:off x="55251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6" name="Google Shape;16516;p32"/>
          <p:cNvSpPr/>
          <p:nvPr/>
        </p:nvSpPr>
        <p:spPr>
          <a:xfrm>
            <a:off x="6720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7" name="Google Shape;16517;p32"/>
          <p:cNvSpPr/>
          <p:nvPr/>
        </p:nvSpPr>
        <p:spPr>
          <a:xfrm>
            <a:off x="79153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8" name="Google Shape;16518;p32"/>
          <p:cNvSpPr/>
          <p:nvPr/>
        </p:nvSpPr>
        <p:spPr>
          <a:xfrm>
            <a:off x="91104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9" name="Google Shape;16519;p32"/>
          <p:cNvSpPr/>
          <p:nvPr/>
        </p:nvSpPr>
        <p:spPr>
          <a:xfrm>
            <a:off x="10305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0" name="Google Shape;16520;p32"/>
          <p:cNvSpPr/>
          <p:nvPr/>
        </p:nvSpPr>
        <p:spPr>
          <a:xfrm>
            <a:off x="115006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1" name="Google Shape;16521;p32"/>
          <p:cNvSpPr/>
          <p:nvPr/>
        </p:nvSpPr>
        <p:spPr>
          <a:xfrm>
            <a:off x="126956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2" name="Google Shape;16522;p32"/>
          <p:cNvSpPr/>
          <p:nvPr/>
        </p:nvSpPr>
        <p:spPr>
          <a:xfrm>
            <a:off x="138907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3" name="Google Shape;16523;p32"/>
          <p:cNvSpPr/>
          <p:nvPr/>
        </p:nvSpPr>
        <p:spPr>
          <a:xfrm>
            <a:off x="150858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4" name="Google Shape;16524;p32"/>
          <p:cNvSpPr/>
          <p:nvPr/>
        </p:nvSpPr>
        <p:spPr>
          <a:xfrm>
            <a:off x="16280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5" name="Google Shape;16525;p32"/>
          <p:cNvSpPr/>
          <p:nvPr/>
        </p:nvSpPr>
        <p:spPr>
          <a:xfrm>
            <a:off x="17476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6" name="Google Shape;16526;p32"/>
          <p:cNvSpPr/>
          <p:nvPr/>
        </p:nvSpPr>
        <p:spPr>
          <a:xfrm>
            <a:off x="18671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7" name="Google Shape;16527;p32"/>
          <p:cNvSpPr/>
          <p:nvPr/>
        </p:nvSpPr>
        <p:spPr>
          <a:xfrm>
            <a:off x="19866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8" name="Google Shape;16528;p32"/>
          <p:cNvSpPr/>
          <p:nvPr/>
        </p:nvSpPr>
        <p:spPr>
          <a:xfrm>
            <a:off x="210612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9" name="Google Shape;16529;p32"/>
          <p:cNvSpPr/>
          <p:nvPr/>
        </p:nvSpPr>
        <p:spPr>
          <a:xfrm>
            <a:off x="22256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0" name="Google Shape;16530;p32"/>
          <p:cNvSpPr/>
          <p:nvPr/>
        </p:nvSpPr>
        <p:spPr>
          <a:xfrm>
            <a:off x="234514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1" name="Google Shape;16531;p32"/>
          <p:cNvSpPr/>
          <p:nvPr/>
        </p:nvSpPr>
        <p:spPr>
          <a:xfrm>
            <a:off x="246465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2" name="Google Shape;16532;p32"/>
          <p:cNvSpPr/>
          <p:nvPr/>
        </p:nvSpPr>
        <p:spPr>
          <a:xfrm>
            <a:off x="25841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3" name="Google Shape;16533;p32"/>
          <p:cNvSpPr/>
          <p:nvPr/>
        </p:nvSpPr>
        <p:spPr>
          <a:xfrm>
            <a:off x="27036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4" name="Google Shape;16534;p32"/>
          <p:cNvSpPr/>
          <p:nvPr/>
        </p:nvSpPr>
        <p:spPr>
          <a:xfrm>
            <a:off x="282317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5" name="Google Shape;16535;p32"/>
          <p:cNvSpPr/>
          <p:nvPr/>
        </p:nvSpPr>
        <p:spPr>
          <a:xfrm>
            <a:off x="294268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6" name="Google Shape;16536;p32"/>
          <p:cNvSpPr/>
          <p:nvPr/>
        </p:nvSpPr>
        <p:spPr>
          <a:xfrm>
            <a:off x="306219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7" name="Google Shape;16537;p32"/>
          <p:cNvSpPr/>
          <p:nvPr/>
        </p:nvSpPr>
        <p:spPr>
          <a:xfrm>
            <a:off x="318170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8" name="Google Shape;16538;p32"/>
          <p:cNvSpPr/>
          <p:nvPr/>
        </p:nvSpPr>
        <p:spPr>
          <a:xfrm>
            <a:off x="330120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9" name="Google Shape;16539;p32"/>
          <p:cNvSpPr/>
          <p:nvPr/>
        </p:nvSpPr>
        <p:spPr>
          <a:xfrm>
            <a:off x="342071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0" name="Google Shape;16540;p32"/>
          <p:cNvSpPr/>
          <p:nvPr/>
        </p:nvSpPr>
        <p:spPr>
          <a:xfrm>
            <a:off x="354022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1" name="Google Shape;16541;p32"/>
          <p:cNvSpPr/>
          <p:nvPr/>
        </p:nvSpPr>
        <p:spPr>
          <a:xfrm>
            <a:off x="365973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2" name="Google Shape;16542;p32"/>
          <p:cNvSpPr/>
          <p:nvPr/>
        </p:nvSpPr>
        <p:spPr>
          <a:xfrm>
            <a:off x="37792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3" name="Google Shape;16543;p32"/>
          <p:cNvSpPr/>
          <p:nvPr/>
        </p:nvSpPr>
        <p:spPr>
          <a:xfrm>
            <a:off x="389876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4" name="Google Shape;16544;p32"/>
          <p:cNvSpPr/>
          <p:nvPr/>
        </p:nvSpPr>
        <p:spPr>
          <a:xfrm>
            <a:off x="401827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5" name="Google Shape;16545;p32"/>
          <p:cNvSpPr/>
          <p:nvPr/>
        </p:nvSpPr>
        <p:spPr>
          <a:xfrm>
            <a:off x="41377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6" name="Google Shape;16546;p32"/>
          <p:cNvSpPr/>
          <p:nvPr/>
        </p:nvSpPr>
        <p:spPr>
          <a:xfrm>
            <a:off x="425730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7" name="Google Shape;16547;p32"/>
          <p:cNvSpPr/>
          <p:nvPr/>
        </p:nvSpPr>
        <p:spPr>
          <a:xfrm>
            <a:off x="437682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8" name="Google Shape;16548;p32"/>
          <p:cNvSpPr/>
          <p:nvPr/>
        </p:nvSpPr>
        <p:spPr>
          <a:xfrm>
            <a:off x="44963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9" name="Google Shape;16549;p32"/>
          <p:cNvSpPr/>
          <p:nvPr/>
        </p:nvSpPr>
        <p:spPr>
          <a:xfrm>
            <a:off x="461584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0" name="Google Shape;16550;p32"/>
          <p:cNvSpPr/>
          <p:nvPr/>
        </p:nvSpPr>
        <p:spPr>
          <a:xfrm>
            <a:off x="473536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1" name="Google Shape;16551;p32"/>
          <p:cNvSpPr/>
          <p:nvPr/>
        </p:nvSpPr>
        <p:spPr>
          <a:xfrm>
            <a:off x="485487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2" name="Google Shape;16552;p32"/>
          <p:cNvSpPr/>
          <p:nvPr/>
        </p:nvSpPr>
        <p:spPr>
          <a:xfrm>
            <a:off x="497438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3" name="Google Shape;16553;p32"/>
          <p:cNvSpPr/>
          <p:nvPr/>
        </p:nvSpPr>
        <p:spPr>
          <a:xfrm>
            <a:off x="50939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4" name="Google Shape;16554;p32"/>
          <p:cNvSpPr/>
          <p:nvPr/>
        </p:nvSpPr>
        <p:spPr>
          <a:xfrm>
            <a:off x="521341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5" name="Google Shape;16555;p32"/>
          <p:cNvSpPr/>
          <p:nvPr/>
        </p:nvSpPr>
        <p:spPr>
          <a:xfrm>
            <a:off x="533292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6" name="Google Shape;16556;p32"/>
          <p:cNvSpPr/>
          <p:nvPr/>
        </p:nvSpPr>
        <p:spPr>
          <a:xfrm>
            <a:off x="545244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7" name="Google Shape;16557;p32"/>
          <p:cNvSpPr/>
          <p:nvPr/>
        </p:nvSpPr>
        <p:spPr>
          <a:xfrm>
            <a:off x="557195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8" name="Google Shape;16558;p32"/>
          <p:cNvSpPr/>
          <p:nvPr/>
        </p:nvSpPr>
        <p:spPr>
          <a:xfrm>
            <a:off x="569146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9" name="Google Shape;16559;p32"/>
          <p:cNvSpPr/>
          <p:nvPr/>
        </p:nvSpPr>
        <p:spPr>
          <a:xfrm>
            <a:off x="581098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0" name="Google Shape;16560;p32"/>
          <p:cNvSpPr/>
          <p:nvPr/>
        </p:nvSpPr>
        <p:spPr>
          <a:xfrm>
            <a:off x="593049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1" name="Google Shape;16561;p32"/>
          <p:cNvSpPr/>
          <p:nvPr/>
        </p:nvSpPr>
        <p:spPr>
          <a:xfrm>
            <a:off x="60500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2" name="Google Shape;16562;p32"/>
          <p:cNvSpPr/>
          <p:nvPr/>
        </p:nvSpPr>
        <p:spPr>
          <a:xfrm>
            <a:off x="616952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3" name="Google Shape;16563;p32"/>
          <p:cNvSpPr/>
          <p:nvPr/>
        </p:nvSpPr>
        <p:spPr>
          <a:xfrm>
            <a:off x="628903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4" name="Google Shape;16564;p32"/>
          <p:cNvSpPr/>
          <p:nvPr/>
        </p:nvSpPr>
        <p:spPr>
          <a:xfrm>
            <a:off x="640855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5" name="Google Shape;16565;p32"/>
          <p:cNvSpPr/>
          <p:nvPr/>
        </p:nvSpPr>
        <p:spPr>
          <a:xfrm>
            <a:off x="652806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6" name="Google Shape;16566;p32"/>
          <p:cNvSpPr/>
          <p:nvPr/>
        </p:nvSpPr>
        <p:spPr>
          <a:xfrm>
            <a:off x="664757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7" name="Google Shape;16567;p32"/>
          <p:cNvSpPr/>
          <p:nvPr/>
        </p:nvSpPr>
        <p:spPr>
          <a:xfrm>
            <a:off x="676709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8" name="Google Shape;16568;p32"/>
          <p:cNvSpPr/>
          <p:nvPr/>
        </p:nvSpPr>
        <p:spPr>
          <a:xfrm>
            <a:off x="688660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9" name="Google Shape;16569;p32"/>
          <p:cNvSpPr/>
          <p:nvPr/>
        </p:nvSpPr>
        <p:spPr>
          <a:xfrm>
            <a:off x="70061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0" name="Google Shape;16570;p32"/>
          <p:cNvSpPr/>
          <p:nvPr/>
        </p:nvSpPr>
        <p:spPr>
          <a:xfrm>
            <a:off x="712563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1" name="Google Shape;16571;p32"/>
          <p:cNvSpPr/>
          <p:nvPr/>
        </p:nvSpPr>
        <p:spPr>
          <a:xfrm>
            <a:off x="724514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2" name="Google Shape;16572;p32"/>
          <p:cNvSpPr/>
          <p:nvPr/>
        </p:nvSpPr>
        <p:spPr>
          <a:xfrm>
            <a:off x="73646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3" name="Google Shape;16573;p32"/>
          <p:cNvSpPr/>
          <p:nvPr/>
        </p:nvSpPr>
        <p:spPr>
          <a:xfrm>
            <a:off x="748417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4" name="Google Shape;16574;p32"/>
          <p:cNvSpPr/>
          <p:nvPr/>
        </p:nvSpPr>
        <p:spPr>
          <a:xfrm>
            <a:off x="760368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5" name="Google Shape;16575;p32"/>
          <p:cNvSpPr/>
          <p:nvPr/>
        </p:nvSpPr>
        <p:spPr>
          <a:xfrm>
            <a:off x="772319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6" name="Google Shape;16576;p32"/>
          <p:cNvSpPr/>
          <p:nvPr/>
        </p:nvSpPr>
        <p:spPr>
          <a:xfrm>
            <a:off x="784271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7" name="Google Shape;16577;p32"/>
          <p:cNvSpPr/>
          <p:nvPr/>
        </p:nvSpPr>
        <p:spPr>
          <a:xfrm>
            <a:off x="79622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8" name="Google Shape;16578;p32"/>
          <p:cNvSpPr/>
          <p:nvPr/>
        </p:nvSpPr>
        <p:spPr>
          <a:xfrm>
            <a:off x="808174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9" name="Google Shape;16579;p32"/>
          <p:cNvSpPr/>
          <p:nvPr/>
        </p:nvSpPr>
        <p:spPr>
          <a:xfrm>
            <a:off x="820125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0" name="Google Shape;16580;p32"/>
          <p:cNvSpPr/>
          <p:nvPr/>
        </p:nvSpPr>
        <p:spPr>
          <a:xfrm>
            <a:off x="83207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1" name="Google Shape;16581;p32"/>
          <p:cNvSpPr/>
          <p:nvPr/>
        </p:nvSpPr>
        <p:spPr>
          <a:xfrm>
            <a:off x="844028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2" name="Google Shape;16582;p32"/>
          <p:cNvSpPr/>
          <p:nvPr/>
        </p:nvSpPr>
        <p:spPr>
          <a:xfrm>
            <a:off x="855979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3" name="Google Shape;16583;p32"/>
          <p:cNvSpPr/>
          <p:nvPr/>
        </p:nvSpPr>
        <p:spPr>
          <a:xfrm>
            <a:off x="867930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4" name="Google Shape;16584;p32"/>
          <p:cNvSpPr/>
          <p:nvPr/>
        </p:nvSpPr>
        <p:spPr>
          <a:xfrm>
            <a:off x="879882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5" name="Google Shape;16585;p32"/>
          <p:cNvSpPr/>
          <p:nvPr/>
        </p:nvSpPr>
        <p:spPr>
          <a:xfrm>
            <a:off x="31350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6" name="Google Shape;16586;p32"/>
          <p:cNvSpPr/>
          <p:nvPr/>
        </p:nvSpPr>
        <p:spPr>
          <a:xfrm>
            <a:off x="43301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7" name="Google Shape;16587;p32"/>
          <p:cNvSpPr/>
          <p:nvPr/>
        </p:nvSpPr>
        <p:spPr>
          <a:xfrm>
            <a:off x="55251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8" name="Google Shape;16588;p32"/>
          <p:cNvSpPr/>
          <p:nvPr/>
        </p:nvSpPr>
        <p:spPr>
          <a:xfrm>
            <a:off x="6720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9" name="Google Shape;16589;p32"/>
          <p:cNvSpPr/>
          <p:nvPr/>
        </p:nvSpPr>
        <p:spPr>
          <a:xfrm>
            <a:off x="79153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0" name="Google Shape;16590;p32"/>
          <p:cNvSpPr/>
          <p:nvPr/>
        </p:nvSpPr>
        <p:spPr>
          <a:xfrm>
            <a:off x="91104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1" name="Google Shape;16591;p32"/>
          <p:cNvSpPr/>
          <p:nvPr/>
        </p:nvSpPr>
        <p:spPr>
          <a:xfrm>
            <a:off x="10305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2" name="Google Shape;16592;p32"/>
          <p:cNvSpPr/>
          <p:nvPr/>
        </p:nvSpPr>
        <p:spPr>
          <a:xfrm>
            <a:off x="115006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3" name="Google Shape;16593;p32"/>
          <p:cNvSpPr/>
          <p:nvPr/>
        </p:nvSpPr>
        <p:spPr>
          <a:xfrm>
            <a:off x="126956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4" name="Google Shape;16594;p32"/>
          <p:cNvSpPr/>
          <p:nvPr/>
        </p:nvSpPr>
        <p:spPr>
          <a:xfrm>
            <a:off x="138907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5" name="Google Shape;16595;p32"/>
          <p:cNvSpPr/>
          <p:nvPr/>
        </p:nvSpPr>
        <p:spPr>
          <a:xfrm>
            <a:off x="150858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6" name="Google Shape;16596;p32"/>
          <p:cNvSpPr/>
          <p:nvPr/>
        </p:nvSpPr>
        <p:spPr>
          <a:xfrm>
            <a:off x="16280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7" name="Google Shape;16597;p32"/>
          <p:cNvSpPr/>
          <p:nvPr/>
        </p:nvSpPr>
        <p:spPr>
          <a:xfrm>
            <a:off x="17476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8" name="Google Shape;16598;p32"/>
          <p:cNvSpPr/>
          <p:nvPr/>
        </p:nvSpPr>
        <p:spPr>
          <a:xfrm>
            <a:off x="18671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9" name="Google Shape;16599;p32"/>
          <p:cNvSpPr/>
          <p:nvPr/>
        </p:nvSpPr>
        <p:spPr>
          <a:xfrm>
            <a:off x="19866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0" name="Google Shape;16600;p32"/>
          <p:cNvSpPr/>
          <p:nvPr/>
        </p:nvSpPr>
        <p:spPr>
          <a:xfrm>
            <a:off x="210612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1" name="Google Shape;16601;p32"/>
          <p:cNvSpPr/>
          <p:nvPr/>
        </p:nvSpPr>
        <p:spPr>
          <a:xfrm>
            <a:off x="22256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2" name="Google Shape;16602;p32"/>
          <p:cNvSpPr/>
          <p:nvPr/>
        </p:nvSpPr>
        <p:spPr>
          <a:xfrm>
            <a:off x="234514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3" name="Google Shape;16603;p32"/>
          <p:cNvSpPr/>
          <p:nvPr/>
        </p:nvSpPr>
        <p:spPr>
          <a:xfrm>
            <a:off x="246465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4" name="Google Shape;16604;p32"/>
          <p:cNvSpPr/>
          <p:nvPr/>
        </p:nvSpPr>
        <p:spPr>
          <a:xfrm>
            <a:off x="25841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5" name="Google Shape;16605;p32"/>
          <p:cNvSpPr/>
          <p:nvPr/>
        </p:nvSpPr>
        <p:spPr>
          <a:xfrm>
            <a:off x="27036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6" name="Google Shape;16606;p32"/>
          <p:cNvSpPr/>
          <p:nvPr/>
        </p:nvSpPr>
        <p:spPr>
          <a:xfrm>
            <a:off x="282317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7" name="Google Shape;16607;p32"/>
          <p:cNvSpPr/>
          <p:nvPr/>
        </p:nvSpPr>
        <p:spPr>
          <a:xfrm>
            <a:off x="294268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8" name="Google Shape;16608;p32"/>
          <p:cNvSpPr/>
          <p:nvPr/>
        </p:nvSpPr>
        <p:spPr>
          <a:xfrm>
            <a:off x="306219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9" name="Google Shape;16609;p32"/>
          <p:cNvSpPr/>
          <p:nvPr/>
        </p:nvSpPr>
        <p:spPr>
          <a:xfrm>
            <a:off x="318170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0" name="Google Shape;16610;p32"/>
          <p:cNvSpPr/>
          <p:nvPr/>
        </p:nvSpPr>
        <p:spPr>
          <a:xfrm>
            <a:off x="330120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1" name="Google Shape;16611;p32"/>
          <p:cNvSpPr/>
          <p:nvPr/>
        </p:nvSpPr>
        <p:spPr>
          <a:xfrm>
            <a:off x="342071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2" name="Google Shape;16612;p32"/>
          <p:cNvSpPr/>
          <p:nvPr/>
        </p:nvSpPr>
        <p:spPr>
          <a:xfrm>
            <a:off x="354022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3" name="Google Shape;16613;p32"/>
          <p:cNvSpPr/>
          <p:nvPr/>
        </p:nvSpPr>
        <p:spPr>
          <a:xfrm>
            <a:off x="365973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4" name="Google Shape;16614;p32"/>
          <p:cNvSpPr/>
          <p:nvPr/>
        </p:nvSpPr>
        <p:spPr>
          <a:xfrm>
            <a:off x="37792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5" name="Google Shape;16615;p32"/>
          <p:cNvSpPr/>
          <p:nvPr/>
        </p:nvSpPr>
        <p:spPr>
          <a:xfrm>
            <a:off x="389876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6" name="Google Shape;16616;p32"/>
          <p:cNvSpPr/>
          <p:nvPr/>
        </p:nvSpPr>
        <p:spPr>
          <a:xfrm>
            <a:off x="401827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7" name="Google Shape;16617;p32"/>
          <p:cNvSpPr/>
          <p:nvPr/>
        </p:nvSpPr>
        <p:spPr>
          <a:xfrm>
            <a:off x="41377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8" name="Google Shape;16618;p32"/>
          <p:cNvSpPr/>
          <p:nvPr/>
        </p:nvSpPr>
        <p:spPr>
          <a:xfrm>
            <a:off x="425730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9" name="Google Shape;16619;p32"/>
          <p:cNvSpPr/>
          <p:nvPr/>
        </p:nvSpPr>
        <p:spPr>
          <a:xfrm>
            <a:off x="437682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0" name="Google Shape;16620;p32"/>
          <p:cNvSpPr/>
          <p:nvPr/>
        </p:nvSpPr>
        <p:spPr>
          <a:xfrm>
            <a:off x="44963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1" name="Google Shape;16621;p32"/>
          <p:cNvSpPr/>
          <p:nvPr/>
        </p:nvSpPr>
        <p:spPr>
          <a:xfrm>
            <a:off x="461584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2" name="Google Shape;16622;p32"/>
          <p:cNvSpPr/>
          <p:nvPr/>
        </p:nvSpPr>
        <p:spPr>
          <a:xfrm>
            <a:off x="473536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3" name="Google Shape;16623;p32"/>
          <p:cNvSpPr/>
          <p:nvPr/>
        </p:nvSpPr>
        <p:spPr>
          <a:xfrm>
            <a:off x="485487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4" name="Google Shape;16624;p32"/>
          <p:cNvSpPr/>
          <p:nvPr/>
        </p:nvSpPr>
        <p:spPr>
          <a:xfrm>
            <a:off x="497438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5" name="Google Shape;16625;p32"/>
          <p:cNvSpPr/>
          <p:nvPr/>
        </p:nvSpPr>
        <p:spPr>
          <a:xfrm>
            <a:off x="50939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6" name="Google Shape;16626;p32"/>
          <p:cNvSpPr/>
          <p:nvPr/>
        </p:nvSpPr>
        <p:spPr>
          <a:xfrm>
            <a:off x="521341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7" name="Google Shape;16627;p32"/>
          <p:cNvSpPr/>
          <p:nvPr/>
        </p:nvSpPr>
        <p:spPr>
          <a:xfrm>
            <a:off x="533292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8" name="Google Shape;16628;p32"/>
          <p:cNvSpPr/>
          <p:nvPr/>
        </p:nvSpPr>
        <p:spPr>
          <a:xfrm>
            <a:off x="545244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9" name="Google Shape;16629;p32"/>
          <p:cNvSpPr/>
          <p:nvPr/>
        </p:nvSpPr>
        <p:spPr>
          <a:xfrm>
            <a:off x="557195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0" name="Google Shape;16630;p32"/>
          <p:cNvSpPr/>
          <p:nvPr/>
        </p:nvSpPr>
        <p:spPr>
          <a:xfrm>
            <a:off x="569146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1" name="Google Shape;16631;p32"/>
          <p:cNvSpPr/>
          <p:nvPr/>
        </p:nvSpPr>
        <p:spPr>
          <a:xfrm>
            <a:off x="581098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2" name="Google Shape;16632;p32"/>
          <p:cNvSpPr/>
          <p:nvPr/>
        </p:nvSpPr>
        <p:spPr>
          <a:xfrm>
            <a:off x="593049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3" name="Google Shape;16633;p32"/>
          <p:cNvSpPr/>
          <p:nvPr/>
        </p:nvSpPr>
        <p:spPr>
          <a:xfrm>
            <a:off x="60500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4" name="Google Shape;16634;p32"/>
          <p:cNvSpPr/>
          <p:nvPr/>
        </p:nvSpPr>
        <p:spPr>
          <a:xfrm>
            <a:off x="616952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5" name="Google Shape;16635;p32"/>
          <p:cNvSpPr/>
          <p:nvPr/>
        </p:nvSpPr>
        <p:spPr>
          <a:xfrm>
            <a:off x="628903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6" name="Google Shape;16636;p32"/>
          <p:cNvSpPr/>
          <p:nvPr/>
        </p:nvSpPr>
        <p:spPr>
          <a:xfrm>
            <a:off x="640855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7" name="Google Shape;16637;p32"/>
          <p:cNvSpPr/>
          <p:nvPr/>
        </p:nvSpPr>
        <p:spPr>
          <a:xfrm>
            <a:off x="652806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8" name="Google Shape;16638;p32"/>
          <p:cNvSpPr/>
          <p:nvPr/>
        </p:nvSpPr>
        <p:spPr>
          <a:xfrm>
            <a:off x="664757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9" name="Google Shape;16639;p32"/>
          <p:cNvSpPr/>
          <p:nvPr/>
        </p:nvSpPr>
        <p:spPr>
          <a:xfrm>
            <a:off x="676709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0" name="Google Shape;16640;p32"/>
          <p:cNvSpPr/>
          <p:nvPr/>
        </p:nvSpPr>
        <p:spPr>
          <a:xfrm>
            <a:off x="688660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1" name="Google Shape;16641;p32"/>
          <p:cNvSpPr/>
          <p:nvPr/>
        </p:nvSpPr>
        <p:spPr>
          <a:xfrm>
            <a:off x="70061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2" name="Google Shape;16642;p32"/>
          <p:cNvSpPr/>
          <p:nvPr/>
        </p:nvSpPr>
        <p:spPr>
          <a:xfrm>
            <a:off x="712563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3" name="Google Shape;16643;p32"/>
          <p:cNvSpPr/>
          <p:nvPr/>
        </p:nvSpPr>
        <p:spPr>
          <a:xfrm>
            <a:off x="724514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4" name="Google Shape;16644;p32"/>
          <p:cNvSpPr/>
          <p:nvPr/>
        </p:nvSpPr>
        <p:spPr>
          <a:xfrm>
            <a:off x="73646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5" name="Google Shape;16645;p32"/>
          <p:cNvSpPr/>
          <p:nvPr/>
        </p:nvSpPr>
        <p:spPr>
          <a:xfrm>
            <a:off x="748417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6" name="Google Shape;16646;p32"/>
          <p:cNvSpPr/>
          <p:nvPr/>
        </p:nvSpPr>
        <p:spPr>
          <a:xfrm>
            <a:off x="760368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7" name="Google Shape;16647;p32"/>
          <p:cNvSpPr/>
          <p:nvPr/>
        </p:nvSpPr>
        <p:spPr>
          <a:xfrm>
            <a:off x="772319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8" name="Google Shape;16648;p32"/>
          <p:cNvSpPr/>
          <p:nvPr/>
        </p:nvSpPr>
        <p:spPr>
          <a:xfrm>
            <a:off x="784271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9" name="Google Shape;16649;p32"/>
          <p:cNvSpPr/>
          <p:nvPr/>
        </p:nvSpPr>
        <p:spPr>
          <a:xfrm>
            <a:off x="79622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0" name="Google Shape;16650;p32"/>
          <p:cNvSpPr/>
          <p:nvPr/>
        </p:nvSpPr>
        <p:spPr>
          <a:xfrm>
            <a:off x="808174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1" name="Google Shape;16651;p32"/>
          <p:cNvSpPr/>
          <p:nvPr/>
        </p:nvSpPr>
        <p:spPr>
          <a:xfrm>
            <a:off x="820125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2" name="Google Shape;16652;p32"/>
          <p:cNvSpPr/>
          <p:nvPr/>
        </p:nvSpPr>
        <p:spPr>
          <a:xfrm>
            <a:off x="83207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3" name="Google Shape;16653;p32"/>
          <p:cNvSpPr/>
          <p:nvPr/>
        </p:nvSpPr>
        <p:spPr>
          <a:xfrm>
            <a:off x="844028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4" name="Google Shape;16654;p32"/>
          <p:cNvSpPr/>
          <p:nvPr/>
        </p:nvSpPr>
        <p:spPr>
          <a:xfrm>
            <a:off x="855979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5" name="Google Shape;16655;p32"/>
          <p:cNvSpPr/>
          <p:nvPr/>
        </p:nvSpPr>
        <p:spPr>
          <a:xfrm>
            <a:off x="867930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6" name="Google Shape;16656;p32"/>
          <p:cNvSpPr/>
          <p:nvPr/>
        </p:nvSpPr>
        <p:spPr>
          <a:xfrm>
            <a:off x="879882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7" name="Google Shape;16657;p32"/>
          <p:cNvSpPr/>
          <p:nvPr/>
        </p:nvSpPr>
        <p:spPr>
          <a:xfrm>
            <a:off x="31350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8" name="Google Shape;16658;p32"/>
          <p:cNvSpPr/>
          <p:nvPr/>
        </p:nvSpPr>
        <p:spPr>
          <a:xfrm>
            <a:off x="43301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9" name="Google Shape;16659;p32"/>
          <p:cNvSpPr/>
          <p:nvPr/>
        </p:nvSpPr>
        <p:spPr>
          <a:xfrm>
            <a:off x="55251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0" name="Google Shape;16660;p32"/>
          <p:cNvSpPr/>
          <p:nvPr/>
        </p:nvSpPr>
        <p:spPr>
          <a:xfrm>
            <a:off x="6720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1" name="Google Shape;16661;p32"/>
          <p:cNvSpPr/>
          <p:nvPr/>
        </p:nvSpPr>
        <p:spPr>
          <a:xfrm>
            <a:off x="79153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2" name="Google Shape;16662;p32"/>
          <p:cNvSpPr/>
          <p:nvPr/>
        </p:nvSpPr>
        <p:spPr>
          <a:xfrm>
            <a:off x="91104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3" name="Google Shape;16663;p32"/>
          <p:cNvSpPr/>
          <p:nvPr/>
        </p:nvSpPr>
        <p:spPr>
          <a:xfrm>
            <a:off x="10305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4" name="Google Shape;16664;p32"/>
          <p:cNvSpPr/>
          <p:nvPr/>
        </p:nvSpPr>
        <p:spPr>
          <a:xfrm>
            <a:off x="115006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5" name="Google Shape;16665;p32"/>
          <p:cNvSpPr/>
          <p:nvPr/>
        </p:nvSpPr>
        <p:spPr>
          <a:xfrm>
            <a:off x="126956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6" name="Google Shape;16666;p32"/>
          <p:cNvSpPr/>
          <p:nvPr/>
        </p:nvSpPr>
        <p:spPr>
          <a:xfrm>
            <a:off x="138907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7" name="Google Shape;16667;p32"/>
          <p:cNvSpPr/>
          <p:nvPr/>
        </p:nvSpPr>
        <p:spPr>
          <a:xfrm>
            <a:off x="150858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8" name="Google Shape;16668;p32"/>
          <p:cNvSpPr/>
          <p:nvPr/>
        </p:nvSpPr>
        <p:spPr>
          <a:xfrm>
            <a:off x="16280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9" name="Google Shape;16669;p32"/>
          <p:cNvSpPr/>
          <p:nvPr/>
        </p:nvSpPr>
        <p:spPr>
          <a:xfrm>
            <a:off x="17476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0" name="Google Shape;16670;p32"/>
          <p:cNvSpPr/>
          <p:nvPr/>
        </p:nvSpPr>
        <p:spPr>
          <a:xfrm>
            <a:off x="18671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1" name="Google Shape;16671;p32"/>
          <p:cNvSpPr/>
          <p:nvPr/>
        </p:nvSpPr>
        <p:spPr>
          <a:xfrm>
            <a:off x="19866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2" name="Google Shape;16672;p32"/>
          <p:cNvSpPr/>
          <p:nvPr/>
        </p:nvSpPr>
        <p:spPr>
          <a:xfrm>
            <a:off x="210612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3" name="Google Shape;16673;p32"/>
          <p:cNvSpPr/>
          <p:nvPr/>
        </p:nvSpPr>
        <p:spPr>
          <a:xfrm>
            <a:off x="22256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4" name="Google Shape;16674;p32"/>
          <p:cNvSpPr/>
          <p:nvPr/>
        </p:nvSpPr>
        <p:spPr>
          <a:xfrm>
            <a:off x="234514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5" name="Google Shape;16675;p32"/>
          <p:cNvSpPr/>
          <p:nvPr/>
        </p:nvSpPr>
        <p:spPr>
          <a:xfrm>
            <a:off x="246465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6" name="Google Shape;16676;p32"/>
          <p:cNvSpPr/>
          <p:nvPr/>
        </p:nvSpPr>
        <p:spPr>
          <a:xfrm>
            <a:off x="25841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7" name="Google Shape;16677;p32"/>
          <p:cNvSpPr/>
          <p:nvPr/>
        </p:nvSpPr>
        <p:spPr>
          <a:xfrm>
            <a:off x="27036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8" name="Google Shape;16678;p32"/>
          <p:cNvSpPr/>
          <p:nvPr/>
        </p:nvSpPr>
        <p:spPr>
          <a:xfrm>
            <a:off x="282317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9" name="Google Shape;16679;p32"/>
          <p:cNvSpPr/>
          <p:nvPr/>
        </p:nvSpPr>
        <p:spPr>
          <a:xfrm>
            <a:off x="294268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0" name="Google Shape;16680;p32"/>
          <p:cNvSpPr/>
          <p:nvPr/>
        </p:nvSpPr>
        <p:spPr>
          <a:xfrm>
            <a:off x="306219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1" name="Google Shape;16681;p32"/>
          <p:cNvSpPr/>
          <p:nvPr/>
        </p:nvSpPr>
        <p:spPr>
          <a:xfrm>
            <a:off x="318170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2" name="Google Shape;16682;p32"/>
          <p:cNvSpPr/>
          <p:nvPr/>
        </p:nvSpPr>
        <p:spPr>
          <a:xfrm>
            <a:off x="330120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3" name="Google Shape;16683;p32"/>
          <p:cNvSpPr/>
          <p:nvPr/>
        </p:nvSpPr>
        <p:spPr>
          <a:xfrm>
            <a:off x="342071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4" name="Google Shape;16684;p32"/>
          <p:cNvSpPr/>
          <p:nvPr/>
        </p:nvSpPr>
        <p:spPr>
          <a:xfrm>
            <a:off x="354022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5" name="Google Shape;16685;p32"/>
          <p:cNvSpPr/>
          <p:nvPr/>
        </p:nvSpPr>
        <p:spPr>
          <a:xfrm>
            <a:off x="365973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6" name="Google Shape;16686;p32"/>
          <p:cNvSpPr/>
          <p:nvPr/>
        </p:nvSpPr>
        <p:spPr>
          <a:xfrm>
            <a:off x="37792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7" name="Google Shape;16687;p32"/>
          <p:cNvSpPr/>
          <p:nvPr/>
        </p:nvSpPr>
        <p:spPr>
          <a:xfrm>
            <a:off x="389876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8" name="Google Shape;16688;p32"/>
          <p:cNvSpPr/>
          <p:nvPr/>
        </p:nvSpPr>
        <p:spPr>
          <a:xfrm>
            <a:off x="401827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9" name="Google Shape;16689;p32"/>
          <p:cNvSpPr/>
          <p:nvPr/>
        </p:nvSpPr>
        <p:spPr>
          <a:xfrm>
            <a:off x="41377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0" name="Google Shape;16690;p32"/>
          <p:cNvSpPr/>
          <p:nvPr/>
        </p:nvSpPr>
        <p:spPr>
          <a:xfrm>
            <a:off x="425730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1" name="Google Shape;16691;p32"/>
          <p:cNvSpPr/>
          <p:nvPr/>
        </p:nvSpPr>
        <p:spPr>
          <a:xfrm>
            <a:off x="437682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2" name="Google Shape;16692;p32"/>
          <p:cNvSpPr/>
          <p:nvPr/>
        </p:nvSpPr>
        <p:spPr>
          <a:xfrm>
            <a:off x="44963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3" name="Google Shape;16693;p32"/>
          <p:cNvSpPr/>
          <p:nvPr/>
        </p:nvSpPr>
        <p:spPr>
          <a:xfrm>
            <a:off x="461584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4" name="Google Shape;16694;p32"/>
          <p:cNvSpPr/>
          <p:nvPr/>
        </p:nvSpPr>
        <p:spPr>
          <a:xfrm>
            <a:off x="473536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5" name="Google Shape;16695;p32"/>
          <p:cNvSpPr/>
          <p:nvPr/>
        </p:nvSpPr>
        <p:spPr>
          <a:xfrm>
            <a:off x="485487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6" name="Google Shape;16696;p32"/>
          <p:cNvSpPr/>
          <p:nvPr/>
        </p:nvSpPr>
        <p:spPr>
          <a:xfrm>
            <a:off x="497438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7" name="Google Shape;16697;p32"/>
          <p:cNvSpPr/>
          <p:nvPr/>
        </p:nvSpPr>
        <p:spPr>
          <a:xfrm>
            <a:off x="50939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8" name="Google Shape;16698;p32"/>
          <p:cNvSpPr/>
          <p:nvPr/>
        </p:nvSpPr>
        <p:spPr>
          <a:xfrm>
            <a:off x="521341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9" name="Google Shape;16699;p32"/>
          <p:cNvSpPr/>
          <p:nvPr/>
        </p:nvSpPr>
        <p:spPr>
          <a:xfrm>
            <a:off x="533292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0" name="Google Shape;16700;p32"/>
          <p:cNvSpPr/>
          <p:nvPr/>
        </p:nvSpPr>
        <p:spPr>
          <a:xfrm>
            <a:off x="545244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1" name="Google Shape;16701;p32"/>
          <p:cNvSpPr/>
          <p:nvPr/>
        </p:nvSpPr>
        <p:spPr>
          <a:xfrm>
            <a:off x="557195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2" name="Google Shape;16702;p32"/>
          <p:cNvSpPr/>
          <p:nvPr/>
        </p:nvSpPr>
        <p:spPr>
          <a:xfrm>
            <a:off x="569146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3" name="Google Shape;16703;p32"/>
          <p:cNvSpPr/>
          <p:nvPr/>
        </p:nvSpPr>
        <p:spPr>
          <a:xfrm>
            <a:off x="581098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4" name="Google Shape;16704;p32"/>
          <p:cNvSpPr/>
          <p:nvPr/>
        </p:nvSpPr>
        <p:spPr>
          <a:xfrm>
            <a:off x="593049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5" name="Google Shape;16705;p32"/>
          <p:cNvSpPr/>
          <p:nvPr/>
        </p:nvSpPr>
        <p:spPr>
          <a:xfrm>
            <a:off x="60500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6" name="Google Shape;16706;p32"/>
          <p:cNvSpPr/>
          <p:nvPr/>
        </p:nvSpPr>
        <p:spPr>
          <a:xfrm>
            <a:off x="616952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7" name="Google Shape;16707;p32"/>
          <p:cNvSpPr/>
          <p:nvPr/>
        </p:nvSpPr>
        <p:spPr>
          <a:xfrm>
            <a:off x="628903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8" name="Google Shape;16708;p32"/>
          <p:cNvSpPr/>
          <p:nvPr/>
        </p:nvSpPr>
        <p:spPr>
          <a:xfrm>
            <a:off x="640855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9" name="Google Shape;16709;p32"/>
          <p:cNvSpPr/>
          <p:nvPr/>
        </p:nvSpPr>
        <p:spPr>
          <a:xfrm>
            <a:off x="652806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0" name="Google Shape;16710;p32"/>
          <p:cNvSpPr/>
          <p:nvPr/>
        </p:nvSpPr>
        <p:spPr>
          <a:xfrm>
            <a:off x="664757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1" name="Google Shape;16711;p32"/>
          <p:cNvSpPr/>
          <p:nvPr/>
        </p:nvSpPr>
        <p:spPr>
          <a:xfrm>
            <a:off x="676709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2" name="Google Shape;16712;p32"/>
          <p:cNvSpPr/>
          <p:nvPr/>
        </p:nvSpPr>
        <p:spPr>
          <a:xfrm>
            <a:off x="688660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3" name="Google Shape;16713;p32"/>
          <p:cNvSpPr/>
          <p:nvPr/>
        </p:nvSpPr>
        <p:spPr>
          <a:xfrm>
            <a:off x="70061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4" name="Google Shape;16714;p32"/>
          <p:cNvSpPr/>
          <p:nvPr/>
        </p:nvSpPr>
        <p:spPr>
          <a:xfrm>
            <a:off x="712563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5" name="Google Shape;16715;p32"/>
          <p:cNvSpPr/>
          <p:nvPr/>
        </p:nvSpPr>
        <p:spPr>
          <a:xfrm>
            <a:off x="724514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6" name="Google Shape;16716;p32"/>
          <p:cNvSpPr/>
          <p:nvPr/>
        </p:nvSpPr>
        <p:spPr>
          <a:xfrm>
            <a:off x="73646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7" name="Google Shape;16717;p32"/>
          <p:cNvSpPr/>
          <p:nvPr/>
        </p:nvSpPr>
        <p:spPr>
          <a:xfrm>
            <a:off x="748417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8" name="Google Shape;16718;p32"/>
          <p:cNvSpPr/>
          <p:nvPr/>
        </p:nvSpPr>
        <p:spPr>
          <a:xfrm>
            <a:off x="760368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9" name="Google Shape;16719;p32"/>
          <p:cNvSpPr/>
          <p:nvPr/>
        </p:nvSpPr>
        <p:spPr>
          <a:xfrm>
            <a:off x="772319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0" name="Google Shape;16720;p32"/>
          <p:cNvSpPr/>
          <p:nvPr/>
        </p:nvSpPr>
        <p:spPr>
          <a:xfrm>
            <a:off x="784271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1" name="Google Shape;16721;p32"/>
          <p:cNvSpPr/>
          <p:nvPr/>
        </p:nvSpPr>
        <p:spPr>
          <a:xfrm>
            <a:off x="79622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2" name="Google Shape;16722;p32"/>
          <p:cNvSpPr/>
          <p:nvPr/>
        </p:nvSpPr>
        <p:spPr>
          <a:xfrm>
            <a:off x="808174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3" name="Google Shape;16723;p32"/>
          <p:cNvSpPr/>
          <p:nvPr/>
        </p:nvSpPr>
        <p:spPr>
          <a:xfrm>
            <a:off x="820125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4" name="Google Shape;16724;p32"/>
          <p:cNvSpPr/>
          <p:nvPr/>
        </p:nvSpPr>
        <p:spPr>
          <a:xfrm>
            <a:off x="83207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5" name="Google Shape;16725;p32"/>
          <p:cNvSpPr/>
          <p:nvPr/>
        </p:nvSpPr>
        <p:spPr>
          <a:xfrm>
            <a:off x="844028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6" name="Google Shape;16726;p32"/>
          <p:cNvSpPr/>
          <p:nvPr/>
        </p:nvSpPr>
        <p:spPr>
          <a:xfrm>
            <a:off x="855979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7" name="Google Shape;16727;p32"/>
          <p:cNvSpPr/>
          <p:nvPr/>
        </p:nvSpPr>
        <p:spPr>
          <a:xfrm>
            <a:off x="867930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8" name="Google Shape;16728;p32"/>
          <p:cNvSpPr/>
          <p:nvPr/>
        </p:nvSpPr>
        <p:spPr>
          <a:xfrm>
            <a:off x="879882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9" name="Google Shape;16729;p32"/>
          <p:cNvSpPr/>
          <p:nvPr/>
        </p:nvSpPr>
        <p:spPr>
          <a:xfrm>
            <a:off x="31350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0" name="Google Shape;16730;p32"/>
          <p:cNvSpPr/>
          <p:nvPr/>
        </p:nvSpPr>
        <p:spPr>
          <a:xfrm>
            <a:off x="43301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1" name="Google Shape;16731;p32"/>
          <p:cNvSpPr/>
          <p:nvPr/>
        </p:nvSpPr>
        <p:spPr>
          <a:xfrm>
            <a:off x="55251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2" name="Google Shape;16732;p32"/>
          <p:cNvSpPr/>
          <p:nvPr/>
        </p:nvSpPr>
        <p:spPr>
          <a:xfrm>
            <a:off x="6720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3" name="Google Shape;16733;p32"/>
          <p:cNvSpPr/>
          <p:nvPr/>
        </p:nvSpPr>
        <p:spPr>
          <a:xfrm>
            <a:off x="79153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4" name="Google Shape;16734;p32"/>
          <p:cNvSpPr/>
          <p:nvPr/>
        </p:nvSpPr>
        <p:spPr>
          <a:xfrm>
            <a:off x="91104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5" name="Google Shape;16735;p32"/>
          <p:cNvSpPr/>
          <p:nvPr/>
        </p:nvSpPr>
        <p:spPr>
          <a:xfrm>
            <a:off x="10305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6" name="Google Shape;16736;p32"/>
          <p:cNvSpPr/>
          <p:nvPr/>
        </p:nvSpPr>
        <p:spPr>
          <a:xfrm>
            <a:off x="115006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7" name="Google Shape;16737;p32"/>
          <p:cNvSpPr/>
          <p:nvPr/>
        </p:nvSpPr>
        <p:spPr>
          <a:xfrm>
            <a:off x="126956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8" name="Google Shape;16738;p32"/>
          <p:cNvSpPr/>
          <p:nvPr/>
        </p:nvSpPr>
        <p:spPr>
          <a:xfrm>
            <a:off x="138907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9" name="Google Shape;16739;p32"/>
          <p:cNvSpPr/>
          <p:nvPr/>
        </p:nvSpPr>
        <p:spPr>
          <a:xfrm>
            <a:off x="150858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0" name="Google Shape;16740;p32"/>
          <p:cNvSpPr/>
          <p:nvPr/>
        </p:nvSpPr>
        <p:spPr>
          <a:xfrm>
            <a:off x="16280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1" name="Google Shape;16741;p32"/>
          <p:cNvSpPr/>
          <p:nvPr/>
        </p:nvSpPr>
        <p:spPr>
          <a:xfrm>
            <a:off x="17476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2" name="Google Shape;16742;p32"/>
          <p:cNvSpPr/>
          <p:nvPr/>
        </p:nvSpPr>
        <p:spPr>
          <a:xfrm>
            <a:off x="18671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3" name="Google Shape;16743;p32"/>
          <p:cNvSpPr/>
          <p:nvPr/>
        </p:nvSpPr>
        <p:spPr>
          <a:xfrm>
            <a:off x="19866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4" name="Google Shape;16744;p32"/>
          <p:cNvSpPr/>
          <p:nvPr/>
        </p:nvSpPr>
        <p:spPr>
          <a:xfrm>
            <a:off x="210612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5" name="Google Shape;16745;p32"/>
          <p:cNvSpPr/>
          <p:nvPr/>
        </p:nvSpPr>
        <p:spPr>
          <a:xfrm>
            <a:off x="22256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6" name="Google Shape;16746;p32"/>
          <p:cNvSpPr/>
          <p:nvPr/>
        </p:nvSpPr>
        <p:spPr>
          <a:xfrm>
            <a:off x="234514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7" name="Google Shape;16747;p32"/>
          <p:cNvSpPr/>
          <p:nvPr/>
        </p:nvSpPr>
        <p:spPr>
          <a:xfrm>
            <a:off x="246465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8" name="Google Shape;16748;p32"/>
          <p:cNvSpPr/>
          <p:nvPr/>
        </p:nvSpPr>
        <p:spPr>
          <a:xfrm>
            <a:off x="25841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9" name="Google Shape;16749;p32"/>
          <p:cNvSpPr/>
          <p:nvPr/>
        </p:nvSpPr>
        <p:spPr>
          <a:xfrm>
            <a:off x="27036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0" name="Google Shape;16750;p32"/>
          <p:cNvSpPr/>
          <p:nvPr/>
        </p:nvSpPr>
        <p:spPr>
          <a:xfrm>
            <a:off x="282317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1" name="Google Shape;16751;p32"/>
          <p:cNvSpPr/>
          <p:nvPr/>
        </p:nvSpPr>
        <p:spPr>
          <a:xfrm>
            <a:off x="294268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2" name="Google Shape;16752;p32"/>
          <p:cNvSpPr/>
          <p:nvPr/>
        </p:nvSpPr>
        <p:spPr>
          <a:xfrm>
            <a:off x="306219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3" name="Google Shape;16753;p32"/>
          <p:cNvSpPr/>
          <p:nvPr/>
        </p:nvSpPr>
        <p:spPr>
          <a:xfrm>
            <a:off x="318170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4" name="Google Shape;16754;p32"/>
          <p:cNvSpPr/>
          <p:nvPr/>
        </p:nvSpPr>
        <p:spPr>
          <a:xfrm>
            <a:off x="330120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5" name="Google Shape;16755;p32"/>
          <p:cNvSpPr/>
          <p:nvPr/>
        </p:nvSpPr>
        <p:spPr>
          <a:xfrm>
            <a:off x="342071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6" name="Google Shape;16756;p32"/>
          <p:cNvSpPr/>
          <p:nvPr/>
        </p:nvSpPr>
        <p:spPr>
          <a:xfrm>
            <a:off x="354022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7" name="Google Shape;16757;p32"/>
          <p:cNvSpPr/>
          <p:nvPr/>
        </p:nvSpPr>
        <p:spPr>
          <a:xfrm>
            <a:off x="365973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8" name="Google Shape;16758;p32"/>
          <p:cNvSpPr/>
          <p:nvPr/>
        </p:nvSpPr>
        <p:spPr>
          <a:xfrm>
            <a:off x="37792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9" name="Google Shape;16759;p32"/>
          <p:cNvSpPr/>
          <p:nvPr/>
        </p:nvSpPr>
        <p:spPr>
          <a:xfrm>
            <a:off x="389876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0" name="Google Shape;16760;p32"/>
          <p:cNvSpPr/>
          <p:nvPr/>
        </p:nvSpPr>
        <p:spPr>
          <a:xfrm>
            <a:off x="401827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1" name="Google Shape;16761;p32"/>
          <p:cNvSpPr/>
          <p:nvPr/>
        </p:nvSpPr>
        <p:spPr>
          <a:xfrm>
            <a:off x="41377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2" name="Google Shape;16762;p32"/>
          <p:cNvSpPr/>
          <p:nvPr/>
        </p:nvSpPr>
        <p:spPr>
          <a:xfrm>
            <a:off x="425730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3" name="Google Shape;16763;p32"/>
          <p:cNvSpPr/>
          <p:nvPr/>
        </p:nvSpPr>
        <p:spPr>
          <a:xfrm>
            <a:off x="437682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4" name="Google Shape;16764;p32"/>
          <p:cNvSpPr/>
          <p:nvPr/>
        </p:nvSpPr>
        <p:spPr>
          <a:xfrm>
            <a:off x="44963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5" name="Google Shape;16765;p32"/>
          <p:cNvSpPr/>
          <p:nvPr/>
        </p:nvSpPr>
        <p:spPr>
          <a:xfrm>
            <a:off x="461584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6" name="Google Shape;16766;p32"/>
          <p:cNvSpPr/>
          <p:nvPr/>
        </p:nvSpPr>
        <p:spPr>
          <a:xfrm>
            <a:off x="473536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7" name="Google Shape;16767;p32"/>
          <p:cNvSpPr/>
          <p:nvPr/>
        </p:nvSpPr>
        <p:spPr>
          <a:xfrm>
            <a:off x="485487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8" name="Google Shape;16768;p32"/>
          <p:cNvSpPr/>
          <p:nvPr/>
        </p:nvSpPr>
        <p:spPr>
          <a:xfrm>
            <a:off x="497438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9" name="Google Shape;16769;p32"/>
          <p:cNvSpPr/>
          <p:nvPr/>
        </p:nvSpPr>
        <p:spPr>
          <a:xfrm>
            <a:off x="50939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0" name="Google Shape;16770;p32"/>
          <p:cNvSpPr/>
          <p:nvPr/>
        </p:nvSpPr>
        <p:spPr>
          <a:xfrm>
            <a:off x="521341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1" name="Google Shape;16771;p32"/>
          <p:cNvSpPr/>
          <p:nvPr/>
        </p:nvSpPr>
        <p:spPr>
          <a:xfrm>
            <a:off x="533292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2" name="Google Shape;16772;p32"/>
          <p:cNvSpPr/>
          <p:nvPr/>
        </p:nvSpPr>
        <p:spPr>
          <a:xfrm>
            <a:off x="545244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3" name="Google Shape;16773;p32"/>
          <p:cNvSpPr/>
          <p:nvPr/>
        </p:nvSpPr>
        <p:spPr>
          <a:xfrm>
            <a:off x="557195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4" name="Google Shape;16774;p32"/>
          <p:cNvSpPr/>
          <p:nvPr/>
        </p:nvSpPr>
        <p:spPr>
          <a:xfrm>
            <a:off x="569146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5" name="Google Shape;16775;p32"/>
          <p:cNvSpPr/>
          <p:nvPr/>
        </p:nvSpPr>
        <p:spPr>
          <a:xfrm>
            <a:off x="581098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6" name="Google Shape;16776;p32"/>
          <p:cNvSpPr/>
          <p:nvPr/>
        </p:nvSpPr>
        <p:spPr>
          <a:xfrm>
            <a:off x="593049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7" name="Google Shape;16777;p32"/>
          <p:cNvSpPr/>
          <p:nvPr/>
        </p:nvSpPr>
        <p:spPr>
          <a:xfrm>
            <a:off x="60500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8" name="Google Shape;16778;p32"/>
          <p:cNvSpPr/>
          <p:nvPr/>
        </p:nvSpPr>
        <p:spPr>
          <a:xfrm>
            <a:off x="616952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9" name="Google Shape;16779;p32"/>
          <p:cNvSpPr/>
          <p:nvPr/>
        </p:nvSpPr>
        <p:spPr>
          <a:xfrm>
            <a:off x="628903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0" name="Google Shape;16780;p32"/>
          <p:cNvSpPr/>
          <p:nvPr/>
        </p:nvSpPr>
        <p:spPr>
          <a:xfrm>
            <a:off x="640855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1" name="Google Shape;16781;p32"/>
          <p:cNvSpPr/>
          <p:nvPr/>
        </p:nvSpPr>
        <p:spPr>
          <a:xfrm>
            <a:off x="652806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2" name="Google Shape;16782;p32"/>
          <p:cNvSpPr/>
          <p:nvPr/>
        </p:nvSpPr>
        <p:spPr>
          <a:xfrm>
            <a:off x="664757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3" name="Google Shape;16783;p32"/>
          <p:cNvSpPr/>
          <p:nvPr/>
        </p:nvSpPr>
        <p:spPr>
          <a:xfrm>
            <a:off x="676709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4" name="Google Shape;16784;p32"/>
          <p:cNvSpPr/>
          <p:nvPr/>
        </p:nvSpPr>
        <p:spPr>
          <a:xfrm>
            <a:off x="688660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5" name="Google Shape;16785;p32"/>
          <p:cNvSpPr/>
          <p:nvPr/>
        </p:nvSpPr>
        <p:spPr>
          <a:xfrm>
            <a:off x="70061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6" name="Google Shape;16786;p32"/>
          <p:cNvSpPr/>
          <p:nvPr/>
        </p:nvSpPr>
        <p:spPr>
          <a:xfrm>
            <a:off x="712563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7" name="Google Shape;16787;p32"/>
          <p:cNvSpPr/>
          <p:nvPr/>
        </p:nvSpPr>
        <p:spPr>
          <a:xfrm>
            <a:off x="724514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8" name="Google Shape;16788;p32"/>
          <p:cNvSpPr/>
          <p:nvPr/>
        </p:nvSpPr>
        <p:spPr>
          <a:xfrm>
            <a:off x="73646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9" name="Google Shape;16789;p32"/>
          <p:cNvSpPr/>
          <p:nvPr/>
        </p:nvSpPr>
        <p:spPr>
          <a:xfrm>
            <a:off x="748417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0" name="Google Shape;16790;p32"/>
          <p:cNvSpPr/>
          <p:nvPr/>
        </p:nvSpPr>
        <p:spPr>
          <a:xfrm>
            <a:off x="760368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1" name="Google Shape;16791;p32"/>
          <p:cNvSpPr/>
          <p:nvPr/>
        </p:nvSpPr>
        <p:spPr>
          <a:xfrm>
            <a:off x="772319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2" name="Google Shape;16792;p32"/>
          <p:cNvSpPr/>
          <p:nvPr/>
        </p:nvSpPr>
        <p:spPr>
          <a:xfrm>
            <a:off x="784271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3" name="Google Shape;16793;p32"/>
          <p:cNvSpPr/>
          <p:nvPr/>
        </p:nvSpPr>
        <p:spPr>
          <a:xfrm>
            <a:off x="79622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4" name="Google Shape;16794;p32"/>
          <p:cNvSpPr/>
          <p:nvPr/>
        </p:nvSpPr>
        <p:spPr>
          <a:xfrm>
            <a:off x="808174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5" name="Google Shape;16795;p32"/>
          <p:cNvSpPr/>
          <p:nvPr/>
        </p:nvSpPr>
        <p:spPr>
          <a:xfrm>
            <a:off x="820125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6" name="Google Shape;16796;p32"/>
          <p:cNvSpPr/>
          <p:nvPr/>
        </p:nvSpPr>
        <p:spPr>
          <a:xfrm>
            <a:off x="83207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7" name="Google Shape;16797;p32"/>
          <p:cNvSpPr/>
          <p:nvPr/>
        </p:nvSpPr>
        <p:spPr>
          <a:xfrm>
            <a:off x="844028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8" name="Google Shape;16798;p32"/>
          <p:cNvSpPr/>
          <p:nvPr/>
        </p:nvSpPr>
        <p:spPr>
          <a:xfrm>
            <a:off x="855979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9" name="Google Shape;16799;p32"/>
          <p:cNvSpPr/>
          <p:nvPr/>
        </p:nvSpPr>
        <p:spPr>
          <a:xfrm>
            <a:off x="867930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0" name="Google Shape;16800;p32"/>
          <p:cNvSpPr/>
          <p:nvPr/>
        </p:nvSpPr>
        <p:spPr>
          <a:xfrm>
            <a:off x="879882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1" name="Google Shape;16801;p32"/>
          <p:cNvSpPr/>
          <p:nvPr/>
        </p:nvSpPr>
        <p:spPr>
          <a:xfrm>
            <a:off x="31350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2" name="Google Shape;16802;p32"/>
          <p:cNvSpPr/>
          <p:nvPr/>
        </p:nvSpPr>
        <p:spPr>
          <a:xfrm>
            <a:off x="43301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3" name="Google Shape;16803;p32"/>
          <p:cNvSpPr/>
          <p:nvPr/>
        </p:nvSpPr>
        <p:spPr>
          <a:xfrm>
            <a:off x="55251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4" name="Google Shape;16804;p32"/>
          <p:cNvSpPr/>
          <p:nvPr/>
        </p:nvSpPr>
        <p:spPr>
          <a:xfrm>
            <a:off x="6720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5" name="Google Shape;16805;p32"/>
          <p:cNvSpPr/>
          <p:nvPr/>
        </p:nvSpPr>
        <p:spPr>
          <a:xfrm>
            <a:off x="79153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6" name="Google Shape;16806;p32"/>
          <p:cNvSpPr/>
          <p:nvPr/>
        </p:nvSpPr>
        <p:spPr>
          <a:xfrm>
            <a:off x="91104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7" name="Google Shape;16807;p32"/>
          <p:cNvSpPr/>
          <p:nvPr/>
        </p:nvSpPr>
        <p:spPr>
          <a:xfrm>
            <a:off x="10305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8" name="Google Shape;16808;p32"/>
          <p:cNvSpPr/>
          <p:nvPr/>
        </p:nvSpPr>
        <p:spPr>
          <a:xfrm>
            <a:off x="115006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9" name="Google Shape;16809;p32"/>
          <p:cNvSpPr/>
          <p:nvPr/>
        </p:nvSpPr>
        <p:spPr>
          <a:xfrm>
            <a:off x="126956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0" name="Google Shape;16810;p32"/>
          <p:cNvSpPr/>
          <p:nvPr/>
        </p:nvSpPr>
        <p:spPr>
          <a:xfrm>
            <a:off x="138907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1" name="Google Shape;16811;p32"/>
          <p:cNvSpPr/>
          <p:nvPr/>
        </p:nvSpPr>
        <p:spPr>
          <a:xfrm>
            <a:off x="150858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2" name="Google Shape;16812;p32"/>
          <p:cNvSpPr/>
          <p:nvPr/>
        </p:nvSpPr>
        <p:spPr>
          <a:xfrm>
            <a:off x="16280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3" name="Google Shape;16813;p32"/>
          <p:cNvSpPr/>
          <p:nvPr/>
        </p:nvSpPr>
        <p:spPr>
          <a:xfrm>
            <a:off x="17476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4" name="Google Shape;16814;p32"/>
          <p:cNvSpPr/>
          <p:nvPr/>
        </p:nvSpPr>
        <p:spPr>
          <a:xfrm>
            <a:off x="18671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5" name="Google Shape;16815;p32"/>
          <p:cNvSpPr/>
          <p:nvPr/>
        </p:nvSpPr>
        <p:spPr>
          <a:xfrm>
            <a:off x="19866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6" name="Google Shape;16816;p32"/>
          <p:cNvSpPr/>
          <p:nvPr/>
        </p:nvSpPr>
        <p:spPr>
          <a:xfrm>
            <a:off x="210612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7" name="Google Shape;16817;p32"/>
          <p:cNvSpPr/>
          <p:nvPr/>
        </p:nvSpPr>
        <p:spPr>
          <a:xfrm>
            <a:off x="22256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8" name="Google Shape;16818;p32"/>
          <p:cNvSpPr/>
          <p:nvPr/>
        </p:nvSpPr>
        <p:spPr>
          <a:xfrm>
            <a:off x="234514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9" name="Google Shape;16819;p32"/>
          <p:cNvSpPr/>
          <p:nvPr/>
        </p:nvSpPr>
        <p:spPr>
          <a:xfrm>
            <a:off x="246465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0" name="Google Shape;16820;p32"/>
          <p:cNvSpPr/>
          <p:nvPr/>
        </p:nvSpPr>
        <p:spPr>
          <a:xfrm>
            <a:off x="25841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1" name="Google Shape;16821;p32"/>
          <p:cNvSpPr/>
          <p:nvPr/>
        </p:nvSpPr>
        <p:spPr>
          <a:xfrm>
            <a:off x="27036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2" name="Google Shape;16822;p32"/>
          <p:cNvSpPr/>
          <p:nvPr/>
        </p:nvSpPr>
        <p:spPr>
          <a:xfrm>
            <a:off x="282317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3" name="Google Shape;16823;p32"/>
          <p:cNvSpPr/>
          <p:nvPr/>
        </p:nvSpPr>
        <p:spPr>
          <a:xfrm>
            <a:off x="294268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4" name="Google Shape;16824;p32"/>
          <p:cNvSpPr/>
          <p:nvPr/>
        </p:nvSpPr>
        <p:spPr>
          <a:xfrm>
            <a:off x="306219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5" name="Google Shape;16825;p32"/>
          <p:cNvSpPr/>
          <p:nvPr/>
        </p:nvSpPr>
        <p:spPr>
          <a:xfrm>
            <a:off x="318170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6" name="Google Shape;16826;p32"/>
          <p:cNvSpPr/>
          <p:nvPr/>
        </p:nvSpPr>
        <p:spPr>
          <a:xfrm>
            <a:off x="330120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7" name="Google Shape;16827;p32"/>
          <p:cNvSpPr/>
          <p:nvPr/>
        </p:nvSpPr>
        <p:spPr>
          <a:xfrm>
            <a:off x="342071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8" name="Google Shape;16828;p32"/>
          <p:cNvSpPr/>
          <p:nvPr/>
        </p:nvSpPr>
        <p:spPr>
          <a:xfrm>
            <a:off x="354022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9" name="Google Shape;16829;p32"/>
          <p:cNvSpPr/>
          <p:nvPr/>
        </p:nvSpPr>
        <p:spPr>
          <a:xfrm>
            <a:off x="365973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0" name="Google Shape;16830;p32"/>
          <p:cNvSpPr/>
          <p:nvPr/>
        </p:nvSpPr>
        <p:spPr>
          <a:xfrm>
            <a:off x="37792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1" name="Google Shape;16831;p32"/>
          <p:cNvSpPr/>
          <p:nvPr/>
        </p:nvSpPr>
        <p:spPr>
          <a:xfrm>
            <a:off x="389876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2" name="Google Shape;16832;p32"/>
          <p:cNvSpPr/>
          <p:nvPr/>
        </p:nvSpPr>
        <p:spPr>
          <a:xfrm>
            <a:off x="401827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3" name="Google Shape;16833;p32"/>
          <p:cNvSpPr/>
          <p:nvPr/>
        </p:nvSpPr>
        <p:spPr>
          <a:xfrm>
            <a:off x="41377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4" name="Google Shape;16834;p32"/>
          <p:cNvSpPr/>
          <p:nvPr/>
        </p:nvSpPr>
        <p:spPr>
          <a:xfrm>
            <a:off x="425730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5" name="Google Shape;16835;p32"/>
          <p:cNvSpPr/>
          <p:nvPr/>
        </p:nvSpPr>
        <p:spPr>
          <a:xfrm>
            <a:off x="437682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6" name="Google Shape;16836;p32"/>
          <p:cNvSpPr/>
          <p:nvPr/>
        </p:nvSpPr>
        <p:spPr>
          <a:xfrm>
            <a:off x="44963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7" name="Google Shape;16837;p32"/>
          <p:cNvSpPr/>
          <p:nvPr/>
        </p:nvSpPr>
        <p:spPr>
          <a:xfrm>
            <a:off x="461584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8" name="Google Shape;16838;p32"/>
          <p:cNvSpPr/>
          <p:nvPr/>
        </p:nvSpPr>
        <p:spPr>
          <a:xfrm>
            <a:off x="473536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9" name="Google Shape;16839;p32"/>
          <p:cNvSpPr/>
          <p:nvPr/>
        </p:nvSpPr>
        <p:spPr>
          <a:xfrm>
            <a:off x="485487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0" name="Google Shape;16840;p32"/>
          <p:cNvSpPr/>
          <p:nvPr/>
        </p:nvSpPr>
        <p:spPr>
          <a:xfrm>
            <a:off x="497438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1" name="Google Shape;16841;p32"/>
          <p:cNvSpPr/>
          <p:nvPr/>
        </p:nvSpPr>
        <p:spPr>
          <a:xfrm>
            <a:off x="50939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2" name="Google Shape;16842;p32"/>
          <p:cNvSpPr/>
          <p:nvPr/>
        </p:nvSpPr>
        <p:spPr>
          <a:xfrm>
            <a:off x="521341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3" name="Google Shape;16843;p32"/>
          <p:cNvSpPr/>
          <p:nvPr/>
        </p:nvSpPr>
        <p:spPr>
          <a:xfrm>
            <a:off x="533292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4" name="Google Shape;16844;p32"/>
          <p:cNvSpPr/>
          <p:nvPr/>
        </p:nvSpPr>
        <p:spPr>
          <a:xfrm>
            <a:off x="545244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5" name="Google Shape;16845;p32"/>
          <p:cNvSpPr/>
          <p:nvPr/>
        </p:nvSpPr>
        <p:spPr>
          <a:xfrm>
            <a:off x="557195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6" name="Google Shape;16846;p32"/>
          <p:cNvSpPr/>
          <p:nvPr/>
        </p:nvSpPr>
        <p:spPr>
          <a:xfrm>
            <a:off x="569146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7" name="Google Shape;16847;p32"/>
          <p:cNvSpPr/>
          <p:nvPr/>
        </p:nvSpPr>
        <p:spPr>
          <a:xfrm>
            <a:off x="581098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8" name="Google Shape;16848;p32"/>
          <p:cNvSpPr/>
          <p:nvPr/>
        </p:nvSpPr>
        <p:spPr>
          <a:xfrm>
            <a:off x="593049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9" name="Google Shape;16849;p32"/>
          <p:cNvSpPr/>
          <p:nvPr/>
        </p:nvSpPr>
        <p:spPr>
          <a:xfrm>
            <a:off x="60500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0" name="Google Shape;16850;p32"/>
          <p:cNvSpPr/>
          <p:nvPr/>
        </p:nvSpPr>
        <p:spPr>
          <a:xfrm>
            <a:off x="616952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1" name="Google Shape;16851;p32"/>
          <p:cNvSpPr/>
          <p:nvPr/>
        </p:nvSpPr>
        <p:spPr>
          <a:xfrm>
            <a:off x="628903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2" name="Google Shape;16852;p32"/>
          <p:cNvSpPr/>
          <p:nvPr/>
        </p:nvSpPr>
        <p:spPr>
          <a:xfrm>
            <a:off x="640855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3" name="Google Shape;16853;p32"/>
          <p:cNvSpPr/>
          <p:nvPr/>
        </p:nvSpPr>
        <p:spPr>
          <a:xfrm>
            <a:off x="652806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4" name="Google Shape;16854;p32"/>
          <p:cNvSpPr/>
          <p:nvPr/>
        </p:nvSpPr>
        <p:spPr>
          <a:xfrm>
            <a:off x="664757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5" name="Google Shape;16855;p32"/>
          <p:cNvSpPr/>
          <p:nvPr/>
        </p:nvSpPr>
        <p:spPr>
          <a:xfrm>
            <a:off x="676709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6" name="Google Shape;16856;p32"/>
          <p:cNvSpPr/>
          <p:nvPr/>
        </p:nvSpPr>
        <p:spPr>
          <a:xfrm>
            <a:off x="688660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7" name="Google Shape;16857;p32"/>
          <p:cNvSpPr/>
          <p:nvPr/>
        </p:nvSpPr>
        <p:spPr>
          <a:xfrm>
            <a:off x="70061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8" name="Google Shape;16858;p32"/>
          <p:cNvSpPr/>
          <p:nvPr/>
        </p:nvSpPr>
        <p:spPr>
          <a:xfrm>
            <a:off x="712563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9" name="Google Shape;16859;p32"/>
          <p:cNvSpPr/>
          <p:nvPr/>
        </p:nvSpPr>
        <p:spPr>
          <a:xfrm>
            <a:off x="724514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0" name="Google Shape;16860;p32"/>
          <p:cNvSpPr/>
          <p:nvPr/>
        </p:nvSpPr>
        <p:spPr>
          <a:xfrm>
            <a:off x="73646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1" name="Google Shape;16861;p32"/>
          <p:cNvSpPr/>
          <p:nvPr/>
        </p:nvSpPr>
        <p:spPr>
          <a:xfrm>
            <a:off x="748417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2" name="Google Shape;16862;p32"/>
          <p:cNvSpPr/>
          <p:nvPr/>
        </p:nvSpPr>
        <p:spPr>
          <a:xfrm>
            <a:off x="760368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3" name="Google Shape;16863;p32"/>
          <p:cNvSpPr/>
          <p:nvPr/>
        </p:nvSpPr>
        <p:spPr>
          <a:xfrm>
            <a:off x="772319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4" name="Google Shape;16864;p32"/>
          <p:cNvSpPr/>
          <p:nvPr/>
        </p:nvSpPr>
        <p:spPr>
          <a:xfrm>
            <a:off x="784271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5" name="Google Shape;16865;p32"/>
          <p:cNvSpPr/>
          <p:nvPr/>
        </p:nvSpPr>
        <p:spPr>
          <a:xfrm>
            <a:off x="79622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6" name="Google Shape;16866;p32"/>
          <p:cNvSpPr/>
          <p:nvPr/>
        </p:nvSpPr>
        <p:spPr>
          <a:xfrm>
            <a:off x="808174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7" name="Google Shape;16867;p32"/>
          <p:cNvSpPr/>
          <p:nvPr/>
        </p:nvSpPr>
        <p:spPr>
          <a:xfrm>
            <a:off x="820125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8" name="Google Shape;16868;p32"/>
          <p:cNvSpPr/>
          <p:nvPr/>
        </p:nvSpPr>
        <p:spPr>
          <a:xfrm>
            <a:off x="83207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9" name="Google Shape;16869;p32"/>
          <p:cNvSpPr/>
          <p:nvPr/>
        </p:nvSpPr>
        <p:spPr>
          <a:xfrm>
            <a:off x="844028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0" name="Google Shape;16870;p32"/>
          <p:cNvSpPr/>
          <p:nvPr/>
        </p:nvSpPr>
        <p:spPr>
          <a:xfrm>
            <a:off x="855979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1" name="Google Shape;16871;p32"/>
          <p:cNvSpPr/>
          <p:nvPr/>
        </p:nvSpPr>
        <p:spPr>
          <a:xfrm>
            <a:off x="867930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2" name="Google Shape;16872;p32"/>
          <p:cNvSpPr/>
          <p:nvPr/>
        </p:nvSpPr>
        <p:spPr>
          <a:xfrm>
            <a:off x="879882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3" name="Google Shape;16873;p32"/>
          <p:cNvSpPr/>
          <p:nvPr/>
        </p:nvSpPr>
        <p:spPr>
          <a:xfrm>
            <a:off x="31350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4" name="Google Shape;16874;p32"/>
          <p:cNvSpPr/>
          <p:nvPr/>
        </p:nvSpPr>
        <p:spPr>
          <a:xfrm>
            <a:off x="43301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5" name="Google Shape;16875;p32"/>
          <p:cNvSpPr/>
          <p:nvPr/>
        </p:nvSpPr>
        <p:spPr>
          <a:xfrm>
            <a:off x="55251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6" name="Google Shape;16876;p32"/>
          <p:cNvSpPr/>
          <p:nvPr/>
        </p:nvSpPr>
        <p:spPr>
          <a:xfrm>
            <a:off x="6720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7" name="Google Shape;16877;p32"/>
          <p:cNvSpPr/>
          <p:nvPr/>
        </p:nvSpPr>
        <p:spPr>
          <a:xfrm>
            <a:off x="79153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8" name="Google Shape;16878;p32"/>
          <p:cNvSpPr/>
          <p:nvPr/>
        </p:nvSpPr>
        <p:spPr>
          <a:xfrm>
            <a:off x="91104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9" name="Google Shape;16879;p32"/>
          <p:cNvSpPr/>
          <p:nvPr/>
        </p:nvSpPr>
        <p:spPr>
          <a:xfrm>
            <a:off x="10305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0" name="Google Shape;16880;p32"/>
          <p:cNvSpPr/>
          <p:nvPr/>
        </p:nvSpPr>
        <p:spPr>
          <a:xfrm>
            <a:off x="115006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1" name="Google Shape;16881;p32"/>
          <p:cNvSpPr/>
          <p:nvPr/>
        </p:nvSpPr>
        <p:spPr>
          <a:xfrm>
            <a:off x="126956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2" name="Google Shape;16882;p32"/>
          <p:cNvSpPr/>
          <p:nvPr/>
        </p:nvSpPr>
        <p:spPr>
          <a:xfrm>
            <a:off x="138907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3" name="Google Shape;16883;p32"/>
          <p:cNvSpPr/>
          <p:nvPr/>
        </p:nvSpPr>
        <p:spPr>
          <a:xfrm>
            <a:off x="150858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4" name="Google Shape;16884;p32"/>
          <p:cNvSpPr/>
          <p:nvPr/>
        </p:nvSpPr>
        <p:spPr>
          <a:xfrm>
            <a:off x="16280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5" name="Google Shape;16885;p32"/>
          <p:cNvSpPr/>
          <p:nvPr/>
        </p:nvSpPr>
        <p:spPr>
          <a:xfrm>
            <a:off x="17476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6" name="Google Shape;16886;p32"/>
          <p:cNvSpPr/>
          <p:nvPr/>
        </p:nvSpPr>
        <p:spPr>
          <a:xfrm>
            <a:off x="18671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7" name="Google Shape;16887;p32"/>
          <p:cNvSpPr/>
          <p:nvPr/>
        </p:nvSpPr>
        <p:spPr>
          <a:xfrm>
            <a:off x="19866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8" name="Google Shape;16888;p32"/>
          <p:cNvSpPr/>
          <p:nvPr/>
        </p:nvSpPr>
        <p:spPr>
          <a:xfrm>
            <a:off x="210612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9" name="Google Shape;16889;p32"/>
          <p:cNvSpPr/>
          <p:nvPr/>
        </p:nvSpPr>
        <p:spPr>
          <a:xfrm>
            <a:off x="22256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0" name="Google Shape;16890;p32"/>
          <p:cNvSpPr/>
          <p:nvPr/>
        </p:nvSpPr>
        <p:spPr>
          <a:xfrm>
            <a:off x="234514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1" name="Google Shape;16891;p32"/>
          <p:cNvSpPr/>
          <p:nvPr/>
        </p:nvSpPr>
        <p:spPr>
          <a:xfrm>
            <a:off x="246465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2" name="Google Shape;16892;p32"/>
          <p:cNvSpPr/>
          <p:nvPr/>
        </p:nvSpPr>
        <p:spPr>
          <a:xfrm>
            <a:off x="25841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3" name="Google Shape;16893;p32"/>
          <p:cNvSpPr/>
          <p:nvPr/>
        </p:nvSpPr>
        <p:spPr>
          <a:xfrm>
            <a:off x="27036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4" name="Google Shape;16894;p32"/>
          <p:cNvSpPr/>
          <p:nvPr/>
        </p:nvSpPr>
        <p:spPr>
          <a:xfrm>
            <a:off x="282317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5" name="Google Shape;16895;p32"/>
          <p:cNvSpPr/>
          <p:nvPr/>
        </p:nvSpPr>
        <p:spPr>
          <a:xfrm>
            <a:off x="294268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6" name="Google Shape;16896;p32"/>
          <p:cNvSpPr/>
          <p:nvPr/>
        </p:nvSpPr>
        <p:spPr>
          <a:xfrm>
            <a:off x="306219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7" name="Google Shape;16897;p32"/>
          <p:cNvSpPr/>
          <p:nvPr/>
        </p:nvSpPr>
        <p:spPr>
          <a:xfrm>
            <a:off x="318170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8" name="Google Shape;16898;p32"/>
          <p:cNvSpPr/>
          <p:nvPr/>
        </p:nvSpPr>
        <p:spPr>
          <a:xfrm>
            <a:off x="330120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9" name="Google Shape;16899;p32"/>
          <p:cNvSpPr/>
          <p:nvPr/>
        </p:nvSpPr>
        <p:spPr>
          <a:xfrm>
            <a:off x="342071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0" name="Google Shape;16900;p32"/>
          <p:cNvSpPr/>
          <p:nvPr/>
        </p:nvSpPr>
        <p:spPr>
          <a:xfrm>
            <a:off x="354022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1" name="Google Shape;16901;p32"/>
          <p:cNvSpPr/>
          <p:nvPr/>
        </p:nvSpPr>
        <p:spPr>
          <a:xfrm>
            <a:off x="365973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2" name="Google Shape;16902;p32"/>
          <p:cNvSpPr/>
          <p:nvPr/>
        </p:nvSpPr>
        <p:spPr>
          <a:xfrm>
            <a:off x="37792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3" name="Google Shape;16903;p32"/>
          <p:cNvSpPr/>
          <p:nvPr/>
        </p:nvSpPr>
        <p:spPr>
          <a:xfrm>
            <a:off x="389876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4" name="Google Shape;16904;p32"/>
          <p:cNvSpPr/>
          <p:nvPr/>
        </p:nvSpPr>
        <p:spPr>
          <a:xfrm>
            <a:off x="401827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5" name="Google Shape;16905;p32"/>
          <p:cNvSpPr/>
          <p:nvPr/>
        </p:nvSpPr>
        <p:spPr>
          <a:xfrm>
            <a:off x="41377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6" name="Google Shape;16906;p32"/>
          <p:cNvSpPr/>
          <p:nvPr/>
        </p:nvSpPr>
        <p:spPr>
          <a:xfrm>
            <a:off x="425730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7" name="Google Shape;16907;p32"/>
          <p:cNvSpPr/>
          <p:nvPr/>
        </p:nvSpPr>
        <p:spPr>
          <a:xfrm>
            <a:off x="437682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8" name="Google Shape;16908;p32"/>
          <p:cNvSpPr/>
          <p:nvPr/>
        </p:nvSpPr>
        <p:spPr>
          <a:xfrm>
            <a:off x="44963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9" name="Google Shape;16909;p32"/>
          <p:cNvSpPr/>
          <p:nvPr/>
        </p:nvSpPr>
        <p:spPr>
          <a:xfrm>
            <a:off x="461584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0" name="Google Shape;16910;p32"/>
          <p:cNvSpPr/>
          <p:nvPr/>
        </p:nvSpPr>
        <p:spPr>
          <a:xfrm>
            <a:off x="473536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1" name="Google Shape;16911;p32"/>
          <p:cNvSpPr/>
          <p:nvPr/>
        </p:nvSpPr>
        <p:spPr>
          <a:xfrm>
            <a:off x="485487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2" name="Google Shape;16912;p32"/>
          <p:cNvSpPr/>
          <p:nvPr/>
        </p:nvSpPr>
        <p:spPr>
          <a:xfrm>
            <a:off x="497438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3" name="Google Shape;16913;p32"/>
          <p:cNvSpPr/>
          <p:nvPr/>
        </p:nvSpPr>
        <p:spPr>
          <a:xfrm>
            <a:off x="50939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4" name="Google Shape;16914;p32"/>
          <p:cNvSpPr/>
          <p:nvPr/>
        </p:nvSpPr>
        <p:spPr>
          <a:xfrm>
            <a:off x="521341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5" name="Google Shape;16915;p32"/>
          <p:cNvSpPr/>
          <p:nvPr/>
        </p:nvSpPr>
        <p:spPr>
          <a:xfrm>
            <a:off x="533292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6" name="Google Shape;16916;p32"/>
          <p:cNvSpPr/>
          <p:nvPr/>
        </p:nvSpPr>
        <p:spPr>
          <a:xfrm>
            <a:off x="545244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7" name="Google Shape;16917;p32"/>
          <p:cNvSpPr/>
          <p:nvPr/>
        </p:nvSpPr>
        <p:spPr>
          <a:xfrm>
            <a:off x="557195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8" name="Google Shape;16918;p32"/>
          <p:cNvSpPr/>
          <p:nvPr/>
        </p:nvSpPr>
        <p:spPr>
          <a:xfrm>
            <a:off x="569146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9" name="Google Shape;16919;p32"/>
          <p:cNvSpPr/>
          <p:nvPr/>
        </p:nvSpPr>
        <p:spPr>
          <a:xfrm>
            <a:off x="581098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0" name="Google Shape;16920;p32"/>
          <p:cNvSpPr/>
          <p:nvPr/>
        </p:nvSpPr>
        <p:spPr>
          <a:xfrm>
            <a:off x="593049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1" name="Google Shape;16921;p32"/>
          <p:cNvSpPr/>
          <p:nvPr/>
        </p:nvSpPr>
        <p:spPr>
          <a:xfrm>
            <a:off x="60500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2" name="Google Shape;16922;p32"/>
          <p:cNvSpPr/>
          <p:nvPr/>
        </p:nvSpPr>
        <p:spPr>
          <a:xfrm>
            <a:off x="616952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3" name="Google Shape;16923;p32"/>
          <p:cNvSpPr/>
          <p:nvPr/>
        </p:nvSpPr>
        <p:spPr>
          <a:xfrm>
            <a:off x="628903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4" name="Google Shape;16924;p32"/>
          <p:cNvSpPr/>
          <p:nvPr/>
        </p:nvSpPr>
        <p:spPr>
          <a:xfrm>
            <a:off x="640855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5" name="Google Shape;16925;p32"/>
          <p:cNvSpPr/>
          <p:nvPr/>
        </p:nvSpPr>
        <p:spPr>
          <a:xfrm>
            <a:off x="652806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6" name="Google Shape;16926;p32"/>
          <p:cNvSpPr/>
          <p:nvPr/>
        </p:nvSpPr>
        <p:spPr>
          <a:xfrm>
            <a:off x="664757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7" name="Google Shape;16927;p32"/>
          <p:cNvSpPr/>
          <p:nvPr/>
        </p:nvSpPr>
        <p:spPr>
          <a:xfrm>
            <a:off x="676709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8" name="Google Shape;16928;p32"/>
          <p:cNvSpPr/>
          <p:nvPr/>
        </p:nvSpPr>
        <p:spPr>
          <a:xfrm>
            <a:off x="688660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9" name="Google Shape;16929;p32"/>
          <p:cNvSpPr/>
          <p:nvPr/>
        </p:nvSpPr>
        <p:spPr>
          <a:xfrm>
            <a:off x="70061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0" name="Google Shape;16930;p32"/>
          <p:cNvSpPr/>
          <p:nvPr/>
        </p:nvSpPr>
        <p:spPr>
          <a:xfrm>
            <a:off x="712563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1" name="Google Shape;16931;p32"/>
          <p:cNvSpPr/>
          <p:nvPr/>
        </p:nvSpPr>
        <p:spPr>
          <a:xfrm>
            <a:off x="724514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2" name="Google Shape;16932;p32"/>
          <p:cNvSpPr/>
          <p:nvPr/>
        </p:nvSpPr>
        <p:spPr>
          <a:xfrm>
            <a:off x="73646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3" name="Google Shape;16933;p32"/>
          <p:cNvSpPr/>
          <p:nvPr/>
        </p:nvSpPr>
        <p:spPr>
          <a:xfrm>
            <a:off x="748417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4" name="Google Shape;16934;p32"/>
          <p:cNvSpPr/>
          <p:nvPr/>
        </p:nvSpPr>
        <p:spPr>
          <a:xfrm>
            <a:off x="760368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5" name="Google Shape;16935;p32"/>
          <p:cNvSpPr/>
          <p:nvPr/>
        </p:nvSpPr>
        <p:spPr>
          <a:xfrm>
            <a:off x="772319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6" name="Google Shape;16936;p32"/>
          <p:cNvSpPr/>
          <p:nvPr/>
        </p:nvSpPr>
        <p:spPr>
          <a:xfrm>
            <a:off x="784271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7" name="Google Shape;16937;p32"/>
          <p:cNvSpPr/>
          <p:nvPr/>
        </p:nvSpPr>
        <p:spPr>
          <a:xfrm>
            <a:off x="79622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8" name="Google Shape;16938;p32"/>
          <p:cNvSpPr/>
          <p:nvPr/>
        </p:nvSpPr>
        <p:spPr>
          <a:xfrm>
            <a:off x="808174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9" name="Google Shape;16939;p32"/>
          <p:cNvSpPr/>
          <p:nvPr/>
        </p:nvSpPr>
        <p:spPr>
          <a:xfrm>
            <a:off x="820125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0" name="Google Shape;16940;p32"/>
          <p:cNvSpPr/>
          <p:nvPr/>
        </p:nvSpPr>
        <p:spPr>
          <a:xfrm>
            <a:off x="83207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1" name="Google Shape;16941;p32"/>
          <p:cNvSpPr/>
          <p:nvPr/>
        </p:nvSpPr>
        <p:spPr>
          <a:xfrm>
            <a:off x="844028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2" name="Google Shape;16942;p32"/>
          <p:cNvSpPr/>
          <p:nvPr/>
        </p:nvSpPr>
        <p:spPr>
          <a:xfrm>
            <a:off x="855979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3" name="Google Shape;16943;p32"/>
          <p:cNvSpPr/>
          <p:nvPr/>
        </p:nvSpPr>
        <p:spPr>
          <a:xfrm>
            <a:off x="867930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4" name="Google Shape;16944;p32"/>
          <p:cNvSpPr/>
          <p:nvPr/>
        </p:nvSpPr>
        <p:spPr>
          <a:xfrm>
            <a:off x="879882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5" name="Google Shape;16945;p32"/>
          <p:cNvSpPr/>
          <p:nvPr/>
        </p:nvSpPr>
        <p:spPr>
          <a:xfrm>
            <a:off x="31350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6" name="Google Shape;16946;p32"/>
          <p:cNvSpPr/>
          <p:nvPr/>
        </p:nvSpPr>
        <p:spPr>
          <a:xfrm>
            <a:off x="43301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7" name="Google Shape;16947;p32"/>
          <p:cNvSpPr/>
          <p:nvPr/>
        </p:nvSpPr>
        <p:spPr>
          <a:xfrm>
            <a:off x="55251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8" name="Google Shape;16948;p32"/>
          <p:cNvSpPr/>
          <p:nvPr/>
        </p:nvSpPr>
        <p:spPr>
          <a:xfrm>
            <a:off x="6720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9" name="Google Shape;16949;p32"/>
          <p:cNvSpPr/>
          <p:nvPr/>
        </p:nvSpPr>
        <p:spPr>
          <a:xfrm>
            <a:off x="79153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0" name="Google Shape;16950;p32"/>
          <p:cNvSpPr/>
          <p:nvPr/>
        </p:nvSpPr>
        <p:spPr>
          <a:xfrm>
            <a:off x="91104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1" name="Google Shape;16951;p32"/>
          <p:cNvSpPr/>
          <p:nvPr/>
        </p:nvSpPr>
        <p:spPr>
          <a:xfrm>
            <a:off x="10305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2" name="Google Shape;16952;p32"/>
          <p:cNvSpPr/>
          <p:nvPr/>
        </p:nvSpPr>
        <p:spPr>
          <a:xfrm>
            <a:off x="115006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3" name="Google Shape;16953;p32"/>
          <p:cNvSpPr/>
          <p:nvPr/>
        </p:nvSpPr>
        <p:spPr>
          <a:xfrm>
            <a:off x="126956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4" name="Google Shape;16954;p32"/>
          <p:cNvSpPr/>
          <p:nvPr/>
        </p:nvSpPr>
        <p:spPr>
          <a:xfrm>
            <a:off x="138907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5" name="Google Shape;16955;p32"/>
          <p:cNvSpPr/>
          <p:nvPr/>
        </p:nvSpPr>
        <p:spPr>
          <a:xfrm>
            <a:off x="150858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6" name="Google Shape;16956;p32"/>
          <p:cNvSpPr/>
          <p:nvPr/>
        </p:nvSpPr>
        <p:spPr>
          <a:xfrm>
            <a:off x="16280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7" name="Google Shape;16957;p32"/>
          <p:cNvSpPr/>
          <p:nvPr/>
        </p:nvSpPr>
        <p:spPr>
          <a:xfrm>
            <a:off x="17476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8" name="Google Shape;16958;p32"/>
          <p:cNvSpPr/>
          <p:nvPr/>
        </p:nvSpPr>
        <p:spPr>
          <a:xfrm>
            <a:off x="18671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9" name="Google Shape;16959;p32"/>
          <p:cNvSpPr/>
          <p:nvPr/>
        </p:nvSpPr>
        <p:spPr>
          <a:xfrm>
            <a:off x="19866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0" name="Google Shape;16960;p32"/>
          <p:cNvSpPr/>
          <p:nvPr/>
        </p:nvSpPr>
        <p:spPr>
          <a:xfrm>
            <a:off x="210612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1" name="Google Shape;16961;p32"/>
          <p:cNvSpPr/>
          <p:nvPr/>
        </p:nvSpPr>
        <p:spPr>
          <a:xfrm>
            <a:off x="22256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2" name="Google Shape;16962;p32"/>
          <p:cNvSpPr/>
          <p:nvPr/>
        </p:nvSpPr>
        <p:spPr>
          <a:xfrm>
            <a:off x="234514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3" name="Google Shape;16963;p32"/>
          <p:cNvSpPr/>
          <p:nvPr/>
        </p:nvSpPr>
        <p:spPr>
          <a:xfrm>
            <a:off x="246465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4" name="Google Shape;16964;p32"/>
          <p:cNvSpPr/>
          <p:nvPr/>
        </p:nvSpPr>
        <p:spPr>
          <a:xfrm>
            <a:off x="25841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5" name="Google Shape;16965;p32"/>
          <p:cNvSpPr/>
          <p:nvPr/>
        </p:nvSpPr>
        <p:spPr>
          <a:xfrm>
            <a:off x="27036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6" name="Google Shape;16966;p32"/>
          <p:cNvSpPr/>
          <p:nvPr/>
        </p:nvSpPr>
        <p:spPr>
          <a:xfrm>
            <a:off x="282317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7" name="Google Shape;16967;p32"/>
          <p:cNvSpPr/>
          <p:nvPr/>
        </p:nvSpPr>
        <p:spPr>
          <a:xfrm>
            <a:off x="294268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8" name="Google Shape;16968;p32"/>
          <p:cNvSpPr/>
          <p:nvPr/>
        </p:nvSpPr>
        <p:spPr>
          <a:xfrm>
            <a:off x="306219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9" name="Google Shape;16969;p32"/>
          <p:cNvSpPr/>
          <p:nvPr/>
        </p:nvSpPr>
        <p:spPr>
          <a:xfrm>
            <a:off x="318170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0" name="Google Shape;16970;p32"/>
          <p:cNvSpPr/>
          <p:nvPr/>
        </p:nvSpPr>
        <p:spPr>
          <a:xfrm>
            <a:off x="330120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1" name="Google Shape;16971;p32"/>
          <p:cNvSpPr/>
          <p:nvPr/>
        </p:nvSpPr>
        <p:spPr>
          <a:xfrm>
            <a:off x="342071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2" name="Google Shape;16972;p32"/>
          <p:cNvSpPr/>
          <p:nvPr/>
        </p:nvSpPr>
        <p:spPr>
          <a:xfrm>
            <a:off x="354022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3" name="Google Shape;16973;p32"/>
          <p:cNvSpPr/>
          <p:nvPr/>
        </p:nvSpPr>
        <p:spPr>
          <a:xfrm>
            <a:off x="365973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4" name="Google Shape;16974;p32"/>
          <p:cNvSpPr/>
          <p:nvPr/>
        </p:nvSpPr>
        <p:spPr>
          <a:xfrm>
            <a:off x="37792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5" name="Google Shape;16975;p32"/>
          <p:cNvSpPr/>
          <p:nvPr/>
        </p:nvSpPr>
        <p:spPr>
          <a:xfrm>
            <a:off x="389876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6" name="Google Shape;16976;p32"/>
          <p:cNvSpPr/>
          <p:nvPr/>
        </p:nvSpPr>
        <p:spPr>
          <a:xfrm>
            <a:off x="401827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7" name="Google Shape;16977;p32"/>
          <p:cNvSpPr/>
          <p:nvPr/>
        </p:nvSpPr>
        <p:spPr>
          <a:xfrm>
            <a:off x="41377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8" name="Google Shape;16978;p32"/>
          <p:cNvSpPr/>
          <p:nvPr/>
        </p:nvSpPr>
        <p:spPr>
          <a:xfrm>
            <a:off x="425730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9" name="Google Shape;16979;p32"/>
          <p:cNvSpPr/>
          <p:nvPr/>
        </p:nvSpPr>
        <p:spPr>
          <a:xfrm>
            <a:off x="437682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0" name="Google Shape;16980;p32"/>
          <p:cNvSpPr/>
          <p:nvPr/>
        </p:nvSpPr>
        <p:spPr>
          <a:xfrm>
            <a:off x="44963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1" name="Google Shape;16981;p32"/>
          <p:cNvSpPr/>
          <p:nvPr/>
        </p:nvSpPr>
        <p:spPr>
          <a:xfrm>
            <a:off x="461584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2" name="Google Shape;16982;p32"/>
          <p:cNvSpPr/>
          <p:nvPr/>
        </p:nvSpPr>
        <p:spPr>
          <a:xfrm>
            <a:off x="473536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3" name="Google Shape;16983;p32"/>
          <p:cNvSpPr/>
          <p:nvPr/>
        </p:nvSpPr>
        <p:spPr>
          <a:xfrm>
            <a:off x="485487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4" name="Google Shape;16984;p32"/>
          <p:cNvSpPr/>
          <p:nvPr/>
        </p:nvSpPr>
        <p:spPr>
          <a:xfrm>
            <a:off x="497438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5" name="Google Shape;16985;p32"/>
          <p:cNvSpPr/>
          <p:nvPr/>
        </p:nvSpPr>
        <p:spPr>
          <a:xfrm>
            <a:off x="50939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6" name="Google Shape;16986;p32"/>
          <p:cNvSpPr/>
          <p:nvPr/>
        </p:nvSpPr>
        <p:spPr>
          <a:xfrm>
            <a:off x="521341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7" name="Google Shape;16987;p32"/>
          <p:cNvSpPr/>
          <p:nvPr/>
        </p:nvSpPr>
        <p:spPr>
          <a:xfrm>
            <a:off x="533292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8" name="Google Shape;16988;p32"/>
          <p:cNvSpPr/>
          <p:nvPr/>
        </p:nvSpPr>
        <p:spPr>
          <a:xfrm>
            <a:off x="545244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9" name="Google Shape;16989;p32"/>
          <p:cNvSpPr/>
          <p:nvPr/>
        </p:nvSpPr>
        <p:spPr>
          <a:xfrm>
            <a:off x="557195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0" name="Google Shape;16990;p32"/>
          <p:cNvSpPr/>
          <p:nvPr/>
        </p:nvSpPr>
        <p:spPr>
          <a:xfrm>
            <a:off x="569146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1" name="Google Shape;16991;p32"/>
          <p:cNvSpPr/>
          <p:nvPr/>
        </p:nvSpPr>
        <p:spPr>
          <a:xfrm>
            <a:off x="581098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2" name="Google Shape;16992;p32"/>
          <p:cNvSpPr/>
          <p:nvPr/>
        </p:nvSpPr>
        <p:spPr>
          <a:xfrm>
            <a:off x="593049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3" name="Google Shape;16993;p32"/>
          <p:cNvSpPr/>
          <p:nvPr/>
        </p:nvSpPr>
        <p:spPr>
          <a:xfrm>
            <a:off x="60500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4" name="Google Shape;16994;p32"/>
          <p:cNvSpPr/>
          <p:nvPr/>
        </p:nvSpPr>
        <p:spPr>
          <a:xfrm>
            <a:off x="616952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5" name="Google Shape;16995;p32"/>
          <p:cNvSpPr/>
          <p:nvPr/>
        </p:nvSpPr>
        <p:spPr>
          <a:xfrm>
            <a:off x="628903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6" name="Google Shape;16996;p32"/>
          <p:cNvSpPr/>
          <p:nvPr/>
        </p:nvSpPr>
        <p:spPr>
          <a:xfrm>
            <a:off x="640855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7" name="Google Shape;16997;p32"/>
          <p:cNvSpPr/>
          <p:nvPr/>
        </p:nvSpPr>
        <p:spPr>
          <a:xfrm>
            <a:off x="652806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8" name="Google Shape;16998;p32"/>
          <p:cNvSpPr/>
          <p:nvPr/>
        </p:nvSpPr>
        <p:spPr>
          <a:xfrm>
            <a:off x="664757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9" name="Google Shape;16999;p32"/>
          <p:cNvSpPr/>
          <p:nvPr/>
        </p:nvSpPr>
        <p:spPr>
          <a:xfrm>
            <a:off x="676709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0" name="Google Shape;17000;p32"/>
          <p:cNvSpPr/>
          <p:nvPr/>
        </p:nvSpPr>
        <p:spPr>
          <a:xfrm>
            <a:off x="688660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1" name="Google Shape;17001;p32"/>
          <p:cNvSpPr/>
          <p:nvPr/>
        </p:nvSpPr>
        <p:spPr>
          <a:xfrm>
            <a:off x="70061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2" name="Google Shape;17002;p32"/>
          <p:cNvSpPr/>
          <p:nvPr/>
        </p:nvSpPr>
        <p:spPr>
          <a:xfrm>
            <a:off x="712563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3" name="Google Shape;17003;p32"/>
          <p:cNvSpPr/>
          <p:nvPr/>
        </p:nvSpPr>
        <p:spPr>
          <a:xfrm>
            <a:off x="724514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4" name="Google Shape;17004;p32"/>
          <p:cNvSpPr/>
          <p:nvPr/>
        </p:nvSpPr>
        <p:spPr>
          <a:xfrm>
            <a:off x="73646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5" name="Google Shape;17005;p32"/>
          <p:cNvSpPr/>
          <p:nvPr/>
        </p:nvSpPr>
        <p:spPr>
          <a:xfrm>
            <a:off x="748417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6" name="Google Shape;17006;p32"/>
          <p:cNvSpPr/>
          <p:nvPr/>
        </p:nvSpPr>
        <p:spPr>
          <a:xfrm>
            <a:off x="760368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7" name="Google Shape;17007;p32"/>
          <p:cNvSpPr/>
          <p:nvPr/>
        </p:nvSpPr>
        <p:spPr>
          <a:xfrm>
            <a:off x="772319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8" name="Google Shape;17008;p32"/>
          <p:cNvSpPr/>
          <p:nvPr/>
        </p:nvSpPr>
        <p:spPr>
          <a:xfrm>
            <a:off x="784271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9" name="Google Shape;17009;p32"/>
          <p:cNvSpPr/>
          <p:nvPr/>
        </p:nvSpPr>
        <p:spPr>
          <a:xfrm>
            <a:off x="79622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0" name="Google Shape;17010;p32"/>
          <p:cNvSpPr/>
          <p:nvPr/>
        </p:nvSpPr>
        <p:spPr>
          <a:xfrm>
            <a:off x="808174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1" name="Google Shape;17011;p32"/>
          <p:cNvSpPr/>
          <p:nvPr/>
        </p:nvSpPr>
        <p:spPr>
          <a:xfrm>
            <a:off x="820125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2" name="Google Shape;17012;p32"/>
          <p:cNvSpPr/>
          <p:nvPr/>
        </p:nvSpPr>
        <p:spPr>
          <a:xfrm>
            <a:off x="83207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3" name="Google Shape;17013;p32"/>
          <p:cNvSpPr/>
          <p:nvPr/>
        </p:nvSpPr>
        <p:spPr>
          <a:xfrm>
            <a:off x="844028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4" name="Google Shape;17014;p32"/>
          <p:cNvSpPr/>
          <p:nvPr/>
        </p:nvSpPr>
        <p:spPr>
          <a:xfrm>
            <a:off x="855979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5" name="Google Shape;17015;p32"/>
          <p:cNvSpPr/>
          <p:nvPr/>
        </p:nvSpPr>
        <p:spPr>
          <a:xfrm>
            <a:off x="867930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6" name="Google Shape;17016;p32"/>
          <p:cNvSpPr/>
          <p:nvPr/>
        </p:nvSpPr>
        <p:spPr>
          <a:xfrm>
            <a:off x="879882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7" name="Google Shape;17017;p32"/>
          <p:cNvSpPr/>
          <p:nvPr/>
        </p:nvSpPr>
        <p:spPr>
          <a:xfrm>
            <a:off x="31350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8" name="Google Shape;17018;p32"/>
          <p:cNvSpPr/>
          <p:nvPr/>
        </p:nvSpPr>
        <p:spPr>
          <a:xfrm>
            <a:off x="43301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9" name="Google Shape;17019;p32"/>
          <p:cNvSpPr/>
          <p:nvPr/>
        </p:nvSpPr>
        <p:spPr>
          <a:xfrm>
            <a:off x="55251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0" name="Google Shape;17020;p32"/>
          <p:cNvSpPr/>
          <p:nvPr/>
        </p:nvSpPr>
        <p:spPr>
          <a:xfrm>
            <a:off x="6720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1" name="Google Shape;17021;p32"/>
          <p:cNvSpPr/>
          <p:nvPr/>
        </p:nvSpPr>
        <p:spPr>
          <a:xfrm>
            <a:off x="79153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2" name="Google Shape;17022;p32"/>
          <p:cNvSpPr/>
          <p:nvPr/>
        </p:nvSpPr>
        <p:spPr>
          <a:xfrm>
            <a:off x="91104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3" name="Google Shape;17023;p32"/>
          <p:cNvSpPr/>
          <p:nvPr/>
        </p:nvSpPr>
        <p:spPr>
          <a:xfrm>
            <a:off x="10305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4" name="Google Shape;17024;p32"/>
          <p:cNvSpPr/>
          <p:nvPr/>
        </p:nvSpPr>
        <p:spPr>
          <a:xfrm>
            <a:off x="115006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5" name="Google Shape;17025;p32"/>
          <p:cNvSpPr/>
          <p:nvPr/>
        </p:nvSpPr>
        <p:spPr>
          <a:xfrm>
            <a:off x="126956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6" name="Google Shape;17026;p32"/>
          <p:cNvSpPr/>
          <p:nvPr/>
        </p:nvSpPr>
        <p:spPr>
          <a:xfrm>
            <a:off x="138907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7" name="Google Shape;17027;p32"/>
          <p:cNvSpPr/>
          <p:nvPr/>
        </p:nvSpPr>
        <p:spPr>
          <a:xfrm>
            <a:off x="150858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8" name="Google Shape;17028;p32"/>
          <p:cNvSpPr/>
          <p:nvPr/>
        </p:nvSpPr>
        <p:spPr>
          <a:xfrm>
            <a:off x="16280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9" name="Google Shape;17029;p32"/>
          <p:cNvSpPr/>
          <p:nvPr/>
        </p:nvSpPr>
        <p:spPr>
          <a:xfrm>
            <a:off x="17476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0" name="Google Shape;17030;p32"/>
          <p:cNvSpPr/>
          <p:nvPr/>
        </p:nvSpPr>
        <p:spPr>
          <a:xfrm>
            <a:off x="18671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1" name="Google Shape;17031;p32"/>
          <p:cNvSpPr/>
          <p:nvPr/>
        </p:nvSpPr>
        <p:spPr>
          <a:xfrm>
            <a:off x="19866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2" name="Google Shape;17032;p32"/>
          <p:cNvSpPr/>
          <p:nvPr/>
        </p:nvSpPr>
        <p:spPr>
          <a:xfrm>
            <a:off x="210612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3" name="Google Shape;17033;p32"/>
          <p:cNvSpPr/>
          <p:nvPr/>
        </p:nvSpPr>
        <p:spPr>
          <a:xfrm>
            <a:off x="22256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4" name="Google Shape;17034;p32"/>
          <p:cNvSpPr/>
          <p:nvPr/>
        </p:nvSpPr>
        <p:spPr>
          <a:xfrm>
            <a:off x="234514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5" name="Google Shape;17035;p32"/>
          <p:cNvSpPr/>
          <p:nvPr/>
        </p:nvSpPr>
        <p:spPr>
          <a:xfrm>
            <a:off x="246465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6" name="Google Shape;17036;p32"/>
          <p:cNvSpPr/>
          <p:nvPr/>
        </p:nvSpPr>
        <p:spPr>
          <a:xfrm>
            <a:off x="25841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7" name="Google Shape;17037;p32"/>
          <p:cNvSpPr/>
          <p:nvPr/>
        </p:nvSpPr>
        <p:spPr>
          <a:xfrm>
            <a:off x="27036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8" name="Google Shape;17038;p32"/>
          <p:cNvSpPr/>
          <p:nvPr/>
        </p:nvSpPr>
        <p:spPr>
          <a:xfrm>
            <a:off x="282317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9" name="Google Shape;17039;p32"/>
          <p:cNvSpPr/>
          <p:nvPr/>
        </p:nvSpPr>
        <p:spPr>
          <a:xfrm>
            <a:off x="294268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0" name="Google Shape;17040;p32"/>
          <p:cNvSpPr/>
          <p:nvPr/>
        </p:nvSpPr>
        <p:spPr>
          <a:xfrm>
            <a:off x="306219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1" name="Google Shape;17041;p32"/>
          <p:cNvSpPr/>
          <p:nvPr/>
        </p:nvSpPr>
        <p:spPr>
          <a:xfrm>
            <a:off x="318170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2" name="Google Shape;17042;p32"/>
          <p:cNvSpPr/>
          <p:nvPr/>
        </p:nvSpPr>
        <p:spPr>
          <a:xfrm>
            <a:off x="330120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3" name="Google Shape;17043;p32"/>
          <p:cNvSpPr/>
          <p:nvPr/>
        </p:nvSpPr>
        <p:spPr>
          <a:xfrm>
            <a:off x="342071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4" name="Google Shape;17044;p32"/>
          <p:cNvSpPr/>
          <p:nvPr/>
        </p:nvSpPr>
        <p:spPr>
          <a:xfrm>
            <a:off x="354022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5" name="Google Shape;17045;p32"/>
          <p:cNvSpPr/>
          <p:nvPr/>
        </p:nvSpPr>
        <p:spPr>
          <a:xfrm>
            <a:off x="365973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6" name="Google Shape;17046;p32"/>
          <p:cNvSpPr/>
          <p:nvPr/>
        </p:nvSpPr>
        <p:spPr>
          <a:xfrm>
            <a:off x="37792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7" name="Google Shape;17047;p32"/>
          <p:cNvSpPr/>
          <p:nvPr/>
        </p:nvSpPr>
        <p:spPr>
          <a:xfrm>
            <a:off x="389876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8" name="Google Shape;17048;p32"/>
          <p:cNvSpPr/>
          <p:nvPr/>
        </p:nvSpPr>
        <p:spPr>
          <a:xfrm>
            <a:off x="401827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9" name="Google Shape;17049;p32"/>
          <p:cNvSpPr/>
          <p:nvPr/>
        </p:nvSpPr>
        <p:spPr>
          <a:xfrm>
            <a:off x="41377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0" name="Google Shape;17050;p32"/>
          <p:cNvSpPr/>
          <p:nvPr/>
        </p:nvSpPr>
        <p:spPr>
          <a:xfrm>
            <a:off x="425730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1" name="Google Shape;17051;p32"/>
          <p:cNvSpPr/>
          <p:nvPr/>
        </p:nvSpPr>
        <p:spPr>
          <a:xfrm>
            <a:off x="437682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2" name="Google Shape;17052;p32"/>
          <p:cNvSpPr/>
          <p:nvPr/>
        </p:nvSpPr>
        <p:spPr>
          <a:xfrm>
            <a:off x="44963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3" name="Google Shape;17053;p32"/>
          <p:cNvSpPr/>
          <p:nvPr/>
        </p:nvSpPr>
        <p:spPr>
          <a:xfrm>
            <a:off x="461584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4" name="Google Shape;17054;p32"/>
          <p:cNvSpPr/>
          <p:nvPr/>
        </p:nvSpPr>
        <p:spPr>
          <a:xfrm>
            <a:off x="473536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5" name="Google Shape;17055;p32"/>
          <p:cNvSpPr/>
          <p:nvPr/>
        </p:nvSpPr>
        <p:spPr>
          <a:xfrm>
            <a:off x="485487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6" name="Google Shape;17056;p32"/>
          <p:cNvSpPr/>
          <p:nvPr/>
        </p:nvSpPr>
        <p:spPr>
          <a:xfrm>
            <a:off x="497438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7" name="Google Shape;17057;p32"/>
          <p:cNvSpPr/>
          <p:nvPr/>
        </p:nvSpPr>
        <p:spPr>
          <a:xfrm>
            <a:off x="50939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8" name="Google Shape;17058;p32"/>
          <p:cNvSpPr/>
          <p:nvPr/>
        </p:nvSpPr>
        <p:spPr>
          <a:xfrm>
            <a:off x="521341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9" name="Google Shape;17059;p32"/>
          <p:cNvSpPr/>
          <p:nvPr/>
        </p:nvSpPr>
        <p:spPr>
          <a:xfrm>
            <a:off x="533292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0" name="Google Shape;17060;p32"/>
          <p:cNvSpPr/>
          <p:nvPr/>
        </p:nvSpPr>
        <p:spPr>
          <a:xfrm>
            <a:off x="545244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1" name="Google Shape;17061;p32"/>
          <p:cNvSpPr/>
          <p:nvPr/>
        </p:nvSpPr>
        <p:spPr>
          <a:xfrm>
            <a:off x="557195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2" name="Google Shape;17062;p32"/>
          <p:cNvSpPr/>
          <p:nvPr/>
        </p:nvSpPr>
        <p:spPr>
          <a:xfrm>
            <a:off x="569146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3" name="Google Shape;17063;p32"/>
          <p:cNvSpPr/>
          <p:nvPr/>
        </p:nvSpPr>
        <p:spPr>
          <a:xfrm>
            <a:off x="581098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4" name="Google Shape;17064;p32"/>
          <p:cNvSpPr/>
          <p:nvPr/>
        </p:nvSpPr>
        <p:spPr>
          <a:xfrm>
            <a:off x="593049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5" name="Google Shape;17065;p32"/>
          <p:cNvSpPr/>
          <p:nvPr/>
        </p:nvSpPr>
        <p:spPr>
          <a:xfrm>
            <a:off x="60500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6" name="Google Shape;17066;p32"/>
          <p:cNvSpPr/>
          <p:nvPr/>
        </p:nvSpPr>
        <p:spPr>
          <a:xfrm>
            <a:off x="616952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7" name="Google Shape;17067;p32"/>
          <p:cNvSpPr/>
          <p:nvPr/>
        </p:nvSpPr>
        <p:spPr>
          <a:xfrm>
            <a:off x="628903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8" name="Google Shape;17068;p32"/>
          <p:cNvSpPr/>
          <p:nvPr/>
        </p:nvSpPr>
        <p:spPr>
          <a:xfrm>
            <a:off x="640855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9" name="Google Shape;17069;p32"/>
          <p:cNvSpPr/>
          <p:nvPr/>
        </p:nvSpPr>
        <p:spPr>
          <a:xfrm>
            <a:off x="652806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0" name="Google Shape;17070;p32"/>
          <p:cNvSpPr/>
          <p:nvPr/>
        </p:nvSpPr>
        <p:spPr>
          <a:xfrm>
            <a:off x="664757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1" name="Google Shape;17071;p32"/>
          <p:cNvSpPr/>
          <p:nvPr/>
        </p:nvSpPr>
        <p:spPr>
          <a:xfrm>
            <a:off x="676709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2" name="Google Shape;17072;p32"/>
          <p:cNvSpPr/>
          <p:nvPr/>
        </p:nvSpPr>
        <p:spPr>
          <a:xfrm>
            <a:off x="688660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3" name="Google Shape;17073;p32"/>
          <p:cNvSpPr/>
          <p:nvPr/>
        </p:nvSpPr>
        <p:spPr>
          <a:xfrm>
            <a:off x="70061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4" name="Google Shape;17074;p32"/>
          <p:cNvSpPr/>
          <p:nvPr/>
        </p:nvSpPr>
        <p:spPr>
          <a:xfrm>
            <a:off x="712563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5" name="Google Shape;17075;p32"/>
          <p:cNvSpPr/>
          <p:nvPr/>
        </p:nvSpPr>
        <p:spPr>
          <a:xfrm>
            <a:off x="724514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6" name="Google Shape;17076;p32"/>
          <p:cNvSpPr/>
          <p:nvPr/>
        </p:nvSpPr>
        <p:spPr>
          <a:xfrm>
            <a:off x="73646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7" name="Google Shape;17077;p32"/>
          <p:cNvSpPr/>
          <p:nvPr/>
        </p:nvSpPr>
        <p:spPr>
          <a:xfrm>
            <a:off x="748417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8" name="Google Shape;17078;p32"/>
          <p:cNvSpPr/>
          <p:nvPr/>
        </p:nvSpPr>
        <p:spPr>
          <a:xfrm>
            <a:off x="760368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9" name="Google Shape;17079;p32"/>
          <p:cNvSpPr/>
          <p:nvPr/>
        </p:nvSpPr>
        <p:spPr>
          <a:xfrm>
            <a:off x="772319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0" name="Google Shape;17080;p32"/>
          <p:cNvSpPr/>
          <p:nvPr/>
        </p:nvSpPr>
        <p:spPr>
          <a:xfrm>
            <a:off x="784271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1" name="Google Shape;17081;p32"/>
          <p:cNvSpPr/>
          <p:nvPr/>
        </p:nvSpPr>
        <p:spPr>
          <a:xfrm>
            <a:off x="79622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2" name="Google Shape;17082;p32"/>
          <p:cNvSpPr/>
          <p:nvPr/>
        </p:nvSpPr>
        <p:spPr>
          <a:xfrm>
            <a:off x="808174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3" name="Google Shape;17083;p32"/>
          <p:cNvSpPr/>
          <p:nvPr/>
        </p:nvSpPr>
        <p:spPr>
          <a:xfrm>
            <a:off x="820125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4" name="Google Shape;17084;p32"/>
          <p:cNvSpPr/>
          <p:nvPr/>
        </p:nvSpPr>
        <p:spPr>
          <a:xfrm>
            <a:off x="83207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5" name="Google Shape;17085;p32"/>
          <p:cNvSpPr/>
          <p:nvPr/>
        </p:nvSpPr>
        <p:spPr>
          <a:xfrm>
            <a:off x="844028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6" name="Google Shape;17086;p32"/>
          <p:cNvSpPr/>
          <p:nvPr/>
        </p:nvSpPr>
        <p:spPr>
          <a:xfrm>
            <a:off x="855979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7" name="Google Shape;17087;p32"/>
          <p:cNvSpPr/>
          <p:nvPr/>
        </p:nvSpPr>
        <p:spPr>
          <a:xfrm>
            <a:off x="867930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8" name="Google Shape;17088;p32"/>
          <p:cNvSpPr/>
          <p:nvPr/>
        </p:nvSpPr>
        <p:spPr>
          <a:xfrm>
            <a:off x="879882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9" name="Google Shape;17089;p32"/>
          <p:cNvSpPr txBox="1">
            <a:spLocks noGrp="1"/>
          </p:cNvSpPr>
          <p:nvPr>
            <p:ph type="subTitle" idx="4294967295"/>
          </p:nvPr>
        </p:nvSpPr>
        <p:spPr>
          <a:xfrm>
            <a:off x="7879100" y="153125"/>
            <a:ext cx="951000" cy="1830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l-GR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Λάρισα 2022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7090" name="Google Shape;17090;p32"/>
          <p:cNvCxnSpPr>
            <a:stCxn id="17089" idx="1"/>
          </p:cNvCxnSpPr>
          <p:nvPr/>
        </p:nvCxnSpPr>
        <p:spPr>
          <a:xfrm rot="10800000">
            <a:off x="325100" y="244625"/>
            <a:ext cx="755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91" name="Google Shape;17091;p32"/>
          <p:cNvSpPr txBox="1">
            <a:spLocks noGrp="1"/>
          </p:cNvSpPr>
          <p:nvPr>
            <p:ph type="title"/>
          </p:nvPr>
        </p:nvSpPr>
        <p:spPr>
          <a:xfrm>
            <a:off x="777200" y="2403712"/>
            <a:ext cx="7589400" cy="8898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Λειτουργίες</a:t>
            </a:r>
            <a:endParaRPr dirty="0">
              <a:latin typeface="+mj-lt"/>
            </a:endParaRPr>
          </a:p>
        </p:txBody>
      </p:sp>
      <p:sp>
        <p:nvSpPr>
          <p:cNvPr id="17093" name="Google Shape;17093;p32"/>
          <p:cNvSpPr txBox="1">
            <a:spLocks noGrp="1"/>
          </p:cNvSpPr>
          <p:nvPr>
            <p:ph type="title" idx="2"/>
          </p:nvPr>
        </p:nvSpPr>
        <p:spPr>
          <a:xfrm>
            <a:off x="3748993" y="1245477"/>
            <a:ext cx="1645800" cy="10974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l-GR" dirty="0"/>
              <a:t>5</a:t>
            </a:r>
            <a:endParaRPr dirty="0"/>
          </a:p>
        </p:txBody>
      </p:sp>
      <p:grpSp>
        <p:nvGrpSpPr>
          <p:cNvPr id="17094" name="Google Shape;17094;p32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7095" name="Google Shape;17095;p32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6" name="Google Shape;17096;p32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7" name="Google Shape;17097;p32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8" name="Google Shape;17098;p32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26095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7" name="Google Shape;17227;p38"/>
          <p:cNvSpPr txBox="1">
            <a:spLocks noGrp="1"/>
          </p:cNvSpPr>
          <p:nvPr>
            <p:ph type="title"/>
          </p:nvPr>
        </p:nvSpPr>
        <p:spPr>
          <a:xfrm>
            <a:off x="720100" y="368725"/>
            <a:ext cx="77040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Βασικές Λειτουργίες</a:t>
            </a:r>
            <a:endParaRPr dirty="0">
              <a:latin typeface="+mj-lt"/>
            </a:endParaRPr>
          </a:p>
        </p:txBody>
      </p:sp>
      <p:sp>
        <p:nvSpPr>
          <p:cNvPr id="2" name="Google Shape;16499;p30">
            <a:extLst>
              <a:ext uri="{FF2B5EF4-FFF2-40B4-BE49-F238E27FC236}">
                <a16:creationId xmlns:a16="http://schemas.microsoft.com/office/drawing/2014/main" id="{445C055B-A6E7-331F-2FAD-6B574E7FEC94}"/>
              </a:ext>
            </a:extLst>
          </p:cNvPr>
          <p:cNvSpPr txBox="1">
            <a:spLocks/>
          </p:cNvSpPr>
          <p:nvPr/>
        </p:nvSpPr>
        <p:spPr>
          <a:xfrm>
            <a:off x="719999" y="1569663"/>
            <a:ext cx="7870845" cy="32051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Ο χρήστης πρέπει να υλοποιεί όλες τους </a:t>
            </a:r>
            <a:r>
              <a:rPr lang="en-US" sz="2000" dirty="0">
                <a:latin typeface="+mj-lt"/>
              </a:rPr>
              <a:t>CRUD </a:t>
            </a:r>
            <a:r>
              <a:rPr lang="el-GR" sz="2000" dirty="0">
                <a:latin typeface="+mj-lt"/>
              </a:rPr>
              <a:t>(</a:t>
            </a:r>
            <a:r>
              <a:rPr lang="en-US" sz="2000" dirty="0">
                <a:latin typeface="+mj-lt"/>
              </a:rPr>
              <a:t>Create-Read-Update-Delete) </a:t>
            </a:r>
            <a:r>
              <a:rPr lang="el-GR" sz="2000" dirty="0">
                <a:latin typeface="+mj-lt"/>
              </a:rPr>
              <a:t>μηχανισμούς.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l-GR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Τα καταλύματα πρέπει να έχουν όλους τους </a:t>
            </a:r>
            <a:r>
              <a:rPr lang="en-US" sz="2000" dirty="0">
                <a:latin typeface="+mj-lt"/>
              </a:rPr>
              <a:t>CRUD (Create-Read-Update-Delete) </a:t>
            </a:r>
            <a:r>
              <a:rPr lang="el-GR" sz="2000" dirty="0">
                <a:latin typeface="+mj-lt"/>
              </a:rPr>
              <a:t>μηχανισμούς.</a:t>
            </a:r>
            <a:endParaRPr lang="en-US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Πρέπει να υπάρχει προστασία μηχανισμών. Για παράδειγμα ένας μη συνδεδεμένος χρήστης δεν πρέπει να σχολιάζει.</a:t>
            </a:r>
            <a:endParaRPr lang="en-US" sz="2000" dirty="0">
              <a:latin typeface="+mj-l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8" name="Google Shape;17248;p39"/>
          <p:cNvSpPr txBox="1">
            <a:spLocks noGrp="1"/>
          </p:cNvSpPr>
          <p:nvPr>
            <p:ph type="title"/>
          </p:nvPr>
        </p:nvSpPr>
        <p:spPr>
          <a:xfrm>
            <a:off x="720100" y="368725"/>
            <a:ext cx="77040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  <a:cs typeface="Arabic Typesetting" panose="020B0604020202020204" pitchFamily="66" charset="-78"/>
              </a:rPr>
              <a:t>Διάγραμμα Λειτουργίας-Χρήσης</a:t>
            </a:r>
            <a:endParaRPr dirty="0">
              <a:latin typeface="+mj-lt"/>
              <a:cs typeface="Arabic Typesetting" panose="020B0604020202020204" pitchFamily="66" charset="-78"/>
            </a:endParaRPr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1B996676-23F6-92E6-BEEC-963006135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203" y="1163274"/>
            <a:ext cx="8223593" cy="348774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3" name="Google Shape;16513;p32"/>
          <p:cNvSpPr/>
          <p:nvPr/>
        </p:nvSpPr>
        <p:spPr>
          <a:xfrm>
            <a:off x="31350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4" name="Google Shape;16514;p32"/>
          <p:cNvSpPr/>
          <p:nvPr/>
        </p:nvSpPr>
        <p:spPr>
          <a:xfrm>
            <a:off x="43301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5" name="Google Shape;16515;p32"/>
          <p:cNvSpPr/>
          <p:nvPr/>
        </p:nvSpPr>
        <p:spPr>
          <a:xfrm>
            <a:off x="55251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6" name="Google Shape;16516;p32"/>
          <p:cNvSpPr/>
          <p:nvPr/>
        </p:nvSpPr>
        <p:spPr>
          <a:xfrm>
            <a:off x="6720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7" name="Google Shape;16517;p32"/>
          <p:cNvSpPr/>
          <p:nvPr/>
        </p:nvSpPr>
        <p:spPr>
          <a:xfrm>
            <a:off x="79153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8" name="Google Shape;16518;p32"/>
          <p:cNvSpPr/>
          <p:nvPr/>
        </p:nvSpPr>
        <p:spPr>
          <a:xfrm>
            <a:off x="91104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9" name="Google Shape;16519;p32"/>
          <p:cNvSpPr/>
          <p:nvPr/>
        </p:nvSpPr>
        <p:spPr>
          <a:xfrm>
            <a:off x="10305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0" name="Google Shape;16520;p32"/>
          <p:cNvSpPr/>
          <p:nvPr/>
        </p:nvSpPr>
        <p:spPr>
          <a:xfrm>
            <a:off x="115006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1" name="Google Shape;16521;p32"/>
          <p:cNvSpPr/>
          <p:nvPr/>
        </p:nvSpPr>
        <p:spPr>
          <a:xfrm>
            <a:off x="126956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2" name="Google Shape;16522;p32"/>
          <p:cNvSpPr/>
          <p:nvPr/>
        </p:nvSpPr>
        <p:spPr>
          <a:xfrm>
            <a:off x="138907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3" name="Google Shape;16523;p32"/>
          <p:cNvSpPr/>
          <p:nvPr/>
        </p:nvSpPr>
        <p:spPr>
          <a:xfrm>
            <a:off x="150858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4" name="Google Shape;16524;p32"/>
          <p:cNvSpPr/>
          <p:nvPr/>
        </p:nvSpPr>
        <p:spPr>
          <a:xfrm>
            <a:off x="16280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5" name="Google Shape;16525;p32"/>
          <p:cNvSpPr/>
          <p:nvPr/>
        </p:nvSpPr>
        <p:spPr>
          <a:xfrm>
            <a:off x="17476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6" name="Google Shape;16526;p32"/>
          <p:cNvSpPr/>
          <p:nvPr/>
        </p:nvSpPr>
        <p:spPr>
          <a:xfrm>
            <a:off x="18671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7" name="Google Shape;16527;p32"/>
          <p:cNvSpPr/>
          <p:nvPr/>
        </p:nvSpPr>
        <p:spPr>
          <a:xfrm>
            <a:off x="19866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8" name="Google Shape;16528;p32"/>
          <p:cNvSpPr/>
          <p:nvPr/>
        </p:nvSpPr>
        <p:spPr>
          <a:xfrm>
            <a:off x="210612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9" name="Google Shape;16529;p32"/>
          <p:cNvSpPr/>
          <p:nvPr/>
        </p:nvSpPr>
        <p:spPr>
          <a:xfrm>
            <a:off x="22256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0" name="Google Shape;16530;p32"/>
          <p:cNvSpPr/>
          <p:nvPr/>
        </p:nvSpPr>
        <p:spPr>
          <a:xfrm>
            <a:off x="234514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1" name="Google Shape;16531;p32"/>
          <p:cNvSpPr/>
          <p:nvPr/>
        </p:nvSpPr>
        <p:spPr>
          <a:xfrm>
            <a:off x="246465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2" name="Google Shape;16532;p32"/>
          <p:cNvSpPr/>
          <p:nvPr/>
        </p:nvSpPr>
        <p:spPr>
          <a:xfrm>
            <a:off x="25841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3" name="Google Shape;16533;p32"/>
          <p:cNvSpPr/>
          <p:nvPr/>
        </p:nvSpPr>
        <p:spPr>
          <a:xfrm>
            <a:off x="27036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4" name="Google Shape;16534;p32"/>
          <p:cNvSpPr/>
          <p:nvPr/>
        </p:nvSpPr>
        <p:spPr>
          <a:xfrm>
            <a:off x="282317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5" name="Google Shape;16535;p32"/>
          <p:cNvSpPr/>
          <p:nvPr/>
        </p:nvSpPr>
        <p:spPr>
          <a:xfrm>
            <a:off x="294268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6" name="Google Shape;16536;p32"/>
          <p:cNvSpPr/>
          <p:nvPr/>
        </p:nvSpPr>
        <p:spPr>
          <a:xfrm>
            <a:off x="306219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7" name="Google Shape;16537;p32"/>
          <p:cNvSpPr/>
          <p:nvPr/>
        </p:nvSpPr>
        <p:spPr>
          <a:xfrm>
            <a:off x="318170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8" name="Google Shape;16538;p32"/>
          <p:cNvSpPr/>
          <p:nvPr/>
        </p:nvSpPr>
        <p:spPr>
          <a:xfrm>
            <a:off x="330120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9" name="Google Shape;16539;p32"/>
          <p:cNvSpPr/>
          <p:nvPr/>
        </p:nvSpPr>
        <p:spPr>
          <a:xfrm>
            <a:off x="342071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0" name="Google Shape;16540;p32"/>
          <p:cNvSpPr/>
          <p:nvPr/>
        </p:nvSpPr>
        <p:spPr>
          <a:xfrm>
            <a:off x="354022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1" name="Google Shape;16541;p32"/>
          <p:cNvSpPr/>
          <p:nvPr/>
        </p:nvSpPr>
        <p:spPr>
          <a:xfrm>
            <a:off x="365973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2" name="Google Shape;16542;p32"/>
          <p:cNvSpPr/>
          <p:nvPr/>
        </p:nvSpPr>
        <p:spPr>
          <a:xfrm>
            <a:off x="37792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3" name="Google Shape;16543;p32"/>
          <p:cNvSpPr/>
          <p:nvPr/>
        </p:nvSpPr>
        <p:spPr>
          <a:xfrm>
            <a:off x="389876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4" name="Google Shape;16544;p32"/>
          <p:cNvSpPr/>
          <p:nvPr/>
        </p:nvSpPr>
        <p:spPr>
          <a:xfrm>
            <a:off x="401827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5" name="Google Shape;16545;p32"/>
          <p:cNvSpPr/>
          <p:nvPr/>
        </p:nvSpPr>
        <p:spPr>
          <a:xfrm>
            <a:off x="41377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6" name="Google Shape;16546;p32"/>
          <p:cNvSpPr/>
          <p:nvPr/>
        </p:nvSpPr>
        <p:spPr>
          <a:xfrm>
            <a:off x="425730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7" name="Google Shape;16547;p32"/>
          <p:cNvSpPr/>
          <p:nvPr/>
        </p:nvSpPr>
        <p:spPr>
          <a:xfrm>
            <a:off x="437682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8" name="Google Shape;16548;p32"/>
          <p:cNvSpPr/>
          <p:nvPr/>
        </p:nvSpPr>
        <p:spPr>
          <a:xfrm>
            <a:off x="44963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9" name="Google Shape;16549;p32"/>
          <p:cNvSpPr/>
          <p:nvPr/>
        </p:nvSpPr>
        <p:spPr>
          <a:xfrm>
            <a:off x="461584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0" name="Google Shape;16550;p32"/>
          <p:cNvSpPr/>
          <p:nvPr/>
        </p:nvSpPr>
        <p:spPr>
          <a:xfrm>
            <a:off x="473536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1" name="Google Shape;16551;p32"/>
          <p:cNvSpPr/>
          <p:nvPr/>
        </p:nvSpPr>
        <p:spPr>
          <a:xfrm>
            <a:off x="485487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2" name="Google Shape;16552;p32"/>
          <p:cNvSpPr/>
          <p:nvPr/>
        </p:nvSpPr>
        <p:spPr>
          <a:xfrm>
            <a:off x="497438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3" name="Google Shape;16553;p32"/>
          <p:cNvSpPr/>
          <p:nvPr/>
        </p:nvSpPr>
        <p:spPr>
          <a:xfrm>
            <a:off x="50939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4" name="Google Shape;16554;p32"/>
          <p:cNvSpPr/>
          <p:nvPr/>
        </p:nvSpPr>
        <p:spPr>
          <a:xfrm>
            <a:off x="521341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5" name="Google Shape;16555;p32"/>
          <p:cNvSpPr/>
          <p:nvPr/>
        </p:nvSpPr>
        <p:spPr>
          <a:xfrm>
            <a:off x="533292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6" name="Google Shape;16556;p32"/>
          <p:cNvSpPr/>
          <p:nvPr/>
        </p:nvSpPr>
        <p:spPr>
          <a:xfrm>
            <a:off x="545244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7" name="Google Shape;16557;p32"/>
          <p:cNvSpPr/>
          <p:nvPr/>
        </p:nvSpPr>
        <p:spPr>
          <a:xfrm>
            <a:off x="557195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8" name="Google Shape;16558;p32"/>
          <p:cNvSpPr/>
          <p:nvPr/>
        </p:nvSpPr>
        <p:spPr>
          <a:xfrm>
            <a:off x="569146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9" name="Google Shape;16559;p32"/>
          <p:cNvSpPr/>
          <p:nvPr/>
        </p:nvSpPr>
        <p:spPr>
          <a:xfrm>
            <a:off x="581098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0" name="Google Shape;16560;p32"/>
          <p:cNvSpPr/>
          <p:nvPr/>
        </p:nvSpPr>
        <p:spPr>
          <a:xfrm>
            <a:off x="593049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1" name="Google Shape;16561;p32"/>
          <p:cNvSpPr/>
          <p:nvPr/>
        </p:nvSpPr>
        <p:spPr>
          <a:xfrm>
            <a:off x="60500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2" name="Google Shape;16562;p32"/>
          <p:cNvSpPr/>
          <p:nvPr/>
        </p:nvSpPr>
        <p:spPr>
          <a:xfrm>
            <a:off x="616952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3" name="Google Shape;16563;p32"/>
          <p:cNvSpPr/>
          <p:nvPr/>
        </p:nvSpPr>
        <p:spPr>
          <a:xfrm>
            <a:off x="628903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4" name="Google Shape;16564;p32"/>
          <p:cNvSpPr/>
          <p:nvPr/>
        </p:nvSpPr>
        <p:spPr>
          <a:xfrm>
            <a:off x="640855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5" name="Google Shape;16565;p32"/>
          <p:cNvSpPr/>
          <p:nvPr/>
        </p:nvSpPr>
        <p:spPr>
          <a:xfrm>
            <a:off x="652806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6" name="Google Shape;16566;p32"/>
          <p:cNvSpPr/>
          <p:nvPr/>
        </p:nvSpPr>
        <p:spPr>
          <a:xfrm>
            <a:off x="664757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7" name="Google Shape;16567;p32"/>
          <p:cNvSpPr/>
          <p:nvPr/>
        </p:nvSpPr>
        <p:spPr>
          <a:xfrm>
            <a:off x="676709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8" name="Google Shape;16568;p32"/>
          <p:cNvSpPr/>
          <p:nvPr/>
        </p:nvSpPr>
        <p:spPr>
          <a:xfrm>
            <a:off x="688660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9" name="Google Shape;16569;p32"/>
          <p:cNvSpPr/>
          <p:nvPr/>
        </p:nvSpPr>
        <p:spPr>
          <a:xfrm>
            <a:off x="70061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0" name="Google Shape;16570;p32"/>
          <p:cNvSpPr/>
          <p:nvPr/>
        </p:nvSpPr>
        <p:spPr>
          <a:xfrm>
            <a:off x="712563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1" name="Google Shape;16571;p32"/>
          <p:cNvSpPr/>
          <p:nvPr/>
        </p:nvSpPr>
        <p:spPr>
          <a:xfrm>
            <a:off x="724514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2" name="Google Shape;16572;p32"/>
          <p:cNvSpPr/>
          <p:nvPr/>
        </p:nvSpPr>
        <p:spPr>
          <a:xfrm>
            <a:off x="73646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3" name="Google Shape;16573;p32"/>
          <p:cNvSpPr/>
          <p:nvPr/>
        </p:nvSpPr>
        <p:spPr>
          <a:xfrm>
            <a:off x="748417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4" name="Google Shape;16574;p32"/>
          <p:cNvSpPr/>
          <p:nvPr/>
        </p:nvSpPr>
        <p:spPr>
          <a:xfrm>
            <a:off x="760368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5" name="Google Shape;16575;p32"/>
          <p:cNvSpPr/>
          <p:nvPr/>
        </p:nvSpPr>
        <p:spPr>
          <a:xfrm>
            <a:off x="772319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6" name="Google Shape;16576;p32"/>
          <p:cNvSpPr/>
          <p:nvPr/>
        </p:nvSpPr>
        <p:spPr>
          <a:xfrm>
            <a:off x="784271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7" name="Google Shape;16577;p32"/>
          <p:cNvSpPr/>
          <p:nvPr/>
        </p:nvSpPr>
        <p:spPr>
          <a:xfrm>
            <a:off x="79622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8" name="Google Shape;16578;p32"/>
          <p:cNvSpPr/>
          <p:nvPr/>
        </p:nvSpPr>
        <p:spPr>
          <a:xfrm>
            <a:off x="808174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9" name="Google Shape;16579;p32"/>
          <p:cNvSpPr/>
          <p:nvPr/>
        </p:nvSpPr>
        <p:spPr>
          <a:xfrm>
            <a:off x="820125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0" name="Google Shape;16580;p32"/>
          <p:cNvSpPr/>
          <p:nvPr/>
        </p:nvSpPr>
        <p:spPr>
          <a:xfrm>
            <a:off x="83207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1" name="Google Shape;16581;p32"/>
          <p:cNvSpPr/>
          <p:nvPr/>
        </p:nvSpPr>
        <p:spPr>
          <a:xfrm>
            <a:off x="844028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2" name="Google Shape;16582;p32"/>
          <p:cNvSpPr/>
          <p:nvPr/>
        </p:nvSpPr>
        <p:spPr>
          <a:xfrm>
            <a:off x="855979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3" name="Google Shape;16583;p32"/>
          <p:cNvSpPr/>
          <p:nvPr/>
        </p:nvSpPr>
        <p:spPr>
          <a:xfrm>
            <a:off x="867930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4" name="Google Shape;16584;p32"/>
          <p:cNvSpPr/>
          <p:nvPr/>
        </p:nvSpPr>
        <p:spPr>
          <a:xfrm>
            <a:off x="879882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5" name="Google Shape;16585;p32"/>
          <p:cNvSpPr/>
          <p:nvPr/>
        </p:nvSpPr>
        <p:spPr>
          <a:xfrm>
            <a:off x="31350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6" name="Google Shape;16586;p32"/>
          <p:cNvSpPr/>
          <p:nvPr/>
        </p:nvSpPr>
        <p:spPr>
          <a:xfrm>
            <a:off x="43301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7" name="Google Shape;16587;p32"/>
          <p:cNvSpPr/>
          <p:nvPr/>
        </p:nvSpPr>
        <p:spPr>
          <a:xfrm>
            <a:off x="55251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8" name="Google Shape;16588;p32"/>
          <p:cNvSpPr/>
          <p:nvPr/>
        </p:nvSpPr>
        <p:spPr>
          <a:xfrm>
            <a:off x="6720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9" name="Google Shape;16589;p32"/>
          <p:cNvSpPr/>
          <p:nvPr/>
        </p:nvSpPr>
        <p:spPr>
          <a:xfrm>
            <a:off x="79153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0" name="Google Shape;16590;p32"/>
          <p:cNvSpPr/>
          <p:nvPr/>
        </p:nvSpPr>
        <p:spPr>
          <a:xfrm>
            <a:off x="91104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1" name="Google Shape;16591;p32"/>
          <p:cNvSpPr/>
          <p:nvPr/>
        </p:nvSpPr>
        <p:spPr>
          <a:xfrm>
            <a:off x="10305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2" name="Google Shape;16592;p32"/>
          <p:cNvSpPr/>
          <p:nvPr/>
        </p:nvSpPr>
        <p:spPr>
          <a:xfrm>
            <a:off x="115006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3" name="Google Shape;16593;p32"/>
          <p:cNvSpPr/>
          <p:nvPr/>
        </p:nvSpPr>
        <p:spPr>
          <a:xfrm>
            <a:off x="126956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4" name="Google Shape;16594;p32"/>
          <p:cNvSpPr/>
          <p:nvPr/>
        </p:nvSpPr>
        <p:spPr>
          <a:xfrm>
            <a:off x="138907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5" name="Google Shape;16595;p32"/>
          <p:cNvSpPr/>
          <p:nvPr/>
        </p:nvSpPr>
        <p:spPr>
          <a:xfrm>
            <a:off x="150858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6" name="Google Shape;16596;p32"/>
          <p:cNvSpPr/>
          <p:nvPr/>
        </p:nvSpPr>
        <p:spPr>
          <a:xfrm>
            <a:off x="16280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7" name="Google Shape;16597;p32"/>
          <p:cNvSpPr/>
          <p:nvPr/>
        </p:nvSpPr>
        <p:spPr>
          <a:xfrm>
            <a:off x="17476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8" name="Google Shape;16598;p32"/>
          <p:cNvSpPr/>
          <p:nvPr/>
        </p:nvSpPr>
        <p:spPr>
          <a:xfrm>
            <a:off x="18671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9" name="Google Shape;16599;p32"/>
          <p:cNvSpPr/>
          <p:nvPr/>
        </p:nvSpPr>
        <p:spPr>
          <a:xfrm>
            <a:off x="19866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0" name="Google Shape;16600;p32"/>
          <p:cNvSpPr/>
          <p:nvPr/>
        </p:nvSpPr>
        <p:spPr>
          <a:xfrm>
            <a:off x="210612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1" name="Google Shape;16601;p32"/>
          <p:cNvSpPr/>
          <p:nvPr/>
        </p:nvSpPr>
        <p:spPr>
          <a:xfrm>
            <a:off x="22256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2" name="Google Shape;16602;p32"/>
          <p:cNvSpPr/>
          <p:nvPr/>
        </p:nvSpPr>
        <p:spPr>
          <a:xfrm>
            <a:off x="234514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3" name="Google Shape;16603;p32"/>
          <p:cNvSpPr/>
          <p:nvPr/>
        </p:nvSpPr>
        <p:spPr>
          <a:xfrm>
            <a:off x="246465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4" name="Google Shape;16604;p32"/>
          <p:cNvSpPr/>
          <p:nvPr/>
        </p:nvSpPr>
        <p:spPr>
          <a:xfrm>
            <a:off x="25841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5" name="Google Shape;16605;p32"/>
          <p:cNvSpPr/>
          <p:nvPr/>
        </p:nvSpPr>
        <p:spPr>
          <a:xfrm>
            <a:off x="27036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6" name="Google Shape;16606;p32"/>
          <p:cNvSpPr/>
          <p:nvPr/>
        </p:nvSpPr>
        <p:spPr>
          <a:xfrm>
            <a:off x="282317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7" name="Google Shape;16607;p32"/>
          <p:cNvSpPr/>
          <p:nvPr/>
        </p:nvSpPr>
        <p:spPr>
          <a:xfrm>
            <a:off x="294268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8" name="Google Shape;16608;p32"/>
          <p:cNvSpPr/>
          <p:nvPr/>
        </p:nvSpPr>
        <p:spPr>
          <a:xfrm>
            <a:off x="306219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9" name="Google Shape;16609;p32"/>
          <p:cNvSpPr/>
          <p:nvPr/>
        </p:nvSpPr>
        <p:spPr>
          <a:xfrm>
            <a:off x="318170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0" name="Google Shape;16610;p32"/>
          <p:cNvSpPr/>
          <p:nvPr/>
        </p:nvSpPr>
        <p:spPr>
          <a:xfrm>
            <a:off x="330120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1" name="Google Shape;16611;p32"/>
          <p:cNvSpPr/>
          <p:nvPr/>
        </p:nvSpPr>
        <p:spPr>
          <a:xfrm>
            <a:off x="342071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2" name="Google Shape;16612;p32"/>
          <p:cNvSpPr/>
          <p:nvPr/>
        </p:nvSpPr>
        <p:spPr>
          <a:xfrm>
            <a:off x="354022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3" name="Google Shape;16613;p32"/>
          <p:cNvSpPr/>
          <p:nvPr/>
        </p:nvSpPr>
        <p:spPr>
          <a:xfrm>
            <a:off x="365973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4" name="Google Shape;16614;p32"/>
          <p:cNvSpPr/>
          <p:nvPr/>
        </p:nvSpPr>
        <p:spPr>
          <a:xfrm>
            <a:off x="37792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5" name="Google Shape;16615;p32"/>
          <p:cNvSpPr/>
          <p:nvPr/>
        </p:nvSpPr>
        <p:spPr>
          <a:xfrm>
            <a:off x="389876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6" name="Google Shape;16616;p32"/>
          <p:cNvSpPr/>
          <p:nvPr/>
        </p:nvSpPr>
        <p:spPr>
          <a:xfrm>
            <a:off x="401827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7" name="Google Shape;16617;p32"/>
          <p:cNvSpPr/>
          <p:nvPr/>
        </p:nvSpPr>
        <p:spPr>
          <a:xfrm>
            <a:off x="41377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8" name="Google Shape;16618;p32"/>
          <p:cNvSpPr/>
          <p:nvPr/>
        </p:nvSpPr>
        <p:spPr>
          <a:xfrm>
            <a:off x="425730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9" name="Google Shape;16619;p32"/>
          <p:cNvSpPr/>
          <p:nvPr/>
        </p:nvSpPr>
        <p:spPr>
          <a:xfrm>
            <a:off x="437682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0" name="Google Shape;16620;p32"/>
          <p:cNvSpPr/>
          <p:nvPr/>
        </p:nvSpPr>
        <p:spPr>
          <a:xfrm>
            <a:off x="44963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1" name="Google Shape;16621;p32"/>
          <p:cNvSpPr/>
          <p:nvPr/>
        </p:nvSpPr>
        <p:spPr>
          <a:xfrm>
            <a:off x="461584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2" name="Google Shape;16622;p32"/>
          <p:cNvSpPr/>
          <p:nvPr/>
        </p:nvSpPr>
        <p:spPr>
          <a:xfrm>
            <a:off x="473536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3" name="Google Shape;16623;p32"/>
          <p:cNvSpPr/>
          <p:nvPr/>
        </p:nvSpPr>
        <p:spPr>
          <a:xfrm>
            <a:off x="485487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4" name="Google Shape;16624;p32"/>
          <p:cNvSpPr/>
          <p:nvPr/>
        </p:nvSpPr>
        <p:spPr>
          <a:xfrm>
            <a:off x="497438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5" name="Google Shape;16625;p32"/>
          <p:cNvSpPr/>
          <p:nvPr/>
        </p:nvSpPr>
        <p:spPr>
          <a:xfrm>
            <a:off x="50939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6" name="Google Shape;16626;p32"/>
          <p:cNvSpPr/>
          <p:nvPr/>
        </p:nvSpPr>
        <p:spPr>
          <a:xfrm>
            <a:off x="521341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7" name="Google Shape;16627;p32"/>
          <p:cNvSpPr/>
          <p:nvPr/>
        </p:nvSpPr>
        <p:spPr>
          <a:xfrm>
            <a:off x="533292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8" name="Google Shape;16628;p32"/>
          <p:cNvSpPr/>
          <p:nvPr/>
        </p:nvSpPr>
        <p:spPr>
          <a:xfrm>
            <a:off x="545244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9" name="Google Shape;16629;p32"/>
          <p:cNvSpPr/>
          <p:nvPr/>
        </p:nvSpPr>
        <p:spPr>
          <a:xfrm>
            <a:off x="557195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0" name="Google Shape;16630;p32"/>
          <p:cNvSpPr/>
          <p:nvPr/>
        </p:nvSpPr>
        <p:spPr>
          <a:xfrm>
            <a:off x="569146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1" name="Google Shape;16631;p32"/>
          <p:cNvSpPr/>
          <p:nvPr/>
        </p:nvSpPr>
        <p:spPr>
          <a:xfrm>
            <a:off x="581098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2" name="Google Shape;16632;p32"/>
          <p:cNvSpPr/>
          <p:nvPr/>
        </p:nvSpPr>
        <p:spPr>
          <a:xfrm>
            <a:off x="593049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3" name="Google Shape;16633;p32"/>
          <p:cNvSpPr/>
          <p:nvPr/>
        </p:nvSpPr>
        <p:spPr>
          <a:xfrm>
            <a:off x="60500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4" name="Google Shape;16634;p32"/>
          <p:cNvSpPr/>
          <p:nvPr/>
        </p:nvSpPr>
        <p:spPr>
          <a:xfrm>
            <a:off x="616952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5" name="Google Shape;16635;p32"/>
          <p:cNvSpPr/>
          <p:nvPr/>
        </p:nvSpPr>
        <p:spPr>
          <a:xfrm>
            <a:off x="628903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6" name="Google Shape;16636;p32"/>
          <p:cNvSpPr/>
          <p:nvPr/>
        </p:nvSpPr>
        <p:spPr>
          <a:xfrm>
            <a:off x="640855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7" name="Google Shape;16637;p32"/>
          <p:cNvSpPr/>
          <p:nvPr/>
        </p:nvSpPr>
        <p:spPr>
          <a:xfrm>
            <a:off x="652806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8" name="Google Shape;16638;p32"/>
          <p:cNvSpPr/>
          <p:nvPr/>
        </p:nvSpPr>
        <p:spPr>
          <a:xfrm>
            <a:off x="664757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9" name="Google Shape;16639;p32"/>
          <p:cNvSpPr/>
          <p:nvPr/>
        </p:nvSpPr>
        <p:spPr>
          <a:xfrm>
            <a:off x="676709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0" name="Google Shape;16640;p32"/>
          <p:cNvSpPr/>
          <p:nvPr/>
        </p:nvSpPr>
        <p:spPr>
          <a:xfrm>
            <a:off x="688660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1" name="Google Shape;16641;p32"/>
          <p:cNvSpPr/>
          <p:nvPr/>
        </p:nvSpPr>
        <p:spPr>
          <a:xfrm>
            <a:off x="70061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2" name="Google Shape;16642;p32"/>
          <p:cNvSpPr/>
          <p:nvPr/>
        </p:nvSpPr>
        <p:spPr>
          <a:xfrm>
            <a:off x="712563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3" name="Google Shape;16643;p32"/>
          <p:cNvSpPr/>
          <p:nvPr/>
        </p:nvSpPr>
        <p:spPr>
          <a:xfrm>
            <a:off x="724514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4" name="Google Shape;16644;p32"/>
          <p:cNvSpPr/>
          <p:nvPr/>
        </p:nvSpPr>
        <p:spPr>
          <a:xfrm>
            <a:off x="73646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5" name="Google Shape;16645;p32"/>
          <p:cNvSpPr/>
          <p:nvPr/>
        </p:nvSpPr>
        <p:spPr>
          <a:xfrm>
            <a:off x="748417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6" name="Google Shape;16646;p32"/>
          <p:cNvSpPr/>
          <p:nvPr/>
        </p:nvSpPr>
        <p:spPr>
          <a:xfrm>
            <a:off x="760368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7" name="Google Shape;16647;p32"/>
          <p:cNvSpPr/>
          <p:nvPr/>
        </p:nvSpPr>
        <p:spPr>
          <a:xfrm>
            <a:off x="772319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8" name="Google Shape;16648;p32"/>
          <p:cNvSpPr/>
          <p:nvPr/>
        </p:nvSpPr>
        <p:spPr>
          <a:xfrm>
            <a:off x="784271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9" name="Google Shape;16649;p32"/>
          <p:cNvSpPr/>
          <p:nvPr/>
        </p:nvSpPr>
        <p:spPr>
          <a:xfrm>
            <a:off x="79622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0" name="Google Shape;16650;p32"/>
          <p:cNvSpPr/>
          <p:nvPr/>
        </p:nvSpPr>
        <p:spPr>
          <a:xfrm>
            <a:off x="808174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1" name="Google Shape;16651;p32"/>
          <p:cNvSpPr/>
          <p:nvPr/>
        </p:nvSpPr>
        <p:spPr>
          <a:xfrm>
            <a:off x="820125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2" name="Google Shape;16652;p32"/>
          <p:cNvSpPr/>
          <p:nvPr/>
        </p:nvSpPr>
        <p:spPr>
          <a:xfrm>
            <a:off x="83207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3" name="Google Shape;16653;p32"/>
          <p:cNvSpPr/>
          <p:nvPr/>
        </p:nvSpPr>
        <p:spPr>
          <a:xfrm>
            <a:off x="844028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4" name="Google Shape;16654;p32"/>
          <p:cNvSpPr/>
          <p:nvPr/>
        </p:nvSpPr>
        <p:spPr>
          <a:xfrm>
            <a:off x="855979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5" name="Google Shape;16655;p32"/>
          <p:cNvSpPr/>
          <p:nvPr/>
        </p:nvSpPr>
        <p:spPr>
          <a:xfrm>
            <a:off x="867930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6" name="Google Shape;16656;p32"/>
          <p:cNvSpPr/>
          <p:nvPr/>
        </p:nvSpPr>
        <p:spPr>
          <a:xfrm>
            <a:off x="879882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7" name="Google Shape;16657;p32"/>
          <p:cNvSpPr/>
          <p:nvPr/>
        </p:nvSpPr>
        <p:spPr>
          <a:xfrm>
            <a:off x="31350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8" name="Google Shape;16658;p32"/>
          <p:cNvSpPr/>
          <p:nvPr/>
        </p:nvSpPr>
        <p:spPr>
          <a:xfrm>
            <a:off x="43301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9" name="Google Shape;16659;p32"/>
          <p:cNvSpPr/>
          <p:nvPr/>
        </p:nvSpPr>
        <p:spPr>
          <a:xfrm>
            <a:off x="55251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0" name="Google Shape;16660;p32"/>
          <p:cNvSpPr/>
          <p:nvPr/>
        </p:nvSpPr>
        <p:spPr>
          <a:xfrm>
            <a:off x="6720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1" name="Google Shape;16661;p32"/>
          <p:cNvSpPr/>
          <p:nvPr/>
        </p:nvSpPr>
        <p:spPr>
          <a:xfrm>
            <a:off x="79153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2" name="Google Shape;16662;p32"/>
          <p:cNvSpPr/>
          <p:nvPr/>
        </p:nvSpPr>
        <p:spPr>
          <a:xfrm>
            <a:off x="91104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3" name="Google Shape;16663;p32"/>
          <p:cNvSpPr/>
          <p:nvPr/>
        </p:nvSpPr>
        <p:spPr>
          <a:xfrm>
            <a:off x="10305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4" name="Google Shape;16664;p32"/>
          <p:cNvSpPr/>
          <p:nvPr/>
        </p:nvSpPr>
        <p:spPr>
          <a:xfrm>
            <a:off x="115006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5" name="Google Shape;16665;p32"/>
          <p:cNvSpPr/>
          <p:nvPr/>
        </p:nvSpPr>
        <p:spPr>
          <a:xfrm>
            <a:off x="126956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6" name="Google Shape;16666;p32"/>
          <p:cNvSpPr/>
          <p:nvPr/>
        </p:nvSpPr>
        <p:spPr>
          <a:xfrm>
            <a:off x="138907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7" name="Google Shape;16667;p32"/>
          <p:cNvSpPr/>
          <p:nvPr/>
        </p:nvSpPr>
        <p:spPr>
          <a:xfrm>
            <a:off x="150858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8" name="Google Shape;16668;p32"/>
          <p:cNvSpPr/>
          <p:nvPr/>
        </p:nvSpPr>
        <p:spPr>
          <a:xfrm>
            <a:off x="16280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9" name="Google Shape;16669;p32"/>
          <p:cNvSpPr/>
          <p:nvPr/>
        </p:nvSpPr>
        <p:spPr>
          <a:xfrm>
            <a:off x="17476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0" name="Google Shape;16670;p32"/>
          <p:cNvSpPr/>
          <p:nvPr/>
        </p:nvSpPr>
        <p:spPr>
          <a:xfrm>
            <a:off x="18671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1" name="Google Shape;16671;p32"/>
          <p:cNvSpPr/>
          <p:nvPr/>
        </p:nvSpPr>
        <p:spPr>
          <a:xfrm>
            <a:off x="19866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2" name="Google Shape;16672;p32"/>
          <p:cNvSpPr/>
          <p:nvPr/>
        </p:nvSpPr>
        <p:spPr>
          <a:xfrm>
            <a:off x="210612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3" name="Google Shape;16673;p32"/>
          <p:cNvSpPr/>
          <p:nvPr/>
        </p:nvSpPr>
        <p:spPr>
          <a:xfrm>
            <a:off x="22256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4" name="Google Shape;16674;p32"/>
          <p:cNvSpPr/>
          <p:nvPr/>
        </p:nvSpPr>
        <p:spPr>
          <a:xfrm>
            <a:off x="234514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5" name="Google Shape;16675;p32"/>
          <p:cNvSpPr/>
          <p:nvPr/>
        </p:nvSpPr>
        <p:spPr>
          <a:xfrm>
            <a:off x="246465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6" name="Google Shape;16676;p32"/>
          <p:cNvSpPr/>
          <p:nvPr/>
        </p:nvSpPr>
        <p:spPr>
          <a:xfrm>
            <a:off x="25841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7" name="Google Shape;16677;p32"/>
          <p:cNvSpPr/>
          <p:nvPr/>
        </p:nvSpPr>
        <p:spPr>
          <a:xfrm>
            <a:off x="27036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8" name="Google Shape;16678;p32"/>
          <p:cNvSpPr/>
          <p:nvPr/>
        </p:nvSpPr>
        <p:spPr>
          <a:xfrm>
            <a:off x="282317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9" name="Google Shape;16679;p32"/>
          <p:cNvSpPr/>
          <p:nvPr/>
        </p:nvSpPr>
        <p:spPr>
          <a:xfrm>
            <a:off x="294268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0" name="Google Shape;16680;p32"/>
          <p:cNvSpPr/>
          <p:nvPr/>
        </p:nvSpPr>
        <p:spPr>
          <a:xfrm>
            <a:off x="306219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1" name="Google Shape;16681;p32"/>
          <p:cNvSpPr/>
          <p:nvPr/>
        </p:nvSpPr>
        <p:spPr>
          <a:xfrm>
            <a:off x="318170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2" name="Google Shape;16682;p32"/>
          <p:cNvSpPr/>
          <p:nvPr/>
        </p:nvSpPr>
        <p:spPr>
          <a:xfrm>
            <a:off x="330120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3" name="Google Shape;16683;p32"/>
          <p:cNvSpPr/>
          <p:nvPr/>
        </p:nvSpPr>
        <p:spPr>
          <a:xfrm>
            <a:off x="342071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4" name="Google Shape;16684;p32"/>
          <p:cNvSpPr/>
          <p:nvPr/>
        </p:nvSpPr>
        <p:spPr>
          <a:xfrm>
            <a:off x="354022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5" name="Google Shape;16685;p32"/>
          <p:cNvSpPr/>
          <p:nvPr/>
        </p:nvSpPr>
        <p:spPr>
          <a:xfrm>
            <a:off x="365973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6" name="Google Shape;16686;p32"/>
          <p:cNvSpPr/>
          <p:nvPr/>
        </p:nvSpPr>
        <p:spPr>
          <a:xfrm>
            <a:off x="37792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7" name="Google Shape;16687;p32"/>
          <p:cNvSpPr/>
          <p:nvPr/>
        </p:nvSpPr>
        <p:spPr>
          <a:xfrm>
            <a:off x="389876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8" name="Google Shape;16688;p32"/>
          <p:cNvSpPr/>
          <p:nvPr/>
        </p:nvSpPr>
        <p:spPr>
          <a:xfrm>
            <a:off x="401827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9" name="Google Shape;16689;p32"/>
          <p:cNvSpPr/>
          <p:nvPr/>
        </p:nvSpPr>
        <p:spPr>
          <a:xfrm>
            <a:off x="41377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0" name="Google Shape;16690;p32"/>
          <p:cNvSpPr/>
          <p:nvPr/>
        </p:nvSpPr>
        <p:spPr>
          <a:xfrm>
            <a:off x="425730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1" name="Google Shape;16691;p32"/>
          <p:cNvSpPr/>
          <p:nvPr/>
        </p:nvSpPr>
        <p:spPr>
          <a:xfrm>
            <a:off x="437682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2" name="Google Shape;16692;p32"/>
          <p:cNvSpPr/>
          <p:nvPr/>
        </p:nvSpPr>
        <p:spPr>
          <a:xfrm>
            <a:off x="44963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3" name="Google Shape;16693;p32"/>
          <p:cNvSpPr/>
          <p:nvPr/>
        </p:nvSpPr>
        <p:spPr>
          <a:xfrm>
            <a:off x="461584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4" name="Google Shape;16694;p32"/>
          <p:cNvSpPr/>
          <p:nvPr/>
        </p:nvSpPr>
        <p:spPr>
          <a:xfrm>
            <a:off x="473536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5" name="Google Shape;16695;p32"/>
          <p:cNvSpPr/>
          <p:nvPr/>
        </p:nvSpPr>
        <p:spPr>
          <a:xfrm>
            <a:off x="485487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6" name="Google Shape;16696;p32"/>
          <p:cNvSpPr/>
          <p:nvPr/>
        </p:nvSpPr>
        <p:spPr>
          <a:xfrm>
            <a:off x="497438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7" name="Google Shape;16697;p32"/>
          <p:cNvSpPr/>
          <p:nvPr/>
        </p:nvSpPr>
        <p:spPr>
          <a:xfrm>
            <a:off x="50939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8" name="Google Shape;16698;p32"/>
          <p:cNvSpPr/>
          <p:nvPr/>
        </p:nvSpPr>
        <p:spPr>
          <a:xfrm>
            <a:off x="521341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9" name="Google Shape;16699;p32"/>
          <p:cNvSpPr/>
          <p:nvPr/>
        </p:nvSpPr>
        <p:spPr>
          <a:xfrm>
            <a:off x="533292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0" name="Google Shape;16700;p32"/>
          <p:cNvSpPr/>
          <p:nvPr/>
        </p:nvSpPr>
        <p:spPr>
          <a:xfrm>
            <a:off x="545244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1" name="Google Shape;16701;p32"/>
          <p:cNvSpPr/>
          <p:nvPr/>
        </p:nvSpPr>
        <p:spPr>
          <a:xfrm>
            <a:off x="557195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2" name="Google Shape;16702;p32"/>
          <p:cNvSpPr/>
          <p:nvPr/>
        </p:nvSpPr>
        <p:spPr>
          <a:xfrm>
            <a:off x="569146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3" name="Google Shape;16703;p32"/>
          <p:cNvSpPr/>
          <p:nvPr/>
        </p:nvSpPr>
        <p:spPr>
          <a:xfrm>
            <a:off x="581098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4" name="Google Shape;16704;p32"/>
          <p:cNvSpPr/>
          <p:nvPr/>
        </p:nvSpPr>
        <p:spPr>
          <a:xfrm>
            <a:off x="593049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5" name="Google Shape;16705;p32"/>
          <p:cNvSpPr/>
          <p:nvPr/>
        </p:nvSpPr>
        <p:spPr>
          <a:xfrm>
            <a:off x="60500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6" name="Google Shape;16706;p32"/>
          <p:cNvSpPr/>
          <p:nvPr/>
        </p:nvSpPr>
        <p:spPr>
          <a:xfrm>
            <a:off x="616952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7" name="Google Shape;16707;p32"/>
          <p:cNvSpPr/>
          <p:nvPr/>
        </p:nvSpPr>
        <p:spPr>
          <a:xfrm>
            <a:off x="628903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8" name="Google Shape;16708;p32"/>
          <p:cNvSpPr/>
          <p:nvPr/>
        </p:nvSpPr>
        <p:spPr>
          <a:xfrm>
            <a:off x="640855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9" name="Google Shape;16709;p32"/>
          <p:cNvSpPr/>
          <p:nvPr/>
        </p:nvSpPr>
        <p:spPr>
          <a:xfrm>
            <a:off x="652806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0" name="Google Shape;16710;p32"/>
          <p:cNvSpPr/>
          <p:nvPr/>
        </p:nvSpPr>
        <p:spPr>
          <a:xfrm>
            <a:off x="664757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1" name="Google Shape;16711;p32"/>
          <p:cNvSpPr/>
          <p:nvPr/>
        </p:nvSpPr>
        <p:spPr>
          <a:xfrm>
            <a:off x="676709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2" name="Google Shape;16712;p32"/>
          <p:cNvSpPr/>
          <p:nvPr/>
        </p:nvSpPr>
        <p:spPr>
          <a:xfrm>
            <a:off x="688660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3" name="Google Shape;16713;p32"/>
          <p:cNvSpPr/>
          <p:nvPr/>
        </p:nvSpPr>
        <p:spPr>
          <a:xfrm>
            <a:off x="70061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4" name="Google Shape;16714;p32"/>
          <p:cNvSpPr/>
          <p:nvPr/>
        </p:nvSpPr>
        <p:spPr>
          <a:xfrm>
            <a:off x="712563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5" name="Google Shape;16715;p32"/>
          <p:cNvSpPr/>
          <p:nvPr/>
        </p:nvSpPr>
        <p:spPr>
          <a:xfrm>
            <a:off x="724514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6" name="Google Shape;16716;p32"/>
          <p:cNvSpPr/>
          <p:nvPr/>
        </p:nvSpPr>
        <p:spPr>
          <a:xfrm>
            <a:off x="73646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7" name="Google Shape;16717;p32"/>
          <p:cNvSpPr/>
          <p:nvPr/>
        </p:nvSpPr>
        <p:spPr>
          <a:xfrm>
            <a:off x="748417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8" name="Google Shape;16718;p32"/>
          <p:cNvSpPr/>
          <p:nvPr/>
        </p:nvSpPr>
        <p:spPr>
          <a:xfrm>
            <a:off x="760368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9" name="Google Shape;16719;p32"/>
          <p:cNvSpPr/>
          <p:nvPr/>
        </p:nvSpPr>
        <p:spPr>
          <a:xfrm>
            <a:off x="772319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0" name="Google Shape;16720;p32"/>
          <p:cNvSpPr/>
          <p:nvPr/>
        </p:nvSpPr>
        <p:spPr>
          <a:xfrm>
            <a:off x="784271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1" name="Google Shape;16721;p32"/>
          <p:cNvSpPr/>
          <p:nvPr/>
        </p:nvSpPr>
        <p:spPr>
          <a:xfrm>
            <a:off x="79622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2" name="Google Shape;16722;p32"/>
          <p:cNvSpPr/>
          <p:nvPr/>
        </p:nvSpPr>
        <p:spPr>
          <a:xfrm>
            <a:off x="808174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3" name="Google Shape;16723;p32"/>
          <p:cNvSpPr/>
          <p:nvPr/>
        </p:nvSpPr>
        <p:spPr>
          <a:xfrm>
            <a:off x="820125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4" name="Google Shape;16724;p32"/>
          <p:cNvSpPr/>
          <p:nvPr/>
        </p:nvSpPr>
        <p:spPr>
          <a:xfrm>
            <a:off x="83207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5" name="Google Shape;16725;p32"/>
          <p:cNvSpPr/>
          <p:nvPr/>
        </p:nvSpPr>
        <p:spPr>
          <a:xfrm>
            <a:off x="844028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6" name="Google Shape;16726;p32"/>
          <p:cNvSpPr/>
          <p:nvPr/>
        </p:nvSpPr>
        <p:spPr>
          <a:xfrm>
            <a:off x="855979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7" name="Google Shape;16727;p32"/>
          <p:cNvSpPr/>
          <p:nvPr/>
        </p:nvSpPr>
        <p:spPr>
          <a:xfrm>
            <a:off x="867930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8" name="Google Shape;16728;p32"/>
          <p:cNvSpPr/>
          <p:nvPr/>
        </p:nvSpPr>
        <p:spPr>
          <a:xfrm>
            <a:off x="879882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9" name="Google Shape;16729;p32"/>
          <p:cNvSpPr/>
          <p:nvPr/>
        </p:nvSpPr>
        <p:spPr>
          <a:xfrm>
            <a:off x="31350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0" name="Google Shape;16730;p32"/>
          <p:cNvSpPr/>
          <p:nvPr/>
        </p:nvSpPr>
        <p:spPr>
          <a:xfrm>
            <a:off x="43301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1" name="Google Shape;16731;p32"/>
          <p:cNvSpPr/>
          <p:nvPr/>
        </p:nvSpPr>
        <p:spPr>
          <a:xfrm>
            <a:off x="55251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2" name="Google Shape;16732;p32"/>
          <p:cNvSpPr/>
          <p:nvPr/>
        </p:nvSpPr>
        <p:spPr>
          <a:xfrm>
            <a:off x="6720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3" name="Google Shape;16733;p32"/>
          <p:cNvSpPr/>
          <p:nvPr/>
        </p:nvSpPr>
        <p:spPr>
          <a:xfrm>
            <a:off x="79153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4" name="Google Shape;16734;p32"/>
          <p:cNvSpPr/>
          <p:nvPr/>
        </p:nvSpPr>
        <p:spPr>
          <a:xfrm>
            <a:off x="91104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5" name="Google Shape;16735;p32"/>
          <p:cNvSpPr/>
          <p:nvPr/>
        </p:nvSpPr>
        <p:spPr>
          <a:xfrm>
            <a:off x="10305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6" name="Google Shape;16736;p32"/>
          <p:cNvSpPr/>
          <p:nvPr/>
        </p:nvSpPr>
        <p:spPr>
          <a:xfrm>
            <a:off x="115006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7" name="Google Shape;16737;p32"/>
          <p:cNvSpPr/>
          <p:nvPr/>
        </p:nvSpPr>
        <p:spPr>
          <a:xfrm>
            <a:off x="126956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8" name="Google Shape;16738;p32"/>
          <p:cNvSpPr/>
          <p:nvPr/>
        </p:nvSpPr>
        <p:spPr>
          <a:xfrm>
            <a:off x="138907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9" name="Google Shape;16739;p32"/>
          <p:cNvSpPr/>
          <p:nvPr/>
        </p:nvSpPr>
        <p:spPr>
          <a:xfrm>
            <a:off x="150858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0" name="Google Shape;16740;p32"/>
          <p:cNvSpPr/>
          <p:nvPr/>
        </p:nvSpPr>
        <p:spPr>
          <a:xfrm>
            <a:off x="16280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1" name="Google Shape;16741;p32"/>
          <p:cNvSpPr/>
          <p:nvPr/>
        </p:nvSpPr>
        <p:spPr>
          <a:xfrm>
            <a:off x="17476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2" name="Google Shape;16742;p32"/>
          <p:cNvSpPr/>
          <p:nvPr/>
        </p:nvSpPr>
        <p:spPr>
          <a:xfrm>
            <a:off x="18671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3" name="Google Shape;16743;p32"/>
          <p:cNvSpPr/>
          <p:nvPr/>
        </p:nvSpPr>
        <p:spPr>
          <a:xfrm>
            <a:off x="19866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4" name="Google Shape;16744;p32"/>
          <p:cNvSpPr/>
          <p:nvPr/>
        </p:nvSpPr>
        <p:spPr>
          <a:xfrm>
            <a:off x="210612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5" name="Google Shape;16745;p32"/>
          <p:cNvSpPr/>
          <p:nvPr/>
        </p:nvSpPr>
        <p:spPr>
          <a:xfrm>
            <a:off x="22256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6" name="Google Shape;16746;p32"/>
          <p:cNvSpPr/>
          <p:nvPr/>
        </p:nvSpPr>
        <p:spPr>
          <a:xfrm>
            <a:off x="234514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7" name="Google Shape;16747;p32"/>
          <p:cNvSpPr/>
          <p:nvPr/>
        </p:nvSpPr>
        <p:spPr>
          <a:xfrm>
            <a:off x="246465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8" name="Google Shape;16748;p32"/>
          <p:cNvSpPr/>
          <p:nvPr/>
        </p:nvSpPr>
        <p:spPr>
          <a:xfrm>
            <a:off x="25841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9" name="Google Shape;16749;p32"/>
          <p:cNvSpPr/>
          <p:nvPr/>
        </p:nvSpPr>
        <p:spPr>
          <a:xfrm>
            <a:off x="27036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0" name="Google Shape;16750;p32"/>
          <p:cNvSpPr/>
          <p:nvPr/>
        </p:nvSpPr>
        <p:spPr>
          <a:xfrm>
            <a:off x="282317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1" name="Google Shape;16751;p32"/>
          <p:cNvSpPr/>
          <p:nvPr/>
        </p:nvSpPr>
        <p:spPr>
          <a:xfrm>
            <a:off x="294268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2" name="Google Shape;16752;p32"/>
          <p:cNvSpPr/>
          <p:nvPr/>
        </p:nvSpPr>
        <p:spPr>
          <a:xfrm>
            <a:off x="306219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3" name="Google Shape;16753;p32"/>
          <p:cNvSpPr/>
          <p:nvPr/>
        </p:nvSpPr>
        <p:spPr>
          <a:xfrm>
            <a:off x="318170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4" name="Google Shape;16754;p32"/>
          <p:cNvSpPr/>
          <p:nvPr/>
        </p:nvSpPr>
        <p:spPr>
          <a:xfrm>
            <a:off x="330120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5" name="Google Shape;16755;p32"/>
          <p:cNvSpPr/>
          <p:nvPr/>
        </p:nvSpPr>
        <p:spPr>
          <a:xfrm>
            <a:off x="342071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6" name="Google Shape;16756;p32"/>
          <p:cNvSpPr/>
          <p:nvPr/>
        </p:nvSpPr>
        <p:spPr>
          <a:xfrm>
            <a:off x="354022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7" name="Google Shape;16757;p32"/>
          <p:cNvSpPr/>
          <p:nvPr/>
        </p:nvSpPr>
        <p:spPr>
          <a:xfrm>
            <a:off x="365973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8" name="Google Shape;16758;p32"/>
          <p:cNvSpPr/>
          <p:nvPr/>
        </p:nvSpPr>
        <p:spPr>
          <a:xfrm>
            <a:off x="37792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9" name="Google Shape;16759;p32"/>
          <p:cNvSpPr/>
          <p:nvPr/>
        </p:nvSpPr>
        <p:spPr>
          <a:xfrm>
            <a:off x="389876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0" name="Google Shape;16760;p32"/>
          <p:cNvSpPr/>
          <p:nvPr/>
        </p:nvSpPr>
        <p:spPr>
          <a:xfrm>
            <a:off x="401827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1" name="Google Shape;16761;p32"/>
          <p:cNvSpPr/>
          <p:nvPr/>
        </p:nvSpPr>
        <p:spPr>
          <a:xfrm>
            <a:off x="41377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2" name="Google Shape;16762;p32"/>
          <p:cNvSpPr/>
          <p:nvPr/>
        </p:nvSpPr>
        <p:spPr>
          <a:xfrm>
            <a:off x="425730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3" name="Google Shape;16763;p32"/>
          <p:cNvSpPr/>
          <p:nvPr/>
        </p:nvSpPr>
        <p:spPr>
          <a:xfrm>
            <a:off x="437682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4" name="Google Shape;16764;p32"/>
          <p:cNvSpPr/>
          <p:nvPr/>
        </p:nvSpPr>
        <p:spPr>
          <a:xfrm>
            <a:off x="44963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5" name="Google Shape;16765;p32"/>
          <p:cNvSpPr/>
          <p:nvPr/>
        </p:nvSpPr>
        <p:spPr>
          <a:xfrm>
            <a:off x="461584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6" name="Google Shape;16766;p32"/>
          <p:cNvSpPr/>
          <p:nvPr/>
        </p:nvSpPr>
        <p:spPr>
          <a:xfrm>
            <a:off x="473536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7" name="Google Shape;16767;p32"/>
          <p:cNvSpPr/>
          <p:nvPr/>
        </p:nvSpPr>
        <p:spPr>
          <a:xfrm>
            <a:off x="485487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8" name="Google Shape;16768;p32"/>
          <p:cNvSpPr/>
          <p:nvPr/>
        </p:nvSpPr>
        <p:spPr>
          <a:xfrm>
            <a:off x="497438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9" name="Google Shape;16769;p32"/>
          <p:cNvSpPr/>
          <p:nvPr/>
        </p:nvSpPr>
        <p:spPr>
          <a:xfrm>
            <a:off x="50939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0" name="Google Shape;16770;p32"/>
          <p:cNvSpPr/>
          <p:nvPr/>
        </p:nvSpPr>
        <p:spPr>
          <a:xfrm>
            <a:off x="521341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1" name="Google Shape;16771;p32"/>
          <p:cNvSpPr/>
          <p:nvPr/>
        </p:nvSpPr>
        <p:spPr>
          <a:xfrm>
            <a:off x="533292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2" name="Google Shape;16772;p32"/>
          <p:cNvSpPr/>
          <p:nvPr/>
        </p:nvSpPr>
        <p:spPr>
          <a:xfrm>
            <a:off x="545244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3" name="Google Shape;16773;p32"/>
          <p:cNvSpPr/>
          <p:nvPr/>
        </p:nvSpPr>
        <p:spPr>
          <a:xfrm>
            <a:off x="557195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4" name="Google Shape;16774;p32"/>
          <p:cNvSpPr/>
          <p:nvPr/>
        </p:nvSpPr>
        <p:spPr>
          <a:xfrm>
            <a:off x="569146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5" name="Google Shape;16775;p32"/>
          <p:cNvSpPr/>
          <p:nvPr/>
        </p:nvSpPr>
        <p:spPr>
          <a:xfrm>
            <a:off x="581098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6" name="Google Shape;16776;p32"/>
          <p:cNvSpPr/>
          <p:nvPr/>
        </p:nvSpPr>
        <p:spPr>
          <a:xfrm>
            <a:off x="593049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7" name="Google Shape;16777;p32"/>
          <p:cNvSpPr/>
          <p:nvPr/>
        </p:nvSpPr>
        <p:spPr>
          <a:xfrm>
            <a:off x="60500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8" name="Google Shape;16778;p32"/>
          <p:cNvSpPr/>
          <p:nvPr/>
        </p:nvSpPr>
        <p:spPr>
          <a:xfrm>
            <a:off x="616952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9" name="Google Shape;16779;p32"/>
          <p:cNvSpPr/>
          <p:nvPr/>
        </p:nvSpPr>
        <p:spPr>
          <a:xfrm>
            <a:off x="628903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0" name="Google Shape;16780;p32"/>
          <p:cNvSpPr/>
          <p:nvPr/>
        </p:nvSpPr>
        <p:spPr>
          <a:xfrm>
            <a:off x="640855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1" name="Google Shape;16781;p32"/>
          <p:cNvSpPr/>
          <p:nvPr/>
        </p:nvSpPr>
        <p:spPr>
          <a:xfrm>
            <a:off x="652806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2" name="Google Shape;16782;p32"/>
          <p:cNvSpPr/>
          <p:nvPr/>
        </p:nvSpPr>
        <p:spPr>
          <a:xfrm>
            <a:off x="664757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3" name="Google Shape;16783;p32"/>
          <p:cNvSpPr/>
          <p:nvPr/>
        </p:nvSpPr>
        <p:spPr>
          <a:xfrm>
            <a:off x="676709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4" name="Google Shape;16784;p32"/>
          <p:cNvSpPr/>
          <p:nvPr/>
        </p:nvSpPr>
        <p:spPr>
          <a:xfrm>
            <a:off x="688660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5" name="Google Shape;16785;p32"/>
          <p:cNvSpPr/>
          <p:nvPr/>
        </p:nvSpPr>
        <p:spPr>
          <a:xfrm>
            <a:off x="70061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6" name="Google Shape;16786;p32"/>
          <p:cNvSpPr/>
          <p:nvPr/>
        </p:nvSpPr>
        <p:spPr>
          <a:xfrm>
            <a:off x="712563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7" name="Google Shape;16787;p32"/>
          <p:cNvSpPr/>
          <p:nvPr/>
        </p:nvSpPr>
        <p:spPr>
          <a:xfrm>
            <a:off x="724514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8" name="Google Shape;16788;p32"/>
          <p:cNvSpPr/>
          <p:nvPr/>
        </p:nvSpPr>
        <p:spPr>
          <a:xfrm>
            <a:off x="73646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9" name="Google Shape;16789;p32"/>
          <p:cNvSpPr/>
          <p:nvPr/>
        </p:nvSpPr>
        <p:spPr>
          <a:xfrm>
            <a:off x="748417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0" name="Google Shape;16790;p32"/>
          <p:cNvSpPr/>
          <p:nvPr/>
        </p:nvSpPr>
        <p:spPr>
          <a:xfrm>
            <a:off x="760368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1" name="Google Shape;16791;p32"/>
          <p:cNvSpPr/>
          <p:nvPr/>
        </p:nvSpPr>
        <p:spPr>
          <a:xfrm>
            <a:off x="772319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2" name="Google Shape;16792;p32"/>
          <p:cNvSpPr/>
          <p:nvPr/>
        </p:nvSpPr>
        <p:spPr>
          <a:xfrm>
            <a:off x="784271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3" name="Google Shape;16793;p32"/>
          <p:cNvSpPr/>
          <p:nvPr/>
        </p:nvSpPr>
        <p:spPr>
          <a:xfrm>
            <a:off x="79622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4" name="Google Shape;16794;p32"/>
          <p:cNvSpPr/>
          <p:nvPr/>
        </p:nvSpPr>
        <p:spPr>
          <a:xfrm>
            <a:off x="808174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5" name="Google Shape;16795;p32"/>
          <p:cNvSpPr/>
          <p:nvPr/>
        </p:nvSpPr>
        <p:spPr>
          <a:xfrm>
            <a:off x="820125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6" name="Google Shape;16796;p32"/>
          <p:cNvSpPr/>
          <p:nvPr/>
        </p:nvSpPr>
        <p:spPr>
          <a:xfrm>
            <a:off x="83207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7" name="Google Shape;16797;p32"/>
          <p:cNvSpPr/>
          <p:nvPr/>
        </p:nvSpPr>
        <p:spPr>
          <a:xfrm>
            <a:off x="844028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8" name="Google Shape;16798;p32"/>
          <p:cNvSpPr/>
          <p:nvPr/>
        </p:nvSpPr>
        <p:spPr>
          <a:xfrm>
            <a:off x="855979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9" name="Google Shape;16799;p32"/>
          <p:cNvSpPr/>
          <p:nvPr/>
        </p:nvSpPr>
        <p:spPr>
          <a:xfrm>
            <a:off x="867930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0" name="Google Shape;16800;p32"/>
          <p:cNvSpPr/>
          <p:nvPr/>
        </p:nvSpPr>
        <p:spPr>
          <a:xfrm>
            <a:off x="879882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1" name="Google Shape;16801;p32"/>
          <p:cNvSpPr/>
          <p:nvPr/>
        </p:nvSpPr>
        <p:spPr>
          <a:xfrm>
            <a:off x="31350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2" name="Google Shape;16802;p32"/>
          <p:cNvSpPr/>
          <p:nvPr/>
        </p:nvSpPr>
        <p:spPr>
          <a:xfrm>
            <a:off x="43301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3" name="Google Shape;16803;p32"/>
          <p:cNvSpPr/>
          <p:nvPr/>
        </p:nvSpPr>
        <p:spPr>
          <a:xfrm>
            <a:off x="55251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4" name="Google Shape;16804;p32"/>
          <p:cNvSpPr/>
          <p:nvPr/>
        </p:nvSpPr>
        <p:spPr>
          <a:xfrm>
            <a:off x="6720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5" name="Google Shape;16805;p32"/>
          <p:cNvSpPr/>
          <p:nvPr/>
        </p:nvSpPr>
        <p:spPr>
          <a:xfrm>
            <a:off x="79153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6" name="Google Shape;16806;p32"/>
          <p:cNvSpPr/>
          <p:nvPr/>
        </p:nvSpPr>
        <p:spPr>
          <a:xfrm>
            <a:off x="91104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7" name="Google Shape;16807;p32"/>
          <p:cNvSpPr/>
          <p:nvPr/>
        </p:nvSpPr>
        <p:spPr>
          <a:xfrm>
            <a:off x="10305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8" name="Google Shape;16808;p32"/>
          <p:cNvSpPr/>
          <p:nvPr/>
        </p:nvSpPr>
        <p:spPr>
          <a:xfrm>
            <a:off x="115006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9" name="Google Shape;16809;p32"/>
          <p:cNvSpPr/>
          <p:nvPr/>
        </p:nvSpPr>
        <p:spPr>
          <a:xfrm>
            <a:off x="126956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0" name="Google Shape;16810;p32"/>
          <p:cNvSpPr/>
          <p:nvPr/>
        </p:nvSpPr>
        <p:spPr>
          <a:xfrm>
            <a:off x="138907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1" name="Google Shape;16811;p32"/>
          <p:cNvSpPr/>
          <p:nvPr/>
        </p:nvSpPr>
        <p:spPr>
          <a:xfrm>
            <a:off x="150858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2" name="Google Shape;16812;p32"/>
          <p:cNvSpPr/>
          <p:nvPr/>
        </p:nvSpPr>
        <p:spPr>
          <a:xfrm>
            <a:off x="16280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3" name="Google Shape;16813;p32"/>
          <p:cNvSpPr/>
          <p:nvPr/>
        </p:nvSpPr>
        <p:spPr>
          <a:xfrm>
            <a:off x="17476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4" name="Google Shape;16814;p32"/>
          <p:cNvSpPr/>
          <p:nvPr/>
        </p:nvSpPr>
        <p:spPr>
          <a:xfrm>
            <a:off x="18671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5" name="Google Shape;16815;p32"/>
          <p:cNvSpPr/>
          <p:nvPr/>
        </p:nvSpPr>
        <p:spPr>
          <a:xfrm>
            <a:off x="19866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6" name="Google Shape;16816;p32"/>
          <p:cNvSpPr/>
          <p:nvPr/>
        </p:nvSpPr>
        <p:spPr>
          <a:xfrm>
            <a:off x="210612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7" name="Google Shape;16817;p32"/>
          <p:cNvSpPr/>
          <p:nvPr/>
        </p:nvSpPr>
        <p:spPr>
          <a:xfrm>
            <a:off x="22256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8" name="Google Shape;16818;p32"/>
          <p:cNvSpPr/>
          <p:nvPr/>
        </p:nvSpPr>
        <p:spPr>
          <a:xfrm>
            <a:off x="234514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9" name="Google Shape;16819;p32"/>
          <p:cNvSpPr/>
          <p:nvPr/>
        </p:nvSpPr>
        <p:spPr>
          <a:xfrm>
            <a:off x="246465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0" name="Google Shape;16820;p32"/>
          <p:cNvSpPr/>
          <p:nvPr/>
        </p:nvSpPr>
        <p:spPr>
          <a:xfrm>
            <a:off x="25841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1" name="Google Shape;16821;p32"/>
          <p:cNvSpPr/>
          <p:nvPr/>
        </p:nvSpPr>
        <p:spPr>
          <a:xfrm>
            <a:off x="27036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2" name="Google Shape;16822;p32"/>
          <p:cNvSpPr/>
          <p:nvPr/>
        </p:nvSpPr>
        <p:spPr>
          <a:xfrm>
            <a:off x="282317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3" name="Google Shape;16823;p32"/>
          <p:cNvSpPr/>
          <p:nvPr/>
        </p:nvSpPr>
        <p:spPr>
          <a:xfrm>
            <a:off x="294268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4" name="Google Shape;16824;p32"/>
          <p:cNvSpPr/>
          <p:nvPr/>
        </p:nvSpPr>
        <p:spPr>
          <a:xfrm>
            <a:off x="306219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5" name="Google Shape;16825;p32"/>
          <p:cNvSpPr/>
          <p:nvPr/>
        </p:nvSpPr>
        <p:spPr>
          <a:xfrm>
            <a:off x="318170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6" name="Google Shape;16826;p32"/>
          <p:cNvSpPr/>
          <p:nvPr/>
        </p:nvSpPr>
        <p:spPr>
          <a:xfrm>
            <a:off x="330120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7" name="Google Shape;16827;p32"/>
          <p:cNvSpPr/>
          <p:nvPr/>
        </p:nvSpPr>
        <p:spPr>
          <a:xfrm>
            <a:off x="342071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8" name="Google Shape;16828;p32"/>
          <p:cNvSpPr/>
          <p:nvPr/>
        </p:nvSpPr>
        <p:spPr>
          <a:xfrm>
            <a:off x="354022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9" name="Google Shape;16829;p32"/>
          <p:cNvSpPr/>
          <p:nvPr/>
        </p:nvSpPr>
        <p:spPr>
          <a:xfrm>
            <a:off x="365973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0" name="Google Shape;16830;p32"/>
          <p:cNvSpPr/>
          <p:nvPr/>
        </p:nvSpPr>
        <p:spPr>
          <a:xfrm>
            <a:off x="37792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1" name="Google Shape;16831;p32"/>
          <p:cNvSpPr/>
          <p:nvPr/>
        </p:nvSpPr>
        <p:spPr>
          <a:xfrm>
            <a:off x="389876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2" name="Google Shape;16832;p32"/>
          <p:cNvSpPr/>
          <p:nvPr/>
        </p:nvSpPr>
        <p:spPr>
          <a:xfrm>
            <a:off x="401827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3" name="Google Shape;16833;p32"/>
          <p:cNvSpPr/>
          <p:nvPr/>
        </p:nvSpPr>
        <p:spPr>
          <a:xfrm>
            <a:off x="41377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4" name="Google Shape;16834;p32"/>
          <p:cNvSpPr/>
          <p:nvPr/>
        </p:nvSpPr>
        <p:spPr>
          <a:xfrm>
            <a:off x="425730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5" name="Google Shape;16835;p32"/>
          <p:cNvSpPr/>
          <p:nvPr/>
        </p:nvSpPr>
        <p:spPr>
          <a:xfrm>
            <a:off x="437682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6" name="Google Shape;16836;p32"/>
          <p:cNvSpPr/>
          <p:nvPr/>
        </p:nvSpPr>
        <p:spPr>
          <a:xfrm>
            <a:off x="44963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7" name="Google Shape;16837;p32"/>
          <p:cNvSpPr/>
          <p:nvPr/>
        </p:nvSpPr>
        <p:spPr>
          <a:xfrm>
            <a:off x="461584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8" name="Google Shape;16838;p32"/>
          <p:cNvSpPr/>
          <p:nvPr/>
        </p:nvSpPr>
        <p:spPr>
          <a:xfrm>
            <a:off x="473536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9" name="Google Shape;16839;p32"/>
          <p:cNvSpPr/>
          <p:nvPr/>
        </p:nvSpPr>
        <p:spPr>
          <a:xfrm>
            <a:off x="485487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0" name="Google Shape;16840;p32"/>
          <p:cNvSpPr/>
          <p:nvPr/>
        </p:nvSpPr>
        <p:spPr>
          <a:xfrm>
            <a:off x="497438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1" name="Google Shape;16841;p32"/>
          <p:cNvSpPr/>
          <p:nvPr/>
        </p:nvSpPr>
        <p:spPr>
          <a:xfrm>
            <a:off x="50939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2" name="Google Shape;16842;p32"/>
          <p:cNvSpPr/>
          <p:nvPr/>
        </p:nvSpPr>
        <p:spPr>
          <a:xfrm>
            <a:off x="521341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3" name="Google Shape;16843;p32"/>
          <p:cNvSpPr/>
          <p:nvPr/>
        </p:nvSpPr>
        <p:spPr>
          <a:xfrm>
            <a:off x="533292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4" name="Google Shape;16844;p32"/>
          <p:cNvSpPr/>
          <p:nvPr/>
        </p:nvSpPr>
        <p:spPr>
          <a:xfrm>
            <a:off x="545244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5" name="Google Shape;16845;p32"/>
          <p:cNvSpPr/>
          <p:nvPr/>
        </p:nvSpPr>
        <p:spPr>
          <a:xfrm>
            <a:off x="557195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6" name="Google Shape;16846;p32"/>
          <p:cNvSpPr/>
          <p:nvPr/>
        </p:nvSpPr>
        <p:spPr>
          <a:xfrm>
            <a:off x="569146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7" name="Google Shape;16847;p32"/>
          <p:cNvSpPr/>
          <p:nvPr/>
        </p:nvSpPr>
        <p:spPr>
          <a:xfrm>
            <a:off x="581098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8" name="Google Shape;16848;p32"/>
          <p:cNvSpPr/>
          <p:nvPr/>
        </p:nvSpPr>
        <p:spPr>
          <a:xfrm>
            <a:off x="593049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9" name="Google Shape;16849;p32"/>
          <p:cNvSpPr/>
          <p:nvPr/>
        </p:nvSpPr>
        <p:spPr>
          <a:xfrm>
            <a:off x="60500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0" name="Google Shape;16850;p32"/>
          <p:cNvSpPr/>
          <p:nvPr/>
        </p:nvSpPr>
        <p:spPr>
          <a:xfrm>
            <a:off x="616952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1" name="Google Shape;16851;p32"/>
          <p:cNvSpPr/>
          <p:nvPr/>
        </p:nvSpPr>
        <p:spPr>
          <a:xfrm>
            <a:off x="628903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2" name="Google Shape;16852;p32"/>
          <p:cNvSpPr/>
          <p:nvPr/>
        </p:nvSpPr>
        <p:spPr>
          <a:xfrm>
            <a:off x="640855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3" name="Google Shape;16853;p32"/>
          <p:cNvSpPr/>
          <p:nvPr/>
        </p:nvSpPr>
        <p:spPr>
          <a:xfrm>
            <a:off x="652806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4" name="Google Shape;16854;p32"/>
          <p:cNvSpPr/>
          <p:nvPr/>
        </p:nvSpPr>
        <p:spPr>
          <a:xfrm>
            <a:off x="664757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5" name="Google Shape;16855;p32"/>
          <p:cNvSpPr/>
          <p:nvPr/>
        </p:nvSpPr>
        <p:spPr>
          <a:xfrm>
            <a:off x="676709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6" name="Google Shape;16856;p32"/>
          <p:cNvSpPr/>
          <p:nvPr/>
        </p:nvSpPr>
        <p:spPr>
          <a:xfrm>
            <a:off x="688660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7" name="Google Shape;16857;p32"/>
          <p:cNvSpPr/>
          <p:nvPr/>
        </p:nvSpPr>
        <p:spPr>
          <a:xfrm>
            <a:off x="70061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8" name="Google Shape;16858;p32"/>
          <p:cNvSpPr/>
          <p:nvPr/>
        </p:nvSpPr>
        <p:spPr>
          <a:xfrm>
            <a:off x="712563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9" name="Google Shape;16859;p32"/>
          <p:cNvSpPr/>
          <p:nvPr/>
        </p:nvSpPr>
        <p:spPr>
          <a:xfrm>
            <a:off x="724514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0" name="Google Shape;16860;p32"/>
          <p:cNvSpPr/>
          <p:nvPr/>
        </p:nvSpPr>
        <p:spPr>
          <a:xfrm>
            <a:off x="73646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1" name="Google Shape;16861;p32"/>
          <p:cNvSpPr/>
          <p:nvPr/>
        </p:nvSpPr>
        <p:spPr>
          <a:xfrm>
            <a:off x="748417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2" name="Google Shape;16862;p32"/>
          <p:cNvSpPr/>
          <p:nvPr/>
        </p:nvSpPr>
        <p:spPr>
          <a:xfrm>
            <a:off x="760368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3" name="Google Shape;16863;p32"/>
          <p:cNvSpPr/>
          <p:nvPr/>
        </p:nvSpPr>
        <p:spPr>
          <a:xfrm>
            <a:off x="772319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4" name="Google Shape;16864;p32"/>
          <p:cNvSpPr/>
          <p:nvPr/>
        </p:nvSpPr>
        <p:spPr>
          <a:xfrm>
            <a:off x="784271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5" name="Google Shape;16865;p32"/>
          <p:cNvSpPr/>
          <p:nvPr/>
        </p:nvSpPr>
        <p:spPr>
          <a:xfrm>
            <a:off x="79622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6" name="Google Shape;16866;p32"/>
          <p:cNvSpPr/>
          <p:nvPr/>
        </p:nvSpPr>
        <p:spPr>
          <a:xfrm>
            <a:off x="808174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7" name="Google Shape;16867;p32"/>
          <p:cNvSpPr/>
          <p:nvPr/>
        </p:nvSpPr>
        <p:spPr>
          <a:xfrm>
            <a:off x="820125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8" name="Google Shape;16868;p32"/>
          <p:cNvSpPr/>
          <p:nvPr/>
        </p:nvSpPr>
        <p:spPr>
          <a:xfrm>
            <a:off x="83207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9" name="Google Shape;16869;p32"/>
          <p:cNvSpPr/>
          <p:nvPr/>
        </p:nvSpPr>
        <p:spPr>
          <a:xfrm>
            <a:off x="844028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0" name="Google Shape;16870;p32"/>
          <p:cNvSpPr/>
          <p:nvPr/>
        </p:nvSpPr>
        <p:spPr>
          <a:xfrm>
            <a:off x="855979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1" name="Google Shape;16871;p32"/>
          <p:cNvSpPr/>
          <p:nvPr/>
        </p:nvSpPr>
        <p:spPr>
          <a:xfrm>
            <a:off x="867930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2" name="Google Shape;16872;p32"/>
          <p:cNvSpPr/>
          <p:nvPr/>
        </p:nvSpPr>
        <p:spPr>
          <a:xfrm>
            <a:off x="879882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3" name="Google Shape;16873;p32"/>
          <p:cNvSpPr/>
          <p:nvPr/>
        </p:nvSpPr>
        <p:spPr>
          <a:xfrm>
            <a:off x="31350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4" name="Google Shape;16874;p32"/>
          <p:cNvSpPr/>
          <p:nvPr/>
        </p:nvSpPr>
        <p:spPr>
          <a:xfrm>
            <a:off x="43301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5" name="Google Shape;16875;p32"/>
          <p:cNvSpPr/>
          <p:nvPr/>
        </p:nvSpPr>
        <p:spPr>
          <a:xfrm>
            <a:off x="55251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6" name="Google Shape;16876;p32"/>
          <p:cNvSpPr/>
          <p:nvPr/>
        </p:nvSpPr>
        <p:spPr>
          <a:xfrm>
            <a:off x="6720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7" name="Google Shape;16877;p32"/>
          <p:cNvSpPr/>
          <p:nvPr/>
        </p:nvSpPr>
        <p:spPr>
          <a:xfrm>
            <a:off x="79153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8" name="Google Shape;16878;p32"/>
          <p:cNvSpPr/>
          <p:nvPr/>
        </p:nvSpPr>
        <p:spPr>
          <a:xfrm>
            <a:off x="91104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9" name="Google Shape;16879;p32"/>
          <p:cNvSpPr/>
          <p:nvPr/>
        </p:nvSpPr>
        <p:spPr>
          <a:xfrm>
            <a:off x="10305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0" name="Google Shape;16880;p32"/>
          <p:cNvSpPr/>
          <p:nvPr/>
        </p:nvSpPr>
        <p:spPr>
          <a:xfrm>
            <a:off x="115006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1" name="Google Shape;16881;p32"/>
          <p:cNvSpPr/>
          <p:nvPr/>
        </p:nvSpPr>
        <p:spPr>
          <a:xfrm>
            <a:off x="126956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2" name="Google Shape;16882;p32"/>
          <p:cNvSpPr/>
          <p:nvPr/>
        </p:nvSpPr>
        <p:spPr>
          <a:xfrm>
            <a:off x="138907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3" name="Google Shape;16883;p32"/>
          <p:cNvSpPr/>
          <p:nvPr/>
        </p:nvSpPr>
        <p:spPr>
          <a:xfrm>
            <a:off x="150858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4" name="Google Shape;16884;p32"/>
          <p:cNvSpPr/>
          <p:nvPr/>
        </p:nvSpPr>
        <p:spPr>
          <a:xfrm>
            <a:off x="16280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5" name="Google Shape;16885;p32"/>
          <p:cNvSpPr/>
          <p:nvPr/>
        </p:nvSpPr>
        <p:spPr>
          <a:xfrm>
            <a:off x="17476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6" name="Google Shape;16886;p32"/>
          <p:cNvSpPr/>
          <p:nvPr/>
        </p:nvSpPr>
        <p:spPr>
          <a:xfrm>
            <a:off x="18671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7" name="Google Shape;16887;p32"/>
          <p:cNvSpPr/>
          <p:nvPr/>
        </p:nvSpPr>
        <p:spPr>
          <a:xfrm>
            <a:off x="19866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8" name="Google Shape;16888;p32"/>
          <p:cNvSpPr/>
          <p:nvPr/>
        </p:nvSpPr>
        <p:spPr>
          <a:xfrm>
            <a:off x="210612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9" name="Google Shape;16889;p32"/>
          <p:cNvSpPr/>
          <p:nvPr/>
        </p:nvSpPr>
        <p:spPr>
          <a:xfrm>
            <a:off x="22256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0" name="Google Shape;16890;p32"/>
          <p:cNvSpPr/>
          <p:nvPr/>
        </p:nvSpPr>
        <p:spPr>
          <a:xfrm>
            <a:off x="234514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1" name="Google Shape;16891;p32"/>
          <p:cNvSpPr/>
          <p:nvPr/>
        </p:nvSpPr>
        <p:spPr>
          <a:xfrm>
            <a:off x="246465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2" name="Google Shape;16892;p32"/>
          <p:cNvSpPr/>
          <p:nvPr/>
        </p:nvSpPr>
        <p:spPr>
          <a:xfrm>
            <a:off x="25841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3" name="Google Shape;16893;p32"/>
          <p:cNvSpPr/>
          <p:nvPr/>
        </p:nvSpPr>
        <p:spPr>
          <a:xfrm>
            <a:off x="27036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4" name="Google Shape;16894;p32"/>
          <p:cNvSpPr/>
          <p:nvPr/>
        </p:nvSpPr>
        <p:spPr>
          <a:xfrm>
            <a:off x="282317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5" name="Google Shape;16895;p32"/>
          <p:cNvSpPr/>
          <p:nvPr/>
        </p:nvSpPr>
        <p:spPr>
          <a:xfrm>
            <a:off x="294268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6" name="Google Shape;16896;p32"/>
          <p:cNvSpPr/>
          <p:nvPr/>
        </p:nvSpPr>
        <p:spPr>
          <a:xfrm>
            <a:off x="306219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7" name="Google Shape;16897;p32"/>
          <p:cNvSpPr/>
          <p:nvPr/>
        </p:nvSpPr>
        <p:spPr>
          <a:xfrm>
            <a:off x="318170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8" name="Google Shape;16898;p32"/>
          <p:cNvSpPr/>
          <p:nvPr/>
        </p:nvSpPr>
        <p:spPr>
          <a:xfrm>
            <a:off x="330120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9" name="Google Shape;16899;p32"/>
          <p:cNvSpPr/>
          <p:nvPr/>
        </p:nvSpPr>
        <p:spPr>
          <a:xfrm>
            <a:off x="342071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0" name="Google Shape;16900;p32"/>
          <p:cNvSpPr/>
          <p:nvPr/>
        </p:nvSpPr>
        <p:spPr>
          <a:xfrm>
            <a:off x="354022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1" name="Google Shape;16901;p32"/>
          <p:cNvSpPr/>
          <p:nvPr/>
        </p:nvSpPr>
        <p:spPr>
          <a:xfrm>
            <a:off x="365973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2" name="Google Shape;16902;p32"/>
          <p:cNvSpPr/>
          <p:nvPr/>
        </p:nvSpPr>
        <p:spPr>
          <a:xfrm>
            <a:off x="37792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3" name="Google Shape;16903;p32"/>
          <p:cNvSpPr/>
          <p:nvPr/>
        </p:nvSpPr>
        <p:spPr>
          <a:xfrm>
            <a:off x="389876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4" name="Google Shape;16904;p32"/>
          <p:cNvSpPr/>
          <p:nvPr/>
        </p:nvSpPr>
        <p:spPr>
          <a:xfrm>
            <a:off x="401827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5" name="Google Shape;16905;p32"/>
          <p:cNvSpPr/>
          <p:nvPr/>
        </p:nvSpPr>
        <p:spPr>
          <a:xfrm>
            <a:off x="41377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6" name="Google Shape;16906;p32"/>
          <p:cNvSpPr/>
          <p:nvPr/>
        </p:nvSpPr>
        <p:spPr>
          <a:xfrm>
            <a:off x="425730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7" name="Google Shape;16907;p32"/>
          <p:cNvSpPr/>
          <p:nvPr/>
        </p:nvSpPr>
        <p:spPr>
          <a:xfrm>
            <a:off x="437682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8" name="Google Shape;16908;p32"/>
          <p:cNvSpPr/>
          <p:nvPr/>
        </p:nvSpPr>
        <p:spPr>
          <a:xfrm>
            <a:off x="44963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9" name="Google Shape;16909;p32"/>
          <p:cNvSpPr/>
          <p:nvPr/>
        </p:nvSpPr>
        <p:spPr>
          <a:xfrm>
            <a:off x="461584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0" name="Google Shape;16910;p32"/>
          <p:cNvSpPr/>
          <p:nvPr/>
        </p:nvSpPr>
        <p:spPr>
          <a:xfrm>
            <a:off x="473536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1" name="Google Shape;16911;p32"/>
          <p:cNvSpPr/>
          <p:nvPr/>
        </p:nvSpPr>
        <p:spPr>
          <a:xfrm>
            <a:off x="485487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2" name="Google Shape;16912;p32"/>
          <p:cNvSpPr/>
          <p:nvPr/>
        </p:nvSpPr>
        <p:spPr>
          <a:xfrm>
            <a:off x="497438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3" name="Google Shape;16913;p32"/>
          <p:cNvSpPr/>
          <p:nvPr/>
        </p:nvSpPr>
        <p:spPr>
          <a:xfrm>
            <a:off x="50939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4" name="Google Shape;16914;p32"/>
          <p:cNvSpPr/>
          <p:nvPr/>
        </p:nvSpPr>
        <p:spPr>
          <a:xfrm>
            <a:off x="521341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5" name="Google Shape;16915;p32"/>
          <p:cNvSpPr/>
          <p:nvPr/>
        </p:nvSpPr>
        <p:spPr>
          <a:xfrm>
            <a:off x="533292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6" name="Google Shape;16916;p32"/>
          <p:cNvSpPr/>
          <p:nvPr/>
        </p:nvSpPr>
        <p:spPr>
          <a:xfrm>
            <a:off x="545244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7" name="Google Shape;16917;p32"/>
          <p:cNvSpPr/>
          <p:nvPr/>
        </p:nvSpPr>
        <p:spPr>
          <a:xfrm>
            <a:off x="557195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8" name="Google Shape;16918;p32"/>
          <p:cNvSpPr/>
          <p:nvPr/>
        </p:nvSpPr>
        <p:spPr>
          <a:xfrm>
            <a:off x="569146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9" name="Google Shape;16919;p32"/>
          <p:cNvSpPr/>
          <p:nvPr/>
        </p:nvSpPr>
        <p:spPr>
          <a:xfrm>
            <a:off x="581098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0" name="Google Shape;16920;p32"/>
          <p:cNvSpPr/>
          <p:nvPr/>
        </p:nvSpPr>
        <p:spPr>
          <a:xfrm>
            <a:off x="593049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1" name="Google Shape;16921;p32"/>
          <p:cNvSpPr/>
          <p:nvPr/>
        </p:nvSpPr>
        <p:spPr>
          <a:xfrm>
            <a:off x="60500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2" name="Google Shape;16922;p32"/>
          <p:cNvSpPr/>
          <p:nvPr/>
        </p:nvSpPr>
        <p:spPr>
          <a:xfrm>
            <a:off x="616952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3" name="Google Shape;16923;p32"/>
          <p:cNvSpPr/>
          <p:nvPr/>
        </p:nvSpPr>
        <p:spPr>
          <a:xfrm>
            <a:off x="628903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4" name="Google Shape;16924;p32"/>
          <p:cNvSpPr/>
          <p:nvPr/>
        </p:nvSpPr>
        <p:spPr>
          <a:xfrm>
            <a:off x="640855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5" name="Google Shape;16925;p32"/>
          <p:cNvSpPr/>
          <p:nvPr/>
        </p:nvSpPr>
        <p:spPr>
          <a:xfrm>
            <a:off x="652806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6" name="Google Shape;16926;p32"/>
          <p:cNvSpPr/>
          <p:nvPr/>
        </p:nvSpPr>
        <p:spPr>
          <a:xfrm>
            <a:off x="664757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7" name="Google Shape;16927;p32"/>
          <p:cNvSpPr/>
          <p:nvPr/>
        </p:nvSpPr>
        <p:spPr>
          <a:xfrm>
            <a:off x="676709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8" name="Google Shape;16928;p32"/>
          <p:cNvSpPr/>
          <p:nvPr/>
        </p:nvSpPr>
        <p:spPr>
          <a:xfrm>
            <a:off x="688660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9" name="Google Shape;16929;p32"/>
          <p:cNvSpPr/>
          <p:nvPr/>
        </p:nvSpPr>
        <p:spPr>
          <a:xfrm>
            <a:off x="70061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0" name="Google Shape;16930;p32"/>
          <p:cNvSpPr/>
          <p:nvPr/>
        </p:nvSpPr>
        <p:spPr>
          <a:xfrm>
            <a:off x="712563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1" name="Google Shape;16931;p32"/>
          <p:cNvSpPr/>
          <p:nvPr/>
        </p:nvSpPr>
        <p:spPr>
          <a:xfrm>
            <a:off x="724514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2" name="Google Shape;16932;p32"/>
          <p:cNvSpPr/>
          <p:nvPr/>
        </p:nvSpPr>
        <p:spPr>
          <a:xfrm>
            <a:off x="73646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3" name="Google Shape;16933;p32"/>
          <p:cNvSpPr/>
          <p:nvPr/>
        </p:nvSpPr>
        <p:spPr>
          <a:xfrm>
            <a:off x="748417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4" name="Google Shape;16934;p32"/>
          <p:cNvSpPr/>
          <p:nvPr/>
        </p:nvSpPr>
        <p:spPr>
          <a:xfrm>
            <a:off x="760368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5" name="Google Shape;16935;p32"/>
          <p:cNvSpPr/>
          <p:nvPr/>
        </p:nvSpPr>
        <p:spPr>
          <a:xfrm>
            <a:off x="772319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6" name="Google Shape;16936;p32"/>
          <p:cNvSpPr/>
          <p:nvPr/>
        </p:nvSpPr>
        <p:spPr>
          <a:xfrm>
            <a:off x="784271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7" name="Google Shape;16937;p32"/>
          <p:cNvSpPr/>
          <p:nvPr/>
        </p:nvSpPr>
        <p:spPr>
          <a:xfrm>
            <a:off x="79622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8" name="Google Shape;16938;p32"/>
          <p:cNvSpPr/>
          <p:nvPr/>
        </p:nvSpPr>
        <p:spPr>
          <a:xfrm>
            <a:off x="808174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9" name="Google Shape;16939;p32"/>
          <p:cNvSpPr/>
          <p:nvPr/>
        </p:nvSpPr>
        <p:spPr>
          <a:xfrm>
            <a:off x="820125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0" name="Google Shape;16940;p32"/>
          <p:cNvSpPr/>
          <p:nvPr/>
        </p:nvSpPr>
        <p:spPr>
          <a:xfrm>
            <a:off x="83207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1" name="Google Shape;16941;p32"/>
          <p:cNvSpPr/>
          <p:nvPr/>
        </p:nvSpPr>
        <p:spPr>
          <a:xfrm>
            <a:off x="844028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2" name="Google Shape;16942;p32"/>
          <p:cNvSpPr/>
          <p:nvPr/>
        </p:nvSpPr>
        <p:spPr>
          <a:xfrm>
            <a:off x="855979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3" name="Google Shape;16943;p32"/>
          <p:cNvSpPr/>
          <p:nvPr/>
        </p:nvSpPr>
        <p:spPr>
          <a:xfrm>
            <a:off x="867930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4" name="Google Shape;16944;p32"/>
          <p:cNvSpPr/>
          <p:nvPr/>
        </p:nvSpPr>
        <p:spPr>
          <a:xfrm>
            <a:off x="879882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5" name="Google Shape;16945;p32"/>
          <p:cNvSpPr/>
          <p:nvPr/>
        </p:nvSpPr>
        <p:spPr>
          <a:xfrm>
            <a:off x="31350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6" name="Google Shape;16946;p32"/>
          <p:cNvSpPr/>
          <p:nvPr/>
        </p:nvSpPr>
        <p:spPr>
          <a:xfrm>
            <a:off x="43301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7" name="Google Shape;16947;p32"/>
          <p:cNvSpPr/>
          <p:nvPr/>
        </p:nvSpPr>
        <p:spPr>
          <a:xfrm>
            <a:off x="55251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8" name="Google Shape;16948;p32"/>
          <p:cNvSpPr/>
          <p:nvPr/>
        </p:nvSpPr>
        <p:spPr>
          <a:xfrm>
            <a:off x="6720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9" name="Google Shape;16949;p32"/>
          <p:cNvSpPr/>
          <p:nvPr/>
        </p:nvSpPr>
        <p:spPr>
          <a:xfrm>
            <a:off x="79153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0" name="Google Shape;16950;p32"/>
          <p:cNvSpPr/>
          <p:nvPr/>
        </p:nvSpPr>
        <p:spPr>
          <a:xfrm>
            <a:off x="91104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1" name="Google Shape;16951;p32"/>
          <p:cNvSpPr/>
          <p:nvPr/>
        </p:nvSpPr>
        <p:spPr>
          <a:xfrm>
            <a:off x="10305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2" name="Google Shape;16952;p32"/>
          <p:cNvSpPr/>
          <p:nvPr/>
        </p:nvSpPr>
        <p:spPr>
          <a:xfrm>
            <a:off x="115006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3" name="Google Shape;16953;p32"/>
          <p:cNvSpPr/>
          <p:nvPr/>
        </p:nvSpPr>
        <p:spPr>
          <a:xfrm>
            <a:off x="126956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4" name="Google Shape;16954;p32"/>
          <p:cNvSpPr/>
          <p:nvPr/>
        </p:nvSpPr>
        <p:spPr>
          <a:xfrm>
            <a:off x="138907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5" name="Google Shape;16955;p32"/>
          <p:cNvSpPr/>
          <p:nvPr/>
        </p:nvSpPr>
        <p:spPr>
          <a:xfrm>
            <a:off x="150858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6" name="Google Shape;16956;p32"/>
          <p:cNvSpPr/>
          <p:nvPr/>
        </p:nvSpPr>
        <p:spPr>
          <a:xfrm>
            <a:off x="16280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7" name="Google Shape;16957;p32"/>
          <p:cNvSpPr/>
          <p:nvPr/>
        </p:nvSpPr>
        <p:spPr>
          <a:xfrm>
            <a:off x="17476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8" name="Google Shape;16958;p32"/>
          <p:cNvSpPr/>
          <p:nvPr/>
        </p:nvSpPr>
        <p:spPr>
          <a:xfrm>
            <a:off x="18671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9" name="Google Shape;16959;p32"/>
          <p:cNvSpPr/>
          <p:nvPr/>
        </p:nvSpPr>
        <p:spPr>
          <a:xfrm>
            <a:off x="19866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0" name="Google Shape;16960;p32"/>
          <p:cNvSpPr/>
          <p:nvPr/>
        </p:nvSpPr>
        <p:spPr>
          <a:xfrm>
            <a:off x="210612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1" name="Google Shape;16961;p32"/>
          <p:cNvSpPr/>
          <p:nvPr/>
        </p:nvSpPr>
        <p:spPr>
          <a:xfrm>
            <a:off x="22256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2" name="Google Shape;16962;p32"/>
          <p:cNvSpPr/>
          <p:nvPr/>
        </p:nvSpPr>
        <p:spPr>
          <a:xfrm>
            <a:off x="234514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3" name="Google Shape;16963;p32"/>
          <p:cNvSpPr/>
          <p:nvPr/>
        </p:nvSpPr>
        <p:spPr>
          <a:xfrm>
            <a:off x="246465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4" name="Google Shape;16964;p32"/>
          <p:cNvSpPr/>
          <p:nvPr/>
        </p:nvSpPr>
        <p:spPr>
          <a:xfrm>
            <a:off x="25841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5" name="Google Shape;16965;p32"/>
          <p:cNvSpPr/>
          <p:nvPr/>
        </p:nvSpPr>
        <p:spPr>
          <a:xfrm>
            <a:off x="27036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6" name="Google Shape;16966;p32"/>
          <p:cNvSpPr/>
          <p:nvPr/>
        </p:nvSpPr>
        <p:spPr>
          <a:xfrm>
            <a:off x="282317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7" name="Google Shape;16967;p32"/>
          <p:cNvSpPr/>
          <p:nvPr/>
        </p:nvSpPr>
        <p:spPr>
          <a:xfrm>
            <a:off x="294268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8" name="Google Shape;16968;p32"/>
          <p:cNvSpPr/>
          <p:nvPr/>
        </p:nvSpPr>
        <p:spPr>
          <a:xfrm>
            <a:off x="306219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9" name="Google Shape;16969;p32"/>
          <p:cNvSpPr/>
          <p:nvPr/>
        </p:nvSpPr>
        <p:spPr>
          <a:xfrm>
            <a:off x="318170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0" name="Google Shape;16970;p32"/>
          <p:cNvSpPr/>
          <p:nvPr/>
        </p:nvSpPr>
        <p:spPr>
          <a:xfrm>
            <a:off x="330120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1" name="Google Shape;16971;p32"/>
          <p:cNvSpPr/>
          <p:nvPr/>
        </p:nvSpPr>
        <p:spPr>
          <a:xfrm>
            <a:off x="342071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2" name="Google Shape;16972;p32"/>
          <p:cNvSpPr/>
          <p:nvPr/>
        </p:nvSpPr>
        <p:spPr>
          <a:xfrm>
            <a:off x="354022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3" name="Google Shape;16973;p32"/>
          <p:cNvSpPr/>
          <p:nvPr/>
        </p:nvSpPr>
        <p:spPr>
          <a:xfrm>
            <a:off x="365973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4" name="Google Shape;16974;p32"/>
          <p:cNvSpPr/>
          <p:nvPr/>
        </p:nvSpPr>
        <p:spPr>
          <a:xfrm>
            <a:off x="37792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5" name="Google Shape;16975;p32"/>
          <p:cNvSpPr/>
          <p:nvPr/>
        </p:nvSpPr>
        <p:spPr>
          <a:xfrm>
            <a:off x="389876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6" name="Google Shape;16976;p32"/>
          <p:cNvSpPr/>
          <p:nvPr/>
        </p:nvSpPr>
        <p:spPr>
          <a:xfrm>
            <a:off x="401827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7" name="Google Shape;16977;p32"/>
          <p:cNvSpPr/>
          <p:nvPr/>
        </p:nvSpPr>
        <p:spPr>
          <a:xfrm>
            <a:off x="41377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8" name="Google Shape;16978;p32"/>
          <p:cNvSpPr/>
          <p:nvPr/>
        </p:nvSpPr>
        <p:spPr>
          <a:xfrm>
            <a:off x="425730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9" name="Google Shape;16979;p32"/>
          <p:cNvSpPr/>
          <p:nvPr/>
        </p:nvSpPr>
        <p:spPr>
          <a:xfrm>
            <a:off x="437682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0" name="Google Shape;16980;p32"/>
          <p:cNvSpPr/>
          <p:nvPr/>
        </p:nvSpPr>
        <p:spPr>
          <a:xfrm>
            <a:off x="44963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1" name="Google Shape;16981;p32"/>
          <p:cNvSpPr/>
          <p:nvPr/>
        </p:nvSpPr>
        <p:spPr>
          <a:xfrm>
            <a:off x="461584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2" name="Google Shape;16982;p32"/>
          <p:cNvSpPr/>
          <p:nvPr/>
        </p:nvSpPr>
        <p:spPr>
          <a:xfrm>
            <a:off x="473536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3" name="Google Shape;16983;p32"/>
          <p:cNvSpPr/>
          <p:nvPr/>
        </p:nvSpPr>
        <p:spPr>
          <a:xfrm>
            <a:off x="485487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4" name="Google Shape;16984;p32"/>
          <p:cNvSpPr/>
          <p:nvPr/>
        </p:nvSpPr>
        <p:spPr>
          <a:xfrm>
            <a:off x="497438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5" name="Google Shape;16985;p32"/>
          <p:cNvSpPr/>
          <p:nvPr/>
        </p:nvSpPr>
        <p:spPr>
          <a:xfrm>
            <a:off x="50939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6" name="Google Shape;16986;p32"/>
          <p:cNvSpPr/>
          <p:nvPr/>
        </p:nvSpPr>
        <p:spPr>
          <a:xfrm>
            <a:off x="521341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7" name="Google Shape;16987;p32"/>
          <p:cNvSpPr/>
          <p:nvPr/>
        </p:nvSpPr>
        <p:spPr>
          <a:xfrm>
            <a:off x="533292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8" name="Google Shape;16988;p32"/>
          <p:cNvSpPr/>
          <p:nvPr/>
        </p:nvSpPr>
        <p:spPr>
          <a:xfrm>
            <a:off x="545244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9" name="Google Shape;16989;p32"/>
          <p:cNvSpPr/>
          <p:nvPr/>
        </p:nvSpPr>
        <p:spPr>
          <a:xfrm>
            <a:off x="557195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0" name="Google Shape;16990;p32"/>
          <p:cNvSpPr/>
          <p:nvPr/>
        </p:nvSpPr>
        <p:spPr>
          <a:xfrm>
            <a:off x="569146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1" name="Google Shape;16991;p32"/>
          <p:cNvSpPr/>
          <p:nvPr/>
        </p:nvSpPr>
        <p:spPr>
          <a:xfrm>
            <a:off x="581098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2" name="Google Shape;16992;p32"/>
          <p:cNvSpPr/>
          <p:nvPr/>
        </p:nvSpPr>
        <p:spPr>
          <a:xfrm>
            <a:off x="593049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3" name="Google Shape;16993;p32"/>
          <p:cNvSpPr/>
          <p:nvPr/>
        </p:nvSpPr>
        <p:spPr>
          <a:xfrm>
            <a:off x="60500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4" name="Google Shape;16994;p32"/>
          <p:cNvSpPr/>
          <p:nvPr/>
        </p:nvSpPr>
        <p:spPr>
          <a:xfrm>
            <a:off x="616952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5" name="Google Shape;16995;p32"/>
          <p:cNvSpPr/>
          <p:nvPr/>
        </p:nvSpPr>
        <p:spPr>
          <a:xfrm>
            <a:off x="628903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6" name="Google Shape;16996;p32"/>
          <p:cNvSpPr/>
          <p:nvPr/>
        </p:nvSpPr>
        <p:spPr>
          <a:xfrm>
            <a:off x="640855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7" name="Google Shape;16997;p32"/>
          <p:cNvSpPr/>
          <p:nvPr/>
        </p:nvSpPr>
        <p:spPr>
          <a:xfrm>
            <a:off x="652806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8" name="Google Shape;16998;p32"/>
          <p:cNvSpPr/>
          <p:nvPr/>
        </p:nvSpPr>
        <p:spPr>
          <a:xfrm>
            <a:off x="664757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9" name="Google Shape;16999;p32"/>
          <p:cNvSpPr/>
          <p:nvPr/>
        </p:nvSpPr>
        <p:spPr>
          <a:xfrm>
            <a:off x="676709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0" name="Google Shape;17000;p32"/>
          <p:cNvSpPr/>
          <p:nvPr/>
        </p:nvSpPr>
        <p:spPr>
          <a:xfrm>
            <a:off x="688660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1" name="Google Shape;17001;p32"/>
          <p:cNvSpPr/>
          <p:nvPr/>
        </p:nvSpPr>
        <p:spPr>
          <a:xfrm>
            <a:off x="70061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2" name="Google Shape;17002;p32"/>
          <p:cNvSpPr/>
          <p:nvPr/>
        </p:nvSpPr>
        <p:spPr>
          <a:xfrm>
            <a:off x="712563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3" name="Google Shape;17003;p32"/>
          <p:cNvSpPr/>
          <p:nvPr/>
        </p:nvSpPr>
        <p:spPr>
          <a:xfrm>
            <a:off x="724514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4" name="Google Shape;17004;p32"/>
          <p:cNvSpPr/>
          <p:nvPr/>
        </p:nvSpPr>
        <p:spPr>
          <a:xfrm>
            <a:off x="73646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5" name="Google Shape;17005;p32"/>
          <p:cNvSpPr/>
          <p:nvPr/>
        </p:nvSpPr>
        <p:spPr>
          <a:xfrm>
            <a:off x="748417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6" name="Google Shape;17006;p32"/>
          <p:cNvSpPr/>
          <p:nvPr/>
        </p:nvSpPr>
        <p:spPr>
          <a:xfrm>
            <a:off x="760368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7" name="Google Shape;17007;p32"/>
          <p:cNvSpPr/>
          <p:nvPr/>
        </p:nvSpPr>
        <p:spPr>
          <a:xfrm>
            <a:off x="772319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8" name="Google Shape;17008;p32"/>
          <p:cNvSpPr/>
          <p:nvPr/>
        </p:nvSpPr>
        <p:spPr>
          <a:xfrm>
            <a:off x="784271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9" name="Google Shape;17009;p32"/>
          <p:cNvSpPr/>
          <p:nvPr/>
        </p:nvSpPr>
        <p:spPr>
          <a:xfrm>
            <a:off x="79622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0" name="Google Shape;17010;p32"/>
          <p:cNvSpPr/>
          <p:nvPr/>
        </p:nvSpPr>
        <p:spPr>
          <a:xfrm>
            <a:off x="808174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1" name="Google Shape;17011;p32"/>
          <p:cNvSpPr/>
          <p:nvPr/>
        </p:nvSpPr>
        <p:spPr>
          <a:xfrm>
            <a:off x="820125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2" name="Google Shape;17012;p32"/>
          <p:cNvSpPr/>
          <p:nvPr/>
        </p:nvSpPr>
        <p:spPr>
          <a:xfrm>
            <a:off x="83207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3" name="Google Shape;17013;p32"/>
          <p:cNvSpPr/>
          <p:nvPr/>
        </p:nvSpPr>
        <p:spPr>
          <a:xfrm>
            <a:off x="844028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4" name="Google Shape;17014;p32"/>
          <p:cNvSpPr/>
          <p:nvPr/>
        </p:nvSpPr>
        <p:spPr>
          <a:xfrm>
            <a:off x="855979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5" name="Google Shape;17015;p32"/>
          <p:cNvSpPr/>
          <p:nvPr/>
        </p:nvSpPr>
        <p:spPr>
          <a:xfrm>
            <a:off x="867930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6" name="Google Shape;17016;p32"/>
          <p:cNvSpPr/>
          <p:nvPr/>
        </p:nvSpPr>
        <p:spPr>
          <a:xfrm>
            <a:off x="879882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7" name="Google Shape;17017;p32"/>
          <p:cNvSpPr/>
          <p:nvPr/>
        </p:nvSpPr>
        <p:spPr>
          <a:xfrm>
            <a:off x="31350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8" name="Google Shape;17018;p32"/>
          <p:cNvSpPr/>
          <p:nvPr/>
        </p:nvSpPr>
        <p:spPr>
          <a:xfrm>
            <a:off x="43301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9" name="Google Shape;17019;p32"/>
          <p:cNvSpPr/>
          <p:nvPr/>
        </p:nvSpPr>
        <p:spPr>
          <a:xfrm>
            <a:off x="55251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0" name="Google Shape;17020;p32"/>
          <p:cNvSpPr/>
          <p:nvPr/>
        </p:nvSpPr>
        <p:spPr>
          <a:xfrm>
            <a:off x="6720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1" name="Google Shape;17021;p32"/>
          <p:cNvSpPr/>
          <p:nvPr/>
        </p:nvSpPr>
        <p:spPr>
          <a:xfrm>
            <a:off x="79153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2" name="Google Shape;17022;p32"/>
          <p:cNvSpPr/>
          <p:nvPr/>
        </p:nvSpPr>
        <p:spPr>
          <a:xfrm>
            <a:off x="91104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3" name="Google Shape;17023;p32"/>
          <p:cNvSpPr/>
          <p:nvPr/>
        </p:nvSpPr>
        <p:spPr>
          <a:xfrm>
            <a:off x="10305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4" name="Google Shape;17024;p32"/>
          <p:cNvSpPr/>
          <p:nvPr/>
        </p:nvSpPr>
        <p:spPr>
          <a:xfrm>
            <a:off x="115006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5" name="Google Shape;17025;p32"/>
          <p:cNvSpPr/>
          <p:nvPr/>
        </p:nvSpPr>
        <p:spPr>
          <a:xfrm>
            <a:off x="126956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6" name="Google Shape;17026;p32"/>
          <p:cNvSpPr/>
          <p:nvPr/>
        </p:nvSpPr>
        <p:spPr>
          <a:xfrm>
            <a:off x="138907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7" name="Google Shape;17027;p32"/>
          <p:cNvSpPr/>
          <p:nvPr/>
        </p:nvSpPr>
        <p:spPr>
          <a:xfrm>
            <a:off x="150858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8" name="Google Shape;17028;p32"/>
          <p:cNvSpPr/>
          <p:nvPr/>
        </p:nvSpPr>
        <p:spPr>
          <a:xfrm>
            <a:off x="16280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9" name="Google Shape;17029;p32"/>
          <p:cNvSpPr/>
          <p:nvPr/>
        </p:nvSpPr>
        <p:spPr>
          <a:xfrm>
            <a:off x="17476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0" name="Google Shape;17030;p32"/>
          <p:cNvSpPr/>
          <p:nvPr/>
        </p:nvSpPr>
        <p:spPr>
          <a:xfrm>
            <a:off x="18671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1" name="Google Shape;17031;p32"/>
          <p:cNvSpPr/>
          <p:nvPr/>
        </p:nvSpPr>
        <p:spPr>
          <a:xfrm>
            <a:off x="19866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2" name="Google Shape;17032;p32"/>
          <p:cNvSpPr/>
          <p:nvPr/>
        </p:nvSpPr>
        <p:spPr>
          <a:xfrm>
            <a:off x="210612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3" name="Google Shape;17033;p32"/>
          <p:cNvSpPr/>
          <p:nvPr/>
        </p:nvSpPr>
        <p:spPr>
          <a:xfrm>
            <a:off x="22256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4" name="Google Shape;17034;p32"/>
          <p:cNvSpPr/>
          <p:nvPr/>
        </p:nvSpPr>
        <p:spPr>
          <a:xfrm>
            <a:off x="234514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5" name="Google Shape;17035;p32"/>
          <p:cNvSpPr/>
          <p:nvPr/>
        </p:nvSpPr>
        <p:spPr>
          <a:xfrm>
            <a:off x="246465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6" name="Google Shape;17036;p32"/>
          <p:cNvSpPr/>
          <p:nvPr/>
        </p:nvSpPr>
        <p:spPr>
          <a:xfrm>
            <a:off x="25841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7" name="Google Shape;17037;p32"/>
          <p:cNvSpPr/>
          <p:nvPr/>
        </p:nvSpPr>
        <p:spPr>
          <a:xfrm>
            <a:off x="27036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8" name="Google Shape;17038;p32"/>
          <p:cNvSpPr/>
          <p:nvPr/>
        </p:nvSpPr>
        <p:spPr>
          <a:xfrm>
            <a:off x="282317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9" name="Google Shape;17039;p32"/>
          <p:cNvSpPr/>
          <p:nvPr/>
        </p:nvSpPr>
        <p:spPr>
          <a:xfrm>
            <a:off x="294268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0" name="Google Shape;17040;p32"/>
          <p:cNvSpPr/>
          <p:nvPr/>
        </p:nvSpPr>
        <p:spPr>
          <a:xfrm>
            <a:off x="306219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1" name="Google Shape;17041;p32"/>
          <p:cNvSpPr/>
          <p:nvPr/>
        </p:nvSpPr>
        <p:spPr>
          <a:xfrm>
            <a:off x="318170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2" name="Google Shape;17042;p32"/>
          <p:cNvSpPr/>
          <p:nvPr/>
        </p:nvSpPr>
        <p:spPr>
          <a:xfrm>
            <a:off x="330120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3" name="Google Shape;17043;p32"/>
          <p:cNvSpPr/>
          <p:nvPr/>
        </p:nvSpPr>
        <p:spPr>
          <a:xfrm>
            <a:off x="342071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4" name="Google Shape;17044;p32"/>
          <p:cNvSpPr/>
          <p:nvPr/>
        </p:nvSpPr>
        <p:spPr>
          <a:xfrm>
            <a:off x="354022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5" name="Google Shape;17045;p32"/>
          <p:cNvSpPr/>
          <p:nvPr/>
        </p:nvSpPr>
        <p:spPr>
          <a:xfrm>
            <a:off x="365973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6" name="Google Shape;17046;p32"/>
          <p:cNvSpPr/>
          <p:nvPr/>
        </p:nvSpPr>
        <p:spPr>
          <a:xfrm>
            <a:off x="37792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7" name="Google Shape;17047;p32"/>
          <p:cNvSpPr/>
          <p:nvPr/>
        </p:nvSpPr>
        <p:spPr>
          <a:xfrm>
            <a:off x="389876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8" name="Google Shape;17048;p32"/>
          <p:cNvSpPr/>
          <p:nvPr/>
        </p:nvSpPr>
        <p:spPr>
          <a:xfrm>
            <a:off x="401827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9" name="Google Shape;17049;p32"/>
          <p:cNvSpPr/>
          <p:nvPr/>
        </p:nvSpPr>
        <p:spPr>
          <a:xfrm>
            <a:off x="41377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0" name="Google Shape;17050;p32"/>
          <p:cNvSpPr/>
          <p:nvPr/>
        </p:nvSpPr>
        <p:spPr>
          <a:xfrm>
            <a:off x="425730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1" name="Google Shape;17051;p32"/>
          <p:cNvSpPr/>
          <p:nvPr/>
        </p:nvSpPr>
        <p:spPr>
          <a:xfrm>
            <a:off x="437682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2" name="Google Shape;17052;p32"/>
          <p:cNvSpPr/>
          <p:nvPr/>
        </p:nvSpPr>
        <p:spPr>
          <a:xfrm>
            <a:off x="44963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3" name="Google Shape;17053;p32"/>
          <p:cNvSpPr/>
          <p:nvPr/>
        </p:nvSpPr>
        <p:spPr>
          <a:xfrm>
            <a:off x="461584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4" name="Google Shape;17054;p32"/>
          <p:cNvSpPr/>
          <p:nvPr/>
        </p:nvSpPr>
        <p:spPr>
          <a:xfrm>
            <a:off x="473536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5" name="Google Shape;17055;p32"/>
          <p:cNvSpPr/>
          <p:nvPr/>
        </p:nvSpPr>
        <p:spPr>
          <a:xfrm>
            <a:off x="485487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6" name="Google Shape;17056;p32"/>
          <p:cNvSpPr/>
          <p:nvPr/>
        </p:nvSpPr>
        <p:spPr>
          <a:xfrm>
            <a:off x="497438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7" name="Google Shape;17057;p32"/>
          <p:cNvSpPr/>
          <p:nvPr/>
        </p:nvSpPr>
        <p:spPr>
          <a:xfrm>
            <a:off x="50939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8" name="Google Shape;17058;p32"/>
          <p:cNvSpPr/>
          <p:nvPr/>
        </p:nvSpPr>
        <p:spPr>
          <a:xfrm>
            <a:off x="521341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9" name="Google Shape;17059;p32"/>
          <p:cNvSpPr/>
          <p:nvPr/>
        </p:nvSpPr>
        <p:spPr>
          <a:xfrm>
            <a:off x="533292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0" name="Google Shape;17060;p32"/>
          <p:cNvSpPr/>
          <p:nvPr/>
        </p:nvSpPr>
        <p:spPr>
          <a:xfrm>
            <a:off x="545244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1" name="Google Shape;17061;p32"/>
          <p:cNvSpPr/>
          <p:nvPr/>
        </p:nvSpPr>
        <p:spPr>
          <a:xfrm>
            <a:off x="557195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2" name="Google Shape;17062;p32"/>
          <p:cNvSpPr/>
          <p:nvPr/>
        </p:nvSpPr>
        <p:spPr>
          <a:xfrm>
            <a:off x="569146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3" name="Google Shape;17063;p32"/>
          <p:cNvSpPr/>
          <p:nvPr/>
        </p:nvSpPr>
        <p:spPr>
          <a:xfrm>
            <a:off x="581098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4" name="Google Shape;17064;p32"/>
          <p:cNvSpPr/>
          <p:nvPr/>
        </p:nvSpPr>
        <p:spPr>
          <a:xfrm>
            <a:off x="593049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5" name="Google Shape;17065;p32"/>
          <p:cNvSpPr/>
          <p:nvPr/>
        </p:nvSpPr>
        <p:spPr>
          <a:xfrm>
            <a:off x="60500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6" name="Google Shape;17066;p32"/>
          <p:cNvSpPr/>
          <p:nvPr/>
        </p:nvSpPr>
        <p:spPr>
          <a:xfrm>
            <a:off x="616952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7" name="Google Shape;17067;p32"/>
          <p:cNvSpPr/>
          <p:nvPr/>
        </p:nvSpPr>
        <p:spPr>
          <a:xfrm>
            <a:off x="628903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8" name="Google Shape;17068;p32"/>
          <p:cNvSpPr/>
          <p:nvPr/>
        </p:nvSpPr>
        <p:spPr>
          <a:xfrm>
            <a:off x="640855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9" name="Google Shape;17069;p32"/>
          <p:cNvSpPr/>
          <p:nvPr/>
        </p:nvSpPr>
        <p:spPr>
          <a:xfrm>
            <a:off x="652806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0" name="Google Shape;17070;p32"/>
          <p:cNvSpPr/>
          <p:nvPr/>
        </p:nvSpPr>
        <p:spPr>
          <a:xfrm>
            <a:off x="664757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1" name="Google Shape;17071;p32"/>
          <p:cNvSpPr/>
          <p:nvPr/>
        </p:nvSpPr>
        <p:spPr>
          <a:xfrm>
            <a:off x="676709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2" name="Google Shape;17072;p32"/>
          <p:cNvSpPr/>
          <p:nvPr/>
        </p:nvSpPr>
        <p:spPr>
          <a:xfrm>
            <a:off x="688660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3" name="Google Shape;17073;p32"/>
          <p:cNvSpPr/>
          <p:nvPr/>
        </p:nvSpPr>
        <p:spPr>
          <a:xfrm>
            <a:off x="70061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4" name="Google Shape;17074;p32"/>
          <p:cNvSpPr/>
          <p:nvPr/>
        </p:nvSpPr>
        <p:spPr>
          <a:xfrm>
            <a:off x="712563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5" name="Google Shape;17075;p32"/>
          <p:cNvSpPr/>
          <p:nvPr/>
        </p:nvSpPr>
        <p:spPr>
          <a:xfrm>
            <a:off x="724514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6" name="Google Shape;17076;p32"/>
          <p:cNvSpPr/>
          <p:nvPr/>
        </p:nvSpPr>
        <p:spPr>
          <a:xfrm>
            <a:off x="73646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7" name="Google Shape;17077;p32"/>
          <p:cNvSpPr/>
          <p:nvPr/>
        </p:nvSpPr>
        <p:spPr>
          <a:xfrm>
            <a:off x="748417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8" name="Google Shape;17078;p32"/>
          <p:cNvSpPr/>
          <p:nvPr/>
        </p:nvSpPr>
        <p:spPr>
          <a:xfrm>
            <a:off x="760368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9" name="Google Shape;17079;p32"/>
          <p:cNvSpPr/>
          <p:nvPr/>
        </p:nvSpPr>
        <p:spPr>
          <a:xfrm>
            <a:off x="772319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0" name="Google Shape;17080;p32"/>
          <p:cNvSpPr/>
          <p:nvPr/>
        </p:nvSpPr>
        <p:spPr>
          <a:xfrm>
            <a:off x="784271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1" name="Google Shape;17081;p32"/>
          <p:cNvSpPr/>
          <p:nvPr/>
        </p:nvSpPr>
        <p:spPr>
          <a:xfrm>
            <a:off x="79622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2" name="Google Shape;17082;p32"/>
          <p:cNvSpPr/>
          <p:nvPr/>
        </p:nvSpPr>
        <p:spPr>
          <a:xfrm>
            <a:off x="808174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3" name="Google Shape;17083;p32"/>
          <p:cNvSpPr/>
          <p:nvPr/>
        </p:nvSpPr>
        <p:spPr>
          <a:xfrm>
            <a:off x="820125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4" name="Google Shape;17084;p32"/>
          <p:cNvSpPr/>
          <p:nvPr/>
        </p:nvSpPr>
        <p:spPr>
          <a:xfrm>
            <a:off x="83207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5" name="Google Shape;17085;p32"/>
          <p:cNvSpPr/>
          <p:nvPr/>
        </p:nvSpPr>
        <p:spPr>
          <a:xfrm>
            <a:off x="844028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6" name="Google Shape;17086;p32"/>
          <p:cNvSpPr/>
          <p:nvPr/>
        </p:nvSpPr>
        <p:spPr>
          <a:xfrm>
            <a:off x="855979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7" name="Google Shape;17087;p32"/>
          <p:cNvSpPr/>
          <p:nvPr/>
        </p:nvSpPr>
        <p:spPr>
          <a:xfrm>
            <a:off x="867930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8" name="Google Shape;17088;p32"/>
          <p:cNvSpPr/>
          <p:nvPr/>
        </p:nvSpPr>
        <p:spPr>
          <a:xfrm>
            <a:off x="879882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9" name="Google Shape;17089;p32"/>
          <p:cNvSpPr txBox="1">
            <a:spLocks noGrp="1"/>
          </p:cNvSpPr>
          <p:nvPr>
            <p:ph type="subTitle" idx="4294967295"/>
          </p:nvPr>
        </p:nvSpPr>
        <p:spPr>
          <a:xfrm>
            <a:off x="7879100" y="153125"/>
            <a:ext cx="951000" cy="1830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l-GR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Λάρισα 2022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7090" name="Google Shape;17090;p32"/>
          <p:cNvCxnSpPr>
            <a:stCxn id="17089" idx="1"/>
          </p:cNvCxnSpPr>
          <p:nvPr/>
        </p:nvCxnSpPr>
        <p:spPr>
          <a:xfrm rot="10800000">
            <a:off x="325100" y="244625"/>
            <a:ext cx="755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91" name="Google Shape;17091;p32"/>
          <p:cNvSpPr txBox="1">
            <a:spLocks noGrp="1"/>
          </p:cNvSpPr>
          <p:nvPr>
            <p:ph type="title"/>
          </p:nvPr>
        </p:nvSpPr>
        <p:spPr>
          <a:xfrm>
            <a:off x="777200" y="2403712"/>
            <a:ext cx="7589400" cy="8898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Ανάλυση</a:t>
            </a:r>
            <a:endParaRPr dirty="0">
              <a:latin typeface="+mj-lt"/>
            </a:endParaRPr>
          </a:p>
        </p:txBody>
      </p:sp>
      <p:sp>
        <p:nvSpPr>
          <p:cNvPr id="17093" name="Google Shape;17093;p32"/>
          <p:cNvSpPr txBox="1">
            <a:spLocks noGrp="1"/>
          </p:cNvSpPr>
          <p:nvPr>
            <p:ph type="title" idx="2"/>
          </p:nvPr>
        </p:nvSpPr>
        <p:spPr>
          <a:xfrm>
            <a:off x="3748993" y="1245477"/>
            <a:ext cx="1645800" cy="10974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l-GR" dirty="0"/>
              <a:t>7</a:t>
            </a:r>
            <a:endParaRPr dirty="0"/>
          </a:p>
        </p:txBody>
      </p:sp>
      <p:grpSp>
        <p:nvGrpSpPr>
          <p:cNvPr id="17094" name="Google Shape;17094;p32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7095" name="Google Shape;17095;p32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6" name="Google Shape;17096;p32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7" name="Google Shape;17097;p32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8" name="Google Shape;17098;p32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89074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4" name="Google Shape;16474;p29"/>
          <p:cNvSpPr txBox="1">
            <a:spLocks noGrp="1"/>
          </p:cNvSpPr>
          <p:nvPr>
            <p:ph type="title" idx="15"/>
          </p:nvPr>
        </p:nvSpPr>
        <p:spPr>
          <a:xfrm>
            <a:off x="720025" y="368725"/>
            <a:ext cx="7704000" cy="5760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800" dirty="0">
                <a:latin typeface="+mj-lt"/>
              </a:rPr>
              <a:t>Περιεχόμενα</a:t>
            </a:r>
            <a:endParaRPr sz="2800" dirty="0">
              <a:latin typeface="+mj-lt"/>
            </a:endParaRPr>
          </a:p>
        </p:txBody>
      </p:sp>
      <p:sp>
        <p:nvSpPr>
          <p:cNvPr id="16475" name="Google Shape;16475;p29"/>
          <p:cNvSpPr txBox="1">
            <a:spLocks noGrp="1"/>
          </p:cNvSpPr>
          <p:nvPr>
            <p:ph type="subTitle" idx="5"/>
          </p:nvPr>
        </p:nvSpPr>
        <p:spPr>
          <a:xfrm>
            <a:off x="4364594" y="3694686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600" dirty="0">
                <a:solidFill>
                  <a:srgbClr val="666666"/>
                </a:solidFill>
                <a:latin typeface="+mj-lt"/>
              </a:rPr>
              <a:t>Ανάλυση</a:t>
            </a:r>
            <a:r>
              <a:rPr lang="el-GR" sz="1600" dirty="0">
                <a:solidFill>
                  <a:srgbClr val="666666"/>
                </a:solidFill>
              </a:rPr>
              <a:t> </a:t>
            </a:r>
            <a:r>
              <a:rPr lang="el-GR" dirty="0">
                <a:solidFill>
                  <a:srgbClr val="666666"/>
                </a:solidFill>
                <a:latin typeface="+mj-lt"/>
              </a:rPr>
              <a:t>εφαρμογής</a:t>
            </a:r>
          </a:p>
        </p:txBody>
      </p:sp>
      <p:sp>
        <p:nvSpPr>
          <p:cNvPr id="16476" name="Google Shape;16476;p29"/>
          <p:cNvSpPr txBox="1">
            <a:spLocks noGrp="1"/>
          </p:cNvSpPr>
          <p:nvPr>
            <p:ph type="title"/>
          </p:nvPr>
        </p:nvSpPr>
        <p:spPr>
          <a:xfrm>
            <a:off x="155555" y="1697101"/>
            <a:ext cx="152649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01.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l-GR" b="1" dirty="0">
                <a:solidFill>
                  <a:schemeClr val="dk1"/>
                </a:solidFill>
                <a:latin typeface="+mj-lt"/>
              </a:rPr>
              <a:t>Σκοπός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6477" name="Google Shape;16477;p29"/>
          <p:cNvSpPr txBox="1">
            <a:spLocks noGrp="1"/>
          </p:cNvSpPr>
          <p:nvPr>
            <p:ph type="subTitle" idx="1"/>
          </p:nvPr>
        </p:nvSpPr>
        <p:spPr>
          <a:xfrm>
            <a:off x="155554" y="2134256"/>
            <a:ext cx="2057068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Σκοπός πτυχιακής εργασίας</a:t>
            </a:r>
          </a:p>
        </p:txBody>
      </p:sp>
      <p:sp>
        <p:nvSpPr>
          <p:cNvPr id="16478" name="Google Shape;16478;p29"/>
          <p:cNvSpPr txBox="1">
            <a:spLocks noGrp="1"/>
          </p:cNvSpPr>
          <p:nvPr>
            <p:ph type="title" idx="2"/>
          </p:nvPr>
        </p:nvSpPr>
        <p:spPr>
          <a:xfrm>
            <a:off x="155555" y="3226433"/>
            <a:ext cx="195718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05.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n" b="1" dirty="0">
                <a:solidFill>
                  <a:schemeClr val="dk1"/>
                </a:solidFill>
                <a:latin typeface="+mj-lt"/>
              </a:rPr>
              <a:t>MySQL</a:t>
            </a:r>
            <a:endParaRPr b="1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16479" name="Google Shape;16479;p29"/>
          <p:cNvSpPr txBox="1">
            <a:spLocks noGrp="1"/>
          </p:cNvSpPr>
          <p:nvPr>
            <p:ph type="subTitle" idx="3"/>
          </p:nvPr>
        </p:nvSpPr>
        <p:spPr>
          <a:xfrm>
            <a:off x="176206" y="3726476"/>
            <a:ext cx="1526491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Λειτουργίες εφαρμογής</a:t>
            </a:r>
            <a:endParaRPr dirty="0">
              <a:latin typeface="+mj-lt"/>
            </a:endParaRPr>
          </a:p>
        </p:txBody>
      </p:sp>
      <p:sp>
        <p:nvSpPr>
          <p:cNvPr id="16480" name="Google Shape;16480;p29"/>
          <p:cNvSpPr txBox="1">
            <a:spLocks noGrp="1"/>
          </p:cNvSpPr>
          <p:nvPr>
            <p:ph type="title" idx="4"/>
          </p:nvPr>
        </p:nvSpPr>
        <p:spPr>
          <a:xfrm>
            <a:off x="4364594" y="3226433"/>
            <a:ext cx="23016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07.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l-GR" b="1" dirty="0">
                <a:solidFill>
                  <a:schemeClr val="dk1"/>
                </a:solidFill>
                <a:latin typeface="+mj-lt"/>
              </a:rPr>
              <a:t>Ανάλυση</a:t>
            </a:r>
            <a:endParaRPr b="1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16481" name="Google Shape;16481;p29"/>
          <p:cNvSpPr txBox="1">
            <a:spLocks noGrp="1"/>
          </p:cNvSpPr>
          <p:nvPr>
            <p:ph type="title" idx="6"/>
          </p:nvPr>
        </p:nvSpPr>
        <p:spPr>
          <a:xfrm>
            <a:off x="4364594" y="1696579"/>
            <a:ext cx="23016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03.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n-US" b="1" dirty="0">
                <a:solidFill>
                  <a:schemeClr val="dk1"/>
                </a:solidFill>
                <a:latin typeface="+mj-lt"/>
              </a:rPr>
              <a:t>Larave</a:t>
            </a:r>
            <a:r>
              <a:rPr lang="en-US" b="1" dirty="0">
                <a:latin typeface="+mj-lt"/>
              </a:rPr>
              <a:t>l</a:t>
            </a:r>
            <a:endParaRPr b="1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16482" name="Google Shape;16482;p29"/>
          <p:cNvSpPr txBox="1">
            <a:spLocks noGrp="1"/>
          </p:cNvSpPr>
          <p:nvPr>
            <p:ph type="subTitle" idx="7"/>
          </p:nvPr>
        </p:nvSpPr>
        <p:spPr>
          <a:xfrm>
            <a:off x="4364594" y="2020710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Αναφορά στο </a:t>
            </a:r>
            <a:r>
              <a:rPr lang="en-US" dirty="0">
                <a:latin typeface="+mj-lt"/>
              </a:rPr>
              <a:t>Laravel</a:t>
            </a:r>
            <a:endParaRPr dirty="0">
              <a:latin typeface="+mj-lt"/>
            </a:endParaRPr>
          </a:p>
        </p:txBody>
      </p:sp>
      <p:sp>
        <p:nvSpPr>
          <p:cNvPr id="16483" name="Google Shape;16483;p29"/>
          <p:cNvSpPr txBox="1">
            <a:spLocks noGrp="1"/>
          </p:cNvSpPr>
          <p:nvPr>
            <p:ph type="title" idx="8"/>
          </p:nvPr>
        </p:nvSpPr>
        <p:spPr>
          <a:xfrm>
            <a:off x="6666194" y="3228376"/>
            <a:ext cx="23016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08.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l-GR" b="1" dirty="0">
                <a:latin typeface="+mj-lt"/>
              </a:rPr>
              <a:t>Συμπέρασμα</a:t>
            </a:r>
            <a:endParaRPr b="1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16484" name="Google Shape;16484;p29"/>
          <p:cNvSpPr txBox="1">
            <a:spLocks noGrp="1"/>
          </p:cNvSpPr>
          <p:nvPr>
            <p:ph type="subTitle" idx="9"/>
          </p:nvPr>
        </p:nvSpPr>
        <p:spPr>
          <a:xfrm>
            <a:off x="6677483" y="3728123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Συμπεράσματα</a:t>
            </a:r>
            <a:r>
              <a:rPr lang="el-GR" dirty="0"/>
              <a:t> πτυχιακής </a:t>
            </a:r>
            <a:r>
              <a:rPr lang="el-GR" dirty="0">
                <a:latin typeface="+mj-lt"/>
              </a:rPr>
              <a:t>εργασίας</a:t>
            </a:r>
          </a:p>
        </p:txBody>
      </p:sp>
      <p:sp>
        <p:nvSpPr>
          <p:cNvPr id="16485" name="Google Shape;16485;p29"/>
          <p:cNvSpPr txBox="1">
            <a:spLocks noGrp="1"/>
          </p:cNvSpPr>
          <p:nvPr>
            <p:ph type="title" idx="13"/>
          </p:nvPr>
        </p:nvSpPr>
        <p:spPr>
          <a:xfrm>
            <a:off x="6666194" y="1698580"/>
            <a:ext cx="1112433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04.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n" b="1" dirty="0">
                <a:solidFill>
                  <a:schemeClr val="dk1"/>
                </a:solidFill>
                <a:latin typeface="+mj-lt"/>
              </a:rPr>
              <a:t>Vue</a:t>
            </a:r>
            <a:endParaRPr b="1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16486" name="Google Shape;16486;p29"/>
          <p:cNvSpPr txBox="1">
            <a:spLocks noGrp="1"/>
          </p:cNvSpPr>
          <p:nvPr>
            <p:ph type="subTitle" idx="14"/>
          </p:nvPr>
        </p:nvSpPr>
        <p:spPr>
          <a:xfrm>
            <a:off x="6666194" y="2015506"/>
            <a:ext cx="23016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Αναφορά στο </a:t>
            </a:r>
            <a:r>
              <a:rPr lang="en-US" dirty="0">
                <a:latin typeface="+mj-lt"/>
              </a:rPr>
              <a:t>Vue</a:t>
            </a:r>
            <a:endParaRPr dirty="0">
              <a:latin typeface="+mj-lt"/>
            </a:endParaRPr>
          </a:p>
        </p:txBody>
      </p:sp>
      <p:grpSp>
        <p:nvGrpSpPr>
          <p:cNvPr id="16487" name="Google Shape;16487;p29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6488" name="Google Shape;16488;p29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9" name="Google Shape;16489;p29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0" name="Google Shape;16490;p29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1" name="Google Shape;16491;p29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6481;p29">
            <a:extLst>
              <a:ext uri="{FF2B5EF4-FFF2-40B4-BE49-F238E27FC236}">
                <a16:creationId xmlns:a16="http://schemas.microsoft.com/office/drawing/2014/main" id="{0276CC71-EEBB-181E-ACA1-4192B5AA2409}"/>
              </a:ext>
            </a:extLst>
          </p:cNvPr>
          <p:cNvSpPr txBox="1">
            <a:spLocks/>
          </p:cNvSpPr>
          <p:nvPr/>
        </p:nvSpPr>
        <p:spPr>
          <a:xfrm>
            <a:off x="2270400" y="1694578"/>
            <a:ext cx="230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r>
              <a:rPr lang="en-US" dirty="0">
                <a:solidFill>
                  <a:schemeClr val="dk2"/>
                </a:solidFill>
              </a:rPr>
              <a:t>02.</a:t>
            </a:r>
            <a:r>
              <a:rPr lang="en-US" dirty="0"/>
              <a:t> </a:t>
            </a:r>
            <a:r>
              <a:rPr lang="el-GR" b="1" dirty="0">
                <a:latin typeface="+mj-lt"/>
              </a:rPr>
              <a:t>Εργαλεία</a:t>
            </a:r>
            <a:endParaRPr lang="en-US" b="1" dirty="0">
              <a:latin typeface="+mj-lt"/>
            </a:endParaRPr>
          </a:p>
        </p:txBody>
      </p:sp>
      <p:sp>
        <p:nvSpPr>
          <p:cNvPr id="3" name="Google Shape;16482;p29">
            <a:extLst>
              <a:ext uri="{FF2B5EF4-FFF2-40B4-BE49-F238E27FC236}">
                <a16:creationId xmlns:a16="http://schemas.microsoft.com/office/drawing/2014/main" id="{85E14727-34BA-788E-F8BE-AEB0A8491CC4}"/>
              </a:ext>
            </a:extLst>
          </p:cNvPr>
          <p:cNvSpPr txBox="1">
            <a:spLocks/>
          </p:cNvSpPr>
          <p:nvPr/>
        </p:nvSpPr>
        <p:spPr>
          <a:xfrm>
            <a:off x="2270400" y="2130810"/>
            <a:ext cx="23016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el-GR" dirty="0">
                <a:latin typeface="+mj-lt"/>
              </a:rPr>
              <a:t>Αναφορά στα εργαλεία</a:t>
            </a:r>
          </a:p>
          <a:p>
            <a:pPr marL="0" indent="0"/>
            <a:r>
              <a:rPr lang="el-GR" dirty="0">
                <a:latin typeface="+mj-lt"/>
              </a:rPr>
              <a:t>της εφαρμογής</a:t>
            </a:r>
            <a:endParaRPr lang="en-US" dirty="0">
              <a:latin typeface="+mj-lt"/>
            </a:endParaRPr>
          </a:p>
        </p:txBody>
      </p:sp>
      <p:sp>
        <p:nvSpPr>
          <p:cNvPr id="7" name="Google Shape;16481;p29">
            <a:extLst>
              <a:ext uri="{FF2B5EF4-FFF2-40B4-BE49-F238E27FC236}">
                <a16:creationId xmlns:a16="http://schemas.microsoft.com/office/drawing/2014/main" id="{713C28E3-E862-FFC9-CC43-62C43A41CA25}"/>
              </a:ext>
            </a:extLst>
          </p:cNvPr>
          <p:cNvSpPr txBox="1">
            <a:spLocks/>
          </p:cNvSpPr>
          <p:nvPr/>
        </p:nvSpPr>
        <p:spPr>
          <a:xfrm>
            <a:off x="2270400" y="3225982"/>
            <a:ext cx="209419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r>
              <a:rPr lang="en-US" dirty="0">
                <a:solidFill>
                  <a:schemeClr val="dk2"/>
                </a:solidFill>
              </a:rPr>
              <a:t>0</a:t>
            </a:r>
            <a:r>
              <a:rPr lang="el-GR" dirty="0">
                <a:solidFill>
                  <a:schemeClr val="dk2"/>
                </a:solidFill>
              </a:rPr>
              <a:t>6</a:t>
            </a:r>
            <a:r>
              <a:rPr lang="en-US" dirty="0">
                <a:solidFill>
                  <a:schemeClr val="dk2"/>
                </a:solidFill>
              </a:rPr>
              <a:t>.</a:t>
            </a:r>
            <a:r>
              <a:rPr lang="el-GR" dirty="0">
                <a:solidFill>
                  <a:schemeClr val="dk2"/>
                </a:solidFill>
              </a:rPr>
              <a:t> </a:t>
            </a:r>
            <a:r>
              <a:rPr lang="el-GR" b="1" dirty="0">
                <a:solidFill>
                  <a:schemeClr val="tx1"/>
                </a:solidFill>
                <a:latin typeface="+mj-lt"/>
              </a:rPr>
              <a:t>Λειτουργίες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Google Shape;16482;p29">
            <a:extLst>
              <a:ext uri="{FF2B5EF4-FFF2-40B4-BE49-F238E27FC236}">
                <a16:creationId xmlns:a16="http://schemas.microsoft.com/office/drawing/2014/main" id="{1D333495-FCE0-5982-D1D6-B9E301662F4B}"/>
              </a:ext>
            </a:extLst>
          </p:cNvPr>
          <p:cNvSpPr txBox="1">
            <a:spLocks/>
          </p:cNvSpPr>
          <p:nvPr/>
        </p:nvSpPr>
        <p:spPr>
          <a:xfrm>
            <a:off x="2270400" y="3723472"/>
            <a:ext cx="23016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el-GR" dirty="0">
                <a:latin typeface="+mj-lt"/>
              </a:rPr>
              <a:t>Έλεγχοι εφαρμογής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8" name="Google Shape;17288;p42"/>
          <p:cNvSpPr txBox="1">
            <a:spLocks noGrp="1"/>
          </p:cNvSpPr>
          <p:nvPr>
            <p:ph type="title"/>
          </p:nvPr>
        </p:nvSpPr>
        <p:spPr>
          <a:xfrm>
            <a:off x="720100" y="368725"/>
            <a:ext cx="77040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Ανάλυση</a:t>
            </a:r>
            <a:endParaRPr dirty="0"/>
          </a:p>
        </p:txBody>
      </p:sp>
      <p:sp>
        <p:nvSpPr>
          <p:cNvPr id="17289" name="Google Shape;17289;p42"/>
          <p:cNvSpPr txBox="1">
            <a:spLocks noGrp="1"/>
          </p:cNvSpPr>
          <p:nvPr>
            <p:ph type="subTitle" idx="4294967295"/>
          </p:nvPr>
        </p:nvSpPr>
        <p:spPr>
          <a:xfrm>
            <a:off x="4799775" y="1989200"/>
            <a:ext cx="3668400" cy="2560200"/>
          </a:xfrm>
          <a:prstGeom prst="rect">
            <a:avLst/>
          </a:prstGeom>
        </p:spPr>
        <p:txBody>
          <a:bodyPr spcFirstLastPara="1" wrap="square" lIns="0" tIns="0" rIns="182875" bIns="0" anchor="t" anchorCtr="0">
            <a:noAutofit/>
          </a:bodyPr>
          <a:lstStyle/>
          <a:p>
            <a:pPr marL="365760" lvl="0" indent="-27178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l-GR" dirty="0">
                <a:latin typeface="+mj-lt"/>
              </a:rPr>
              <a:t>Δημιουργία αρχικής ιστοσελίδας και προσθήκη των συστατικών </a:t>
            </a:r>
            <a:r>
              <a:rPr lang="en-US" dirty="0">
                <a:latin typeface="+mj-lt"/>
              </a:rPr>
              <a:t>nav </a:t>
            </a:r>
            <a:r>
              <a:rPr lang="el-GR" dirty="0">
                <a:latin typeface="+mj-lt"/>
              </a:rPr>
              <a:t>και </a:t>
            </a:r>
            <a:r>
              <a:rPr lang="en-US" dirty="0">
                <a:latin typeface="+mj-lt"/>
              </a:rPr>
              <a:t>footer.</a:t>
            </a:r>
            <a:endParaRPr dirty="0">
              <a:latin typeface="+mj-lt"/>
            </a:endParaRPr>
          </a:p>
          <a:p>
            <a:pPr marL="365760" lvl="0" indent="-271780" algn="l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l-GR" dirty="0">
                <a:latin typeface="+mj-lt"/>
              </a:rPr>
              <a:t>Εγκατάσταση πακέτων για κλήσεις αιτημάτων και έλεγχος αν ο χρήστης έχει συνδεθεί.</a:t>
            </a:r>
            <a:endParaRPr dirty="0">
              <a:latin typeface="+mj-lt"/>
            </a:endParaRPr>
          </a:p>
          <a:p>
            <a:pPr marL="365760" lvl="0" indent="-271780" algn="l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l-GR" dirty="0">
                <a:latin typeface="+mj-lt"/>
              </a:rPr>
              <a:t>Τελικός έλεγχος ιστοσελίδας με χρήση από το </a:t>
            </a:r>
            <a:r>
              <a:rPr lang="en-US" dirty="0">
                <a:latin typeface="+mj-lt"/>
              </a:rPr>
              <a:t>Front-end.</a:t>
            </a:r>
            <a:endParaRPr dirty="0">
              <a:latin typeface="+mj-lt"/>
            </a:endParaRPr>
          </a:p>
        </p:txBody>
      </p:sp>
      <p:sp>
        <p:nvSpPr>
          <p:cNvPr id="17290" name="Google Shape;17290;p42"/>
          <p:cNvSpPr txBox="1">
            <a:spLocks noGrp="1"/>
          </p:cNvSpPr>
          <p:nvPr>
            <p:ph type="subTitle" idx="4294967295"/>
          </p:nvPr>
        </p:nvSpPr>
        <p:spPr>
          <a:xfrm>
            <a:off x="675725" y="1989200"/>
            <a:ext cx="3668400" cy="256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65760" lvl="0" indent="-27178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l-GR" dirty="0">
                <a:latin typeface="+mj-lt"/>
              </a:rPr>
              <a:t>Δημιουργία Βάσης δεδομένων και προσθήκη ψευδών δεδομένων.</a:t>
            </a:r>
            <a:endParaRPr lang="en-US" dirty="0">
              <a:latin typeface="+mj-lt"/>
            </a:endParaRPr>
          </a:p>
          <a:p>
            <a:pPr marL="365760" lvl="0" indent="-271780" algn="l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l-GR" dirty="0">
                <a:latin typeface="+mj-lt"/>
              </a:rPr>
              <a:t>Δημιουργία </a:t>
            </a:r>
            <a:r>
              <a:rPr lang="en-US" dirty="0">
                <a:latin typeface="+mj-lt"/>
              </a:rPr>
              <a:t>Controllers </a:t>
            </a:r>
            <a:r>
              <a:rPr lang="el-GR" dirty="0">
                <a:latin typeface="+mj-lt"/>
              </a:rPr>
              <a:t>και </a:t>
            </a:r>
            <a:r>
              <a:rPr lang="en-US" dirty="0">
                <a:latin typeface="+mj-lt"/>
              </a:rPr>
              <a:t>API Routes </a:t>
            </a:r>
            <a:r>
              <a:rPr lang="el-GR" dirty="0">
                <a:latin typeface="+mj-lt"/>
              </a:rPr>
              <a:t>για την διαχείριση αιτημάτων από το </a:t>
            </a:r>
            <a:r>
              <a:rPr lang="en-US" dirty="0">
                <a:latin typeface="+mj-lt"/>
              </a:rPr>
              <a:t>Front-end.</a:t>
            </a:r>
          </a:p>
          <a:p>
            <a:pPr marL="365760" lvl="0" indent="-271780" algn="l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</a:pPr>
            <a:r>
              <a:rPr lang="el-GR" dirty="0">
                <a:latin typeface="+mj-lt"/>
              </a:rPr>
              <a:t>Έλεγχος του </a:t>
            </a:r>
            <a:r>
              <a:rPr lang="en-US" dirty="0">
                <a:latin typeface="+mj-lt"/>
              </a:rPr>
              <a:t>Back-end </a:t>
            </a:r>
            <a:r>
              <a:rPr lang="el-GR" dirty="0">
                <a:latin typeface="+mj-lt"/>
              </a:rPr>
              <a:t>με την χρήση του </a:t>
            </a:r>
            <a:r>
              <a:rPr lang="en-US" dirty="0">
                <a:latin typeface="+mj-lt"/>
              </a:rPr>
              <a:t>Postman</a:t>
            </a:r>
            <a:r>
              <a:rPr lang="el-GR" dirty="0">
                <a:latin typeface="+mj-lt"/>
              </a:rPr>
              <a:t> εκτελώντας κατάλληλα αιτήματα.</a:t>
            </a:r>
            <a:endParaRPr dirty="0">
              <a:latin typeface="+mj-lt"/>
            </a:endParaRPr>
          </a:p>
        </p:txBody>
      </p:sp>
      <p:sp>
        <p:nvSpPr>
          <p:cNvPr id="17291" name="Google Shape;17291;p42"/>
          <p:cNvSpPr txBox="1"/>
          <p:nvPr/>
        </p:nvSpPr>
        <p:spPr>
          <a:xfrm>
            <a:off x="772726" y="1277900"/>
            <a:ext cx="34746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65760" lvl="0" indent="-18288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000" dirty="0">
                <a:solidFill>
                  <a:schemeClr val="dk1"/>
                </a:solidFill>
                <a:latin typeface="+mj-lt"/>
                <a:ea typeface="Archivo Black"/>
                <a:cs typeface="Archivo Black"/>
                <a:sym typeface="Archivo Black"/>
              </a:rPr>
              <a:t>Φάση</a:t>
            </a:r>
            <a:r>
              <a:rPr lang="en" sz="2000" dirty="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 </a:t>
            </a:r>
            <a:r>
              <a:rPr lang="en" sz="2000" dirty="0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rPr>
              <a:t>01</a:t>
            </a:r>
            <a:endParaRPr sz="2000" dirty="0">
              <a:solidFill>
                <a:schemeClr val="dk2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7292" name="Google Shape;17292;p42"/>
          <p:cNvSpPr txBox="1"/>
          <p:nvPr/>
        </p:nvSpPr>
        <p:spPr>
          <a:xfrm>
            <a:off x="4896674" y="1277900"/>
            <a:ext cx="34746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875" bIns="0" anchor="t" anchorCtr="0">
            <a:noAutofit/>
          </a:bodyPr>
          <a:lstStyle/>
          <a:p>
            <a:pPr marL="365760" lvl="0" indent="-18288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000" dirty="0">
                <a:solidFill>
                  <a:schemeClr val="dk1"/>
                </a:solidFill>
                <a:latin typeface="+mj-lt"/>
                <a:ea typeface="Archivo Black"/>
                <a:cs typeface="Archivo Black"/>
                <a:sym typeface="Archivo Black"/>
              </a:rPr>
              <a:t>Φάση</a:t>
            </a:r>
            <a:r>
              <a:rPr lang="en" sz="2000" dirty="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 </a:t>
            </a:r>
            <a:r>
              <a:rPr lang="en" sz="2000" dirty="0">
                <a:solidFill>
                  <a:schemeClr val="lt2"/>
                </a:solidFill>
                <a:latin typeface="Archivo Black"/>
                <a:ea typeface="Archivo Black"/>
                <a:cs typeface="Archivo Black"/>
                <a:sym typeface="Archivo Black"/>
              </a:rPr>
              <a:t>02</a:t>
            </a:r>
            <a:endParaRPr sz="2000" dirty="0">
              <a:solidFill>
                <a:schemeClr val="lt2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cxnSp>
        <p:nvCxnSpPr>
          <p:cNvPr id="17293" name="Google Shape;17293;p42"/>
          <p:cNvCxnSpPr/>
          <p:nvPr/>
        </p:nvCxnSpPr>
        <p:spPr>
          <a:xfrm>
            <a:off x="756526" y="1797625"/>
            <a:ext cx="3507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7294" name="Google Shape;17294;p42"/>
          <p:cNvCxnSpPr/>
          <p:nvPr/>
        </p:nvCxnSpPr>
        <p:spPr>
          <a:xfrm>
            <a:off x="4880474" y="1797625"/>
            <a:ext cx="3507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3" name="Google Shape;16513;p32"/>
          <p:cNvSpPr/>
          <p:nvPr/>
        </p:nvSpPr>
        <p:spPr>
          <a:xfrm>
            <a:off x="31350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4" name="Google Shape;16514;p32"/>
          <p:cNvSpPr/>
          <p:nvPr/>
        </p:nvSpPr>
        <p:spPr>
          <a:xfrm>
            <a:off x="43301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5" name="Google Shape;16515;p32"/>
          <p:cNvSpPr/>
          <p:nvPr/>
        </p:nvSpPr>
        <p:spPr>
          <a:xfrm>
            <a:off x="55251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6" name="Google Shape;16516;p32"/>
          <p:cNvSpPr/>
          <p:nvPr/>
        </p:nvSpPr>
        <p:spPr>
          <a:xfrm>
            <a:off x="6720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7" name="Google Shape;16517;p32"/>
          <p:cNvSpPr/>
          <p:nvPr/>
        </p:nvSpPr>
        <p:spPr>
          <a:xfrm>
            <a:off x="79153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8" name="Google Shape;16518;p32"/>
          <p:cNvSpPr/>
          <p:nvPr/>
        </p:nvSpPr>
        <p:spPr>
          <a:xfrm>
            <a:off x="91104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9" name="Google Shape;16519;p32"/>
          <p:cNvSpPr/>
          <p:nvPr/>
        </p:nvSpPr>
        <p:spPr>
          <a:xfrm>
            <a:off x="10305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0" name="Google Shape;16520;p32"/>
          <p:cNvSpPr/>
          <p:nvPr/>
        </p:nvSpPr>
        <p:spPr>
          <a:xfrm>
            <a:off x="115006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1" name="Google Shape;16521;p32"/>
          <p:cNvSpPr/>
          <p:nvPr/>
        </p:nvSpPr>
        <p:spPr>
          <a:xfrm>
            <a:off x="126956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2" name="Google Shape;16522;p32"/>
          <p:cNvSpPr/>
          <p:nvPr/>
        </p:nvSpPr>
        <p:spPr>
          <a:xfrm>
            <a:off x="138907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3" name="Google Shape;16523;p32"/>
          <p:cNvSpPr/>
          <p:nvPr/>
        </p:nvSpPr>
        <p:spPr>
          <a:xfrm>
            <a:off x="150858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4" name="Google Shape;16524;p32"/>
          <p:cNvSpPr/>
          <p:nvPr/>
        </p:nvSpPr>
        <p:spPr>
          <a:xfrm>
            <a:off x="16280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5" name="Google Shape;16525;p32"/>
          <p:cNvSpPr/>
          <p:nvPr/>
        </p:nvSpPr>
        <p:spPr>
          <a:xfrm>
            <a:off x="17476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6" name="Google Shape;16526;p32"/>
          <p:cNvSpPr/>
          <p:nvPr/>
        </p:nvSpPr>
        <p:spPr>
          <a:xfrm>
            <a:off x="18671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7" name="Google Shape;16527;p32"/>
          <p:cNvSpPr/>
          <p:nvPr/>
        </p:nvSpPr>
        <p:spPr>
          <a:xfrm>
            <a:off x="19866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8" name="Google Shape;16528;p32"/>
          <p:cNvSpPr/>
          <p:nvPr/>
        </p:nvSpPr>
        <p:spPr>
          <a:xfrm>
            <a:off x="210612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9" name="Google Shape;16529;p32"/>
          <p:cNvSpPr/>
          <p:nvPr/>
        </p:nvSpPr>
        <p:spPr>
          <a:xfrm>
            <a:off x="22256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0" name="Google Shape;16530;p32"/>
          <p:cNvSpPr/>
          <p:nvPr/>
        </p:nvSpPr>
        <p:spPr>
          <a:xfrm>
            <a:off x="234514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1" name="Google Shape;16531;p32"/>
          <p:cNvSpPr/>
          <p:nvPr/>
        </p:nvSpPr>
        <p:spPr>
          <a:xfrm>
            <a:off x="246465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2" name="Google Shape;16532;p32"/>
          <p:cNvSpPr/>
          <p:nvPr/>
        </p:nvSpPr>
        <p:spPr>
          <a:xfrm>
            <a:off x="25841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3" name="Google Shape;16533;p32"/>
          <p:cNvSpPr/>
          <p:nvPr/>
        </p:nvSpPr>
        <p:spPr>
          <a:xfrm>
            <a:off x="27036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4" name="Google Shape;16534;p32"/>
          <p:cNvSpPr/>
          <p:nvPr/>
        </p:nvSpPr>
        <p:spPr>
          <a:xfrm>
            <a:off x="282317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5" name="Google Shape;16535;p32"/>
          <p:cNvSpPr/>
          <p:nvPr/>
        </p:nvSpPr>
        <p:spPr>
          <a:xfrm>
            <a:off x="294268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6" name="Google Shape;16536;p32"/>
          <p:cNvSpPr/>
          <p:nvPr/>
        </p:nvSpPr>
        <p:spPr>
          <a:xfrm>
            <a:off x="306219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7" name="Google Shape;16537;p32"/>
          <p:cNvSpPr/>
          <p:nvPr/>
        </p:nvSpPr>
        <p:spPr>
          <a:xfrm>
            <a:off x="318170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8" name="Google Shape;16538;p32"/>
          <p:cNvSpPr/>
          <p:nvPr/>
        </p:nvSpPr>
        <p:spPr>
          <a:xfrm>
            <a:off x="330120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9" name="Google Shape;16539;p32"/>
          <p:cNvSpPr/>
          <p:nvPr/>
        </p:nvSpPr>
        <p:spPr>
          <a:xfrm>
            <a:off x="342071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0" name="Google Shape;16540;p32"/>
          <p:cNvSpPr/>
          <p:nvPr/>
        </p:nvSpPr>
        <p:spPr>
          <a:xfrm>
            <a:off x="354022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1" name="Google Shape;16541;p32"/>
          <p:cNvSpPr/>
          <p:nvPr/>
        </p:nvSpPr>
        <p:spPr>
          <a:xfrm>
            <a:off x="365973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2" name="Google Shape;16542;p32"/>
          <p:cNvSpPr/>
          <p:nvPr/>
        </p:nvSpPr>
        <p:spPr>
          <a:xfrm>
            <a:off x="37792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3" name="Google Shape;16543;p32"/>
          <p:cNvSpPr/>
          <p:nvPr/>
        </p:nvSpPr>
        <p:spPr>
          <a:xfrm>
            <a:off x="389876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4" name="Google Shape;16544;p32"/>
          <p:cNvSpPr/>
          <p:nvPr/>
        </p:nvSpPr>
        <p:spPr>
          <a:xfrm>
            <a:off x="401827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5" name="Google Shape;16545;p32"/>
          <p:cNvSpPr/>
          <p:nvPr/>
        </p:nvSpPr>
        <p:spPr>
          <a:xfrm>
            <a:off x="41377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6" name="Google Shape;16546;p32"/>
          <p:cNvSpPr/>
          <p:nvPr/>
        </p:nvSpPr>
        <p:spPr>
          <a:xfrm>
            <a:off x="425730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7" name="Google Shape;16547;p32"/>
          <p:cNvSpPr/>
          <p:nvPr/>
        </p:nvSpPr>
        <p:spPr>
          <a:xfrm>
            <a:off x="437682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8" name="Google Shape;16548;p32"/>
          <p:cNvSpPr/>
          <p:nvPr/>
        </p:nvSpPr>
        <p:spPr>
          <a:xfrm>
            <a:off x="44963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9" name="Google Shape;16549;p32"/>
          <p:cNvSpPr/>
          <p:nvPr/>
        </p:nvSpPr>
        <p:spPr>
          <a:xfrm>
            <a:off x="461584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0" name="Google Shape;16550;p32"/>
          <p:cNvSpPr/>
          <p:nvPr/>
        </p:nvSpPr>
        <p:spPr>
          <a:xfrm>
            <a:off x="473536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1" name="Google Shape;16551;p32"/>
          <p:cNvSpPr/>
          <p:nvPr/>
        </p:nvSpPr>
        <p:spPr>
          <a:xfrm>
            <a:off x="485487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2" name="Google Shape;16552;p32"/>
          <p:cNvSpPr/>
          <p:nvPr/>
        </p:nvSpPr>
        <p:spPr>
          <a:xfrm>
            <a:off x="497438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3" name="Google Shape;16553;p32"/>
          <p:cNvSpPr/>
          <p:nvPr/>
        </p:nvSpPr>
        <p:spPr>
          <a:xfrm>
            <a:off x="50939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4" name="Google Shape;16554;p32"/>
          <p:cNvSpPr/>
          <p:nvPr/>
        </p:nvSpPr>
        <p:spPr>
          <a:xfrm>
            <a:off x="521341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5" name="Google Shape;16555;p32"/>
          <p:cNvSpPr/>
          <p:nvPr/>
        </p:nvSpPr>
        <p:spPr>
          <a:xfrm>
            <a:off x="533292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6" name="Google Shape;16556;p32"/>
          <p:cNvSpPr/>
          <p:nvPr/>
        </p:nvSpPr>
        <p:spPr>
          <a:xfrm>
            <a:off x="545244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7" name="Google Shape;16557;p32"/>
          <p:cNvSpPr/>
          <p:nvPr/>
        </p:nvSpPr>
        <p:spPr>
          <a:xfrm>
            <a:off x="557195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8" name="Google Shape;16558;p32"/>
          <p:cNvSpPr/>
          <p:nvPr/>
        </p:nvSpPr>
        <p:spPr>
          <a:xfrm>
            <a:off x="569146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9" name="Google Shape;16559;p32"/>
          <p:cNvSpPr/>
          <p:nvPr/>
        </p:nvSpPr>
        <p:spPr>
          <a:xfrm>
            <a:off x="581098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0" name="Google Shape;16560;p32"/>
          <p:cNvSpPr/>
          <p:nvPr/>
        </p:nvSpPr>
        <p:spPr>
          <a:xfrm>
            <a:off x="593049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1" name="Google Shape;16561;p32"/>
          <p:cNvSpPr/>
          <p:nvPr/>
        </p:nvSpPr>
        <p:spPr>
          <a:xfrm>
            <a:off x="60500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2" name="Google Shape;16562;p32"/>
          <p:cNvSpPr/>
          <p:nvPr/>
        </p:nvSpPr>
        <p:spPr>
          <a:xfrm>
            <a:off x="616952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3" name="Google Shape;16563;p32"/>
          <p:cNvSpPr/>
          <p:nvPr/>
        </p:nvSpPr>
        <p:spPr>
          <a:xfrm>
            <a:off x="628903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4" name="Google Shape;16564;p32"/>
          <p:cNvSpPr/>
          <p:nvPr/>
        </p:nvSpPr>
        <p:spPr>
          <a:xfrm>
            <a:off x="640855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5" name="Google Shape;16565;p32"/>
          <p:cNvSpPr/>
          <p:nvPr/>
        </p:nvSpPr>
        <p:spPr>
          <a:xfrm>
            <a:off x="652806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6" name="Google Shape;16566;p32"/>
          <p:cNvSpPr/>
          <p:nvPr/>
        </p:nvSpPr>
        <p:spPr>
          <a:xfrm>
            <a:off x="664757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7" name="Google Shape;16567;p32"/>
          <p:cNvSpPr/>
          <p:nvPr/>
        </p:nvSpPr>
        <p:spPr>
          <a:xfrm>
            <a:off x="676709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8" name="Google Shape;16568;p32"/>
          <p:cNvSpPr/>
          <p:nvPr/>
        </p:nvSpPr>
        <p:spPr>
          <a:xfrm>
            <a:off x="688660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9" name="Google Shape;16569;p32"/>
          <p:cNvSpPr/>
          <p:nvPr/>
        </p:nvSpPr>
        <p:spPr>
          <a:xfrm>
            <a:off x="70061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0" name="Google Shape;16570;p32"/>
          <p:cNvSpPr/>
          <p:nvPr/>
        </p:nvSpPr>
        <p:spPr>
          <a:xfrm>
            <a:off x="712563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1" name="Google Shape;16571;p32"/>
          <p:cNvSpPr/>
          <p:nvPr/>
        </p:nvSpPr>
        <p:spPr>
          <a:xfrm>
            <a:off x="724514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2" name="Google Shape;16572;p32"/>
          <p:cNvSpPr/>
          <p:nvPr/>
        </p:nvSpPr>
        <p:spPr>
          <a:xfrm>
            <a:off x="73646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3" name="Google Shape;16573;p32"/>
          <p:cNvSpPr/>
          <p:nvPr/>
        </p:nvSpPr>
        <p:spPr>
          <a:xfrm>
            <a:off x="748417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4" name="Google Shape;16574;p32"/>
          <p:cNvSpPr/>
          <p:nvPr/>
        </p:nvSpPr>
        <p:spPr>
          <a:xfrm>
            <a:off x="760368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5" name="Google Shape;16575;p32"/>
          <p:cNvSpPr/>
          <p:nvPr/>
        </p:nvSpPr>
        <p:spPr>
          <a:xfrm>
            <a:off x="772319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6" name="Google Shape;16576;p32"/>
          <p:cNvSpPr/>
          <p:nvPr/>
        </p:nvSpPr>
        <p:spPr>
          <a:xfrm>
            <a:off x="784271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7" name="Google Shape;16577;p32"/>
          <p:cNvSpPr/>
          <p:nvPr/>
        </p:nvSpPr>
        <p:spPr>
          <a:xfrm>
            <a:off x="79622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8" name="Google Shape;16578;p32"/>
          <p:cNvSpPr/>
          <p:nvPr/>
        </p:nvSpPr>
        <p:spPr>
          <a:xfrm>
            <a:off x="808174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9" name="Google Shape;16579;p32"/>
          <p:cNvSpPr/>
          <p:nvPr/>
        </p:nvSpPr>
        <p:spPr>
          <a:xfrm>
            <a:off x="820125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0" name="Google Shape;16580;p32"/>
          <p:cNvSpPr/>
          <p:nvPr/>
        </p:nvSpPr>
        <p:spPr>
          <a:xfrm>
            <a:off x="83207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1" name="Google Shape;16581;p32"/>
          <p:cNvSpPr/>
          <p:nvPr/>
        </p:nvSpPr>
        <p:spPr>
          <a:xfrm>
            <a:off x="844028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2" name="Google Shape;16582;p32"/>
          <p:cNvSpPr/>
          <p:nvPr/>
        </p:nvSpPr>
        <p:spPr>
          <a:xfrm>
            <a:off x="855979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3" name="Google Shape;16583;p32"/>
          <p:cNvSpPr/>
          <p:nvPr/>
        </p:nvSpPr>
        <p:spPr>
          <a:xfrm>
            <a:off x="867930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4" name="Google Shape;16584;p32"/>
          <p:cNvSpPr/>
          <p:nvPr/>
        </p:nvSpPr>
        <p:spPr>
          <a:xfrm>
            <a:off x="879882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5" name="Google Shape;16585;p32"/>
          <p:cNvSpPr/>
          <p:nvPr/>
        </p:nvSpPr>
        <p:spPr>
          <a:xfrm>
            <a:off x="31350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6" name="Google Shape;16586;p32"/>
          <p:cNvSpPr/>
          <p:nvPr/>
        </p:nvSpPr>
        <p:spPr>
          <a:xfrm>
            <a:off x="43301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7" name="Google Shape;16587;p32"/>
          <p:cNvSpPr/>
          <p:nvPr/>
        </p:nvSpPr>
        <p:spPr>
          <a:xfrm>
            <a:off x="55251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8" name="Google Shape;16588;p32"/>
          <p:cNvSpPr/>
          <p:nvPr/>
        </p:nvSpPr>
        <p:spPr>
          <a:xfrm>
            <a:off x="6720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9" name="Google Shape;16589;p32"/>
          <p:cNvSpPr/>
          <p:nvPr/>
        </p:nvSpPr>
        <p:spPr>
          <a:xfrm>
            <a:off x="79153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0" name="Google Shape;16590;p32"/>
          <p:cNvSpPr/>
          <p:nvPr/>
        </p:nvSpPr>
        <p:spPr>
          <a:xfrm>
            <a:off x="91104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1" name="Google Shape;16591;p32"/>
          <p:cNvSpPr/>
          <p:nvPr/>
        </p:nvSpPr>
        <p:spPr>
          <a:xfrm>
            <a:off x="10305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2" name="Google Shape;16592;p32"/>
          <p:cNvSpPr/>
          <p:nvPr/>
        </p:nvSpPr>
        <p:spPr>
          <a:xfrm>
            <a:off x="115006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3" name="Google Shape;16593;p32"/>
          <p:cNvSpPr/>
          <p:nvPr/>
        </p:nvSpPr>
        <p:spPr>
          <a:xfrm>
            <a:off x="126956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4" name="Google Shape;16594;p32"/>
          <p:cNvSpPr/>
          <p:nvPr/>
        </p:nvSpPr>
        <p:spPr>
          <a:xfrm>
            <a:off x="138907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5" name="Google Shape;16595;p32"/>
          <p:cNvSpPr/>
          <p:nvPr/>
        </p:nvSpPr>
        <p:spPr>
          <a:xfrm>
            <a:off x="150858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6" name="Google Shape;16596;p32"/>
          <p:cNvSpPr/>
          <p:nvPr/>
        </p:nvSpPr>
        <p:spPr>
          <a:xfrm>
            <a:off x="16280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7" name="Google Shape;16597;p32"/>
          <p:cNvSpPr/>
          <p:nvPr/>
        </p:nvSpPr>
        <p:spPr>
          <a:xfrm>
            <a:off x="17476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8" name="Google Shape;16598;p32"/>
          <p:cNvSpPr/>
          <p:nvPr/>
        </p:nvSpPr>
        <p:spPr>
          <a:xfrm>
            <a:off x="18671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9" name="Google Shape;16599;p32"/>
          <p:cNvSpPr/>
          <p:nvPr/>
        </p:nvSpPr>
        <p:spPr>
          <a:xfrm>
            <a:off x="19866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0" name="Google Shape;16600;p32"/>
          <p:cNvSpPr/>
          <p:nvPr/>
        </p:nvSpPr>
        <p:spPr>
          <a:xfrm>
            <a:off x="210612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1" name="Google Shape;16601;p32"/>
          <p:cNvSpPr/>
          <p:nvPr/>
        </p:nvSpPr>
        <p:spPr>
          <a:xfrm>
            <a:off x="22256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2" name="Google Shape;16602;p32"/>
          <p:cNvSpPr/>
          <p:nvPr/>
        </p:nvSpPr>
        <p:spPr>
          <a:xfrm>
            <a:off x="234514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3" name="Google Shape;16603;p32"/>
          <p:cNvSpPr/>
          <p:nvPr/>
        </p:nvSpPr>
        <p:spPr>
          <a:xfrm>
            <a:off x="246465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4" name="Google Shape;16604;p32"/>
          <p:cNvSpPr/>
          <p:nvPr/>
        </p:nvSpPr>
        <p:spPr>
          <a:xfrm>
            <a:off x="25841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5" name="Google Shape;16605;p32"/>
          <p:cNvSpPr/>
          <p:nvPr/>
        </p:nvSpPr>
        <p:spPr>
          <a:xfrm>
            <a:off x="27036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6" name="Google Shape;16606;p32"/>
          <p:cNvSpPr/>
          <p:nvPr/>
        </p:nvSpPr>
        <p:spPr>
          <a:xfrm>
            <a:off x="282317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7" name="Google Shape;16607;p32"/>
          <p:cNvSpPr/>
          <p:nvPr/>
        </p:nvSpPr>
        <p:spPr>
          <a:xfrm>
            <a:off x="294268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8" name="Google Shape;16608;p32"/>
          <p:cNvSpPr/>
          <p:nvPr/>
        </p:nvSpPr>
        <p:spPr>
          <a:xfrm>
            <a:off x="306219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9" name="Google Shape;16609;p32"/>
          <p:cNvSpPr/>
          <p:nvPr/>
        </p:nvSpPr>
        <p:spPr>
          <a:xfrm>
            <a:off x="318170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0" name="Google Shape;16610;p32"/>
          <p:cNvSpPr/>
          <p:nvPr/>
        </p:nvSpPr>
        <p:spPr>
          <a:xfrm>
            <a:off x="330120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1" name="Google Shape;16611;p32"/>
          <p:cNvSpPr/>
          <p:nvPr/>
        </p:nvSpPr>
        <p:spPr>
          <a:xfrm>
            <a:off x="342071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2" name="Google Shape;16612;p32"/>
          <p:cNvSpPr/>
          <p:nvPr/>
        </p:nvSpPr>
        <p:spPr>
          <a:xfrm>
            <a:off x="354022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3" name="Google Shape;16613;p32"/>
          <p:cNvSpPr/>
          <p:nvPr/>
        </p:nvSpPr>
        <p:spPr>
          <a:xfrm>
            <a:off x="365973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4" name="Google Shape;16614;p32"/>
          <p:cNvSpPr/>
          <p:nvPr/>
        </p:nvSpPr>
        <p:spPr>
          <a:xfrm>
            <a:off x="37792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5" name="Google Shape;16615;p32"/>
          <p:cNvSpPr/>
          <p:nvPr/>
        </p:nvSpPr>
        <p:spPr>
          <a:xfrm>
            <a:off x="389876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6" name="Google Shape;16616;p32"/>
          <p:cNvSpPr/>
          <p:nvPr/>
        </p:nvSpPr>
        <p:spPr>
          <a:xfrm>
            <a:off x="401827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7" name="Google Shape;16617;p32"/>
          <p:cNvSpPr/>
          <p:nvPr/>
        </p:nvSpPr>
        <p:spPr>
          <a:xfrm>
            <a:off x="41377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8" name="Google Shape;16618;p32"/>
          <p:cNvSpPr/>
          <p:nvPr/>
        </p:nvSpPr>
        <p:spPr>
          <a:xfrm>
            <a:off x="425730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9" name="Google Shape;16619;p32"/>
          <p:cNvSpPr/>
          <p:nvPr/>
        </p:nvSpPr>
        <p:spPr>
          <a:xfrm>
            <a:off x="437682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0" name="Google Shape;16620;p32"/>
          <p:cNvSpPr/>
          <p:nvPr/>
        </p:nvSpPr>
        <p:spPr>
          <a:xfrm>
            <a:off x="44963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1" name="Google Shape;16621;p32"/>
          <p:cNvSpPr/>
          <p:nvPr/>
        </p:nvSpPr>
        <p:spPr>
          <a:xfrm>
            <a:off x="461584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2" name="Google Shape;16622;p32"/>
          <p:cNvSpPr/>
          <p:nvPr/>
        </p:nvSpPr>
        <p:spPr>
          <a:xfrm>
            <a:off x="473536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3" name="Google Shape;16623;p32"/>
          <p:cNvSpPr/>
          <p:nvPr/>
        </p:nvSpPr>
        <p:spPr>
          <a:xfrm>
            <a:off x="485487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4" name="Google Shape;16624;p32"/>
          <p:cNvSpPr/>
          <p:nvPr/>
        </p:nvSpPr>
        <p:spPr>
          <a:xfrm>
            <a:off x="497438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5" name="Google Shape;16625;p32"/>
          <p:cNvSpPr/>
          <p:nvPr/>
        </p:nvSpPr>
        <p:spPr>
          <a:xfrm>
            <a:off x="50939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6" name="Google Shape;16626;p32"/>
          <p:cNvSpPr/>
          <p:nvPr/>
        </p:nvSpPr>
        <p:spPr>
          <a:xfrm>
            <a:off x="521341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7" name="Google Shape;16627;p32"/>
          <p:cNvSpPr/>
          <p:nvPr/>
        </p:nvSpPr>
        <p:spPr>
          <a:xfrm>
            <a:off x="533292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8" name="Google Shape;16628;p32"/>
          <p:cNvSpPr/>
          <p:nvPr/>
        </p:nvSpPr>
        <p:spPr>
          <a:xfrm>
            <a:off x="545244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9" name="Google Shape;16629;p32"/>
          <p:cNvSpPr/>
          <p:nvPr/>
        </p:nvSpPr>
        <p:spPr>
          <a:xfrm>
            <a:off x="557195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0" name="Google Shape;16630;p32"/>
          <p:cNvSpPr/>
          <p:nvPr/>
        </p:nvSpPr>
        <p:spPr>
          <a:xfrm>
            <a:off x="569146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1" name="Google Shape;16631;p32"/>
          <p:cNvSpPr/>
          <p:nvPr/>
        </p:nvSpPr>
        <p:spPr>
          <a:xfrm>
            <a:off x="581098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2" name="Google Shape;16632;p32"/>
          <p:cNvSpPr/>
          <p:nvPr/>
        </p:nvSpPr>
        <p:spPr>
          <a:xfrm>
            <a:off x="593049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3" name="Google Shape;16633;p32"/>
          <p:cNvSpPr/>
          <p:nvPr/>
        </p:nvSpPr>
        <p:spPr>
          <a:xfrm>
            <a:off x="60500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4" name="Google Shape;16634;p32"/>
          <p:cNvSpPr/>
          <p:nvPr/>
        </p:nvSpPr>
        <p:spPr>
          <a:xfrm>
            <a:off x="616952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5" name="Google Shape;16635;p32"/>
          <p:cNvSpPr/>
          <p:nvPr/>
        </p:nvSpPr>
        <p:spPr>
          <a:xfrm>
            <a:off x="628903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6" name="Google Shape;16636;p32"/>
          <p:cNvSpPr/>
          <p:nvPr/>
        </p:nvSpPr>
        <p:spPr>
          <a:xfrm>
            <a:off x="640855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7" name="Google Shape;16637;p32"/>
          <p:cNvSpPr/>
          <p:nvPr/>
        </p:nvSpPr>
        <p:spPr>
          <a:xfrm>
            <a:off x="652806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8" name="Google Shape;16638;p32"/>
          <p:cNvSpPr/>
          <p:nvPr/>
        </p:nvSpPr>
        <p:spPr>
          <a:xfrm>
            <a:off x="664757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9" name="Google Shape;16639;p32"/>
          <p:cNvSpPr/>
          <p:nvPr/>
        </p:nvSpPr>
        <p:spPr>
          <a:xfrm>
            <a:off x="676709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0" name="Google Shape;16640;p32"/>
          <p:cNvSpPr/>
          <p:nvPr/>
        </p:nvSpPr>
        <p:spPr>
          <a:xfrm>
            <a:off x="688660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1" name="Google Shape;16641;p32"/>
          <p:cNvSpPr/>
          <p:nvPr/>
        </p:nvSpPr>
        <p:spPr>
          <a:xfrm>
            <a:off x="70061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2" name="Google Shape;16642;p32"/>
          <p:cNvSpPr/>
          <p:nvPr/>
        </p:nvSpPr>
        <p:spPr>
          <a:xfrm>
            <a:off x="712563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3" name="Google Shape;16643;p32"/>
          <p:cNvSpPr/>
          <p:nvPr/>
        </p:nvSpPr>
        <p:spPr>
          <a:xfrm>
            <a:off x="724514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4" name="Google Shape;16644;p32"/>
          <p:cNvSpPr/>
          <p:nvPr/>
        </p:nvSpPr>
        <p:spPr>
          <a:xfrm>
            <a:off x="73646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5" name="Google Shape;16645;p32"/>
          <p:cNvSpPr/>
          <p:nvPr/>
        </p:nvSpPr>
        <p:spPr>
          <a:xfrm>
            <a:off x="748417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6" name="Google Shape;16646;p32"/>
          <p:cNvSpPr/>
          <p:nvPr/>
        </p:nvSpPr>
        <p:spPr>
          <a:xfrm>
            <a:off x="760368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7" name="Google Shape;16647;p32"/>
          <p:cNvSpPr/>
          <p:nvPr/>
        </p:nvSpPr>
        <p:spPr>
          <a:xfrm>
            <a:off x="772319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8" name="Google Shape;16648;p32"/>
          <p:cNvSpPr/>
          <p:nvPr/>
        </p:nvSpPr>
        <p:spPr>
          <a:xfrm>
            <a:off x="784271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9" name="Google Shape;16649;p32"/>
          <p:cNvSpPr/>
          <p:nvPr/>
        </p:nvSpPr>
        <p:spPr>
          <a:xfrm>
            <a:off x="79622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0" name="Google Shape;16650;p32"/>
          <p:cNvSpPr/>
          <p:nvPr/>
        </p:nvSpPr>
        <p:spPr>
          <a:xfrm>
            <a:off x="808174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1" name="Google Shape;16651;p32"/>
          <p:cNvSpPr/>
          <p:nvPr/>
        </p:nvSpPr>
        <p:spPr>
          <a:xfrm>
            <a:off x="820125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2" name="Google Shape;16652;p32"/>
          <p:cNvSpPr/>
          <p:nvPr/>
        </p:nvSpPr>
        <p:spPr>
          <a:xfrm>
            <a:off x="83207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3" name="Google Shape;16653;p32"/>
          <p:cNvSpPr/>
          <p:nvPr/>
        </p:nvSpPr>
        <p:spPr>
          <a:xfrm>
            <a:off x="844028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4" name="Google Shape;16654;p32"/>
          <p:cNvSpPr/>
          <p:nvPr/>
        </p:nvSpPr>
        <p:spPr>
          <a:xfrm>
            <a:off x="855979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5" name="Google Shape;16655;p32"/>
          <p:cNvSpPr/>
          <p:nvPr/>
        </p:nvSpPr>
        <p:spPr>
          <a:xfrm>
            <a:off x="867930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6" name="Google Shape;16656;p32"/>
          <p:cNvSpPr/>
          <p:nvPr/>
        </p:nvSpPr>
        <p:spPr>
          <a:xfrm>
            <a:off x="879882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7" name="Google Shape;16657;p32"/>
          <p:cNvSpPr/>
          <p:nvPr/>
        </p:nvSpPr>
        <p:spPr>
          <a:xfrm>
            <a:off x="31350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8" name="Google Shape;16658;p32"/>
          <p:cNvSpPr/>
          <p:nvPr/>
        </p:nvSpPr>
        <p:spPr>
          <a:xfrm>
            <a:off x="43301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9" name="Google Shape;16659;p32"/>
          <p:cNvSpPr/>
          <p:nvPr/>
        </p:nvSpPr>
        <p:spPr>
          <a:xfrm>
            <a:off x="55251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0" name="Google Shape;16660;p32"/>
          <p:cNvSpPr/>
          <p:nvPr/>
        </p:nvSpPr>
        <p:spPr>
          <a:xfrm>
            <a:off x="6720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1" name="Google Shape;16661;p32"/>
          <p:cNvSpPr/>
          <p:nvPr/>
        </p:nvSpPr>
        <p:spPr>
          <a:xfrm>
            <a:off x="79153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2" name="Google Shape;16662;p32"/>
          <p:cNvSpPr/>
          <p:nvPr/>
        </p:nvSpPr>
        <p:spPr>
          <a:xfrm>
            <a:off x="91104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3" name="Google Shape;16663;p32"/>
          <p:cNvSpPr/>
          <p:nvPr/>
        </p:nvSpPr>
        <p:spPr>
          <a:xfrm>
            <a:off x="10305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4" name="Google Shape;16664;p32"/>
          <p:cNvSpPr/>
          <p:nvPr/>
        </p:nvSpPr>
        <p:spPr>
          <a:xfrm>
            <a:off x="115006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5" name="Google Shape;16665;p32"/>
          <p:cNvSpPr/>
          <p:nvPr/>
        </p:nvSpPr>
        <p:spPr>
          <a:xfrm>
            <a:off x="126956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6" name="Google Shape;16666;p32"/>
          <p:cNvSpPr/>
          <p:nvPr/>
        </p:nvSpPr>
        <p:spPr>
          <a:xfrm>
            <a:off x="138907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7" name="Google Shape;16667;p32"/>
          <p:cNvSpPr/>
          <p:nvPr/>
        </p:nvSpPr>
        <p:spPr>
          <a:xfrm>
            <a:off x="150858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8" name="Google Shape;16668;p32"/>
          <p:cNvSpPr/>
          <p:nvPr/>
        </p:nvSpPr>
        <p:spPr>
          <a:xfrm>
            <a:off x="16280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9" name="Google Shape;16669;p32"/>
          <p:cNvSpPr/>
          <p:nvPr/>
        </p:nvSpPr>
        <p:spPr>
          <a:xfrm>
            <a:off x="17476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0" name="Google Shape;16670;p32"/>
          <p:cNvSpPr/>
          <p:nvPr/>
        </p:nvSpPr>
        <p:spPr>
          <a:xfrm>
            <a:off x="18671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1" name="Google Shape;16671;p32"/>
          <p:cNvSpPr/>
          <p:nvPr/>
        </p:nvSpPr>
        <p:spPr>
          <a:xfrm>
            <a:off x="19866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2" name="Google Shape;16672;p32"/>
          <p:cNvSpPr/>
          <p:nvPr/>
        </p:nvSpPr>
        <p:spPr>
          <a:xfrm>
            <a:off x="210612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3" name="Google Shape;16673;p32"/>
          <p:cNvSpPr/>
          <p:nvPr/>
        </p:nvSpPr>
        <p:spPr>
          <a:xfrm>
            <a:off x="22256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4" name="Google Shape;16674;p32"/>
          <p:cNvSpPr/>
          <p:nvPr/>
        </p:nvSpPr>
        <p:spPr>
          <a:xfrm>
            <a:off x="234514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5" name="Google Shape;16675;p32"/>
          <p:cNvSpPr/>
          <p:nvPr/>
        </p:nvSpPr>
        <p:spPr>
          <a:xfrm>
            <a:off x="246465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6" name="Google Shape;16676;p32"/>
          <p:cNvSpPr/>
          <p:nvPr/>
        </p:nvSpPr>
        <p:spPr>
          <a:xfrm>
            <a:off x="25841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7" name="Google Shape;16677;p32"/>
          <p:cNvSpPr/>
          <p:nvPr/>
        </p:nvSpPr>
        <p:spPr>
          <a:xfrm>
            <a:off x="27036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8" name="Google Shape;16678;p32"/>
          <p:cNvSpPr/>
          <p:nvPr/>
        </p:nvSpPr>
        <p:spPr>
          <a:xfrm>
            <a:off x="282317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9" name="Google Shape;16679;p32"/>
          <p:cNvSpPr/>
          <p:nvPr/>
        </p:nvSpPr>
        <p:spPr>
          <a:xfrm>
            <a:off x="294268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0" name="Google Shape;16680;p32"/>
          <p:cNvSpPr/>
          <p:nvPr/>
        </p:nvSpPr>
        <p:spPr>
          <a:xfrm>
            <a:off x="306219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1" name="Google Shape;16681;p32"/>
          <p:cNvSpPr/>
          <p:nvPr/>
        </p:nvSpPr>
        <p:spPr>
          <a:xfrm>
            <a:off x="318170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2" name="Google Shape;16682;p32"/>
          <p:cNvSpPr/>
          <p:nvPr/>
        </p:nvSpPr>
        <p:spPr>
          <a:xfrm>
            <a:off x="330120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3" name="Google Shape;16683;p32"/>
          <p:cNvSpPr/>
          <p:nvPr/>
        </p:nvSpPr>
        <p:spPr>
          <a:xfrm>
            <a:off x="342071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4" name="Google Shape;16684;p32"/>
          <p:cNvSpPr/>
          <p:nvPr/>
        </p:nvSpPr>
        <p:spPr>
          <a:xfrm>
            <a:off x="354022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5" name="Google Shape;16685;p32"/>
          <p:cNvSpPr/>
          <p:nvPr/>
        </p:nvSpPr>
        <p:spPr>
          <a:xfrm>
            <a:off x="365973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6" name="Google Shape;16686;p32"/>
          <p:cNvSpPr/>
          <p:nvPr/>
        </p:nvSpPr>
        <p:spPr>
          <a:xfrm>
            <a:off x="37792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7" name="Google Shape;16687;p32"/>
          <p:cNvSpPr/>
          <p:nvPr/>
        </p:nvSpPr>
        <p:spPr>
          <a:xfrm>
            <a:off x="389876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8" name="Google Shape;16688;p32"/>
          <p:cNvSpPr/>
          <p:nvPr/>
        </p:nvSpPr>
        <p:spPr>
          <a:xfrm>
            <a:off x="401827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9" name="Google Shape;16689;p32"/>
          <p:cNvSpPr/>
          <p:nvPr/>
        </p:nvSpPr>
        <p:spPr>
          <a:xfrm>
            <a:off x="41377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0" name="Google Shape;16690;p32"/>
          <p:cNvSpPr/>
          <p:nvPr/>
        </p:nvSpPr>
        <p:spPr>
          <a:xfrm>
            <a:off x="425730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1" name="Google Shape;16691;p32"/>
          <p:cNvSpPr/>
          <p:nvPr/>
        </p:nvSpPr>
        <p:spPr>
          <a:xfrm>
            <a:off x="437682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2" name="Google Shape;16692;p32"/>
          <p:cNvSpPr/>
          <p:nvPr/>
        </p:nvSpPr>
        <p:spPr>
          <a:xfrm>
            <a:off x="44963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3" name="Google Shape;16693;p32"/>
          <p:cNvSpPr/>
          <p:nvPr/>
        </p:nvSpPr>
        <p:spPr>
          <a:xfrm>
            <a:off x="461584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4" name="Google Shape;16694;p32"/>
          <p:cNvSpPr/>
          <p:nvPr/>
        </p:nvSpPr>
        <p:spPr>
          <a:xfrm>
            <a:off x="473536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5" name="Google Shape;16695;p32"/>
          <p:cNvSpPr/>
          <p:nvPr/>
        </p:nvSpPr>
        <p:spPr>
          <a:xfrm>
            <a:off x="485487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6" name="Google Shape;16696;p32"/>
          <p:cNvSpPr/>
          <p:nvPr/>
        </p:nvSpPr>
        <p:spPr>
          <a:xfrm>
            <a:off x="497438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7" name="Google Shape;16697;p32"/>
          <p:cNvSpPr/>
          <p:nvPr/>
        </p:nvSpPr>
        <p:spPr>
          <a:xfrm>
            <a:off x="50939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8" name="Google Shape;16698;p32"/>
          <p:cNvSpPr/>
          <p:nvPr/>
        </p:nvSpPr>
        <p:spPr>
          <a:xfrm>
            <a:off x="521341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9" name="Google Shape;16699;p32"/>
          <p:cNvSpPr/>
          <p:nvPr/>
        </p:nvSpPr>
        <p:spPr>
          <a:xfrm>
            <a:off x="533292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0" name="Google Shape;16700;p32"/>
          <p:cNvSpPr/>
          <p:nvPr/>
        </p:nvSpPr>
        <p:spPr>
          <a:xfrm>
            <a:off x="545244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1" name="Google Shape;16701;p32"/>
          <p:cNvSpPr/>
          <p:nvPr/>
        </p:nvSpPr>
        <p:spPr>
          <a:xfrm>
            <a:off x="557195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2" name="Google Shape;16702;p32"/>
          <p:cNvSpPr/>
          <p:nvPr/>
        </p:nvSpPr>
        <p:spPr>
          <a:xfrm>
            <a:off x="569146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3" name="Google Shape;16703;p32"/>
          <p:cNvSpPr/>
          <p:nvPr/>
        </p:nvSpPr>
        <p:spPr>
          <a:xfrm>
            <a:off x="581098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4" name="Google Shape;16704;p32"/>
          <p:cNvSpPr/>
          <p:nvPr/>
        </p:nvSpPr>
        <p:spPr>
          <a:xfrm>
            <a:off x="593049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5" name="Google Shape;16705;p32"/>
          <p:cNvSpPr/>
          <p:nvPr/>
        </p:nvSpPr>
        <p:spPr>
          <a:xfrm>
            <a:off x="60500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6" name="Google Shape;16706;p32"/>
          <p:cNvSpPr/>
          <p:nvPr/>
        </p:nvSpPr>
        <p:spPr>
          <a:xfrm>
            <a:off x="616952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7" name="Google Shape;16707;p32"/>
          <p:cNvSpPr/>
          <p:nvPr/>
        </p:nvSpPr>
        <p:spPr>
          <a:xfrm>
            <a:off x="628903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8" name="Google Shape;16708;p32"/>
          <p:cNvSpPr/>
          <p:nvPr/>
        </p:nvSpPr>
        <p:spPr>
          <a:xfrm>
            <a:off x="640855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9" name="Google Shape;16709;p32"/>
          <p:cNvSpPr/>
          <p:nvPr/>
        </p:nvSpPr>
        <p:spPr>
          <a:xfrm>
            <a:off x="652806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0" name="Google Shape;16710;p32"/>
          <p:cNvSpPr/>
          <p:nvPr/>
        </p:nvSpPr>
        <p:spPr>
          <a:xfrm>
            <a:off x="664757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1" name="Google Shape;16711;p32"/>
          <p:cNvSpPr/>
          <p:nvPr/>
        </p:nvSpPr>
        <p:spPr>
          <a:xfrm>
            <a:off x="676709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2" name="Google Shape;16712;p32"/>
          <p:cNvSpPr/>
          <p:nvPr/>
        </p:nvSpPr>
        <p:spPr>
          <a:xfrm>
            <a:off x="688660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3" name="Google Shape;16713;p32"/>
          <p:cNvSpPr/>
          <p:nvPr/>
        </p:nvSpPr>
        <p:spPr>
          <a:xfrm>
            <a:off x="70061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4" name="Google Shape;16714;p32"/>
          <p:cNvSpPr/>
          <p:nvPr/>
        </p:nvSpPr>
        <p:spPr>
          <a:xfrm>
            <a:off x="712563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5" name="Google Shape;16715;p32"/>
          <p:cNvSpPr/>
          <p:nvPr/>
        </p:nvSpPr>
        <p:spPr>
          <a:xfrm>
            <a:off x="724514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6" name="Google Shape;16716;p32"/>
          <p:cNvSpPr/>
          <p:nvPr/>
        </p:nvSpPr>
        <p:spPr>
          <a:xfrm>
            <a:off x="73646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7" name="Google Shape;16717;p32"/>
          <p:cNvSpPr/>
          <p:nvPr/>
        </p:nvSpPr>
        <p:spPr>
          <a:xfrm>
            <a:off x="748417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8" name="Google Shape;16718;p32"/>
          <p:cNvSpPr/>
          <p:nvPr/>
        </p:nvSpPr>
        <p:spPr>
          <a:xfrm>
            <a:off x="760368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9" name="Google Shape;16719;p32"/>
          <p:cNvSpPr/>
          <p:nvPr/>
        </p:nvSpPr>
        <p:spPr>
          <a:xfrm>
            <a:off x="772319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0" name="Google Shape;16720;p32"/>
          <p:cNvSpPr/>
          <p:nvPr/>
        </p:nvSpPr>
        <p:spPr>
          <a:xfrm>
            <a:off x="784271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1" name="Google Shape;16721;p32"/>
          <p:cNvSpPr/>
          <p:nvPr/>
        </p:nvSpPr>
        <p:spPr>
          <a:xfrm>
            <a:off x="79622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2" name="Google Shape;16722;p32"/>
          <p:cNvSpPr/>
          <p:nvPr/>
        </p:nvSpPr>
        <p:spPr>
          <a:xfrm>
            <a:off x="808174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3" name="Google Shape;16723;p32"/>
          <p:cNvSpPr/>
          <p:nvPr/>
        </p:nvSpPr>
        <p:spPr>
          <a:xfrm>
            <a:off x="820125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4" name="Google Shape;16724;p32"/>
          <p:cNvSpPr/>
          <p:nvPr/>
        </p:nvSpPr>
        <p:spPr>
          <a:xfrm>
            <a:off x="83207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5" name="Google Shape;16725;p32"/>
          <p:cNvSpPr/>
          <p:nvPr/>
        </p:nvSpPr>
        <p:spPr>
          <a:xfrm>
            <a:off x="844028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6" name="Google Shape;16726;p32"/>
          <p:cNvSpPr/>
          <p:nvPr/>
        </p:nvSpPr>
        <p:spPr>
          <a:xfrm>
            <a:off x="855979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7" name="Google Shape;16727;p32"/>
          <p:cNvSpPr/>
          <p:nvPr/>
        </p:nvSpPr>
        <p:spPr>
          <a:xfrm>
            <a:off x="867930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8" name="Google Shape;16728;p32"/>
          <p:cNvSpPr/>
          <p:nvPr/>
        </p:nvSpPr>
        <p:spPr>
          <a:xfrm>
            <a:off x="879882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9" name="Google Shape;16729;p32"/>
          <p:cNvSpPr/>
          <p:nvPr/>
        </p:nvSpPr>
        <p:spPr>
          <a:xfrm>
            <a:off x="31350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0" name="Google Shape;16730;p32"/>
          <p:cNvSpPr/>
          <p:nvPr/>
        </p:nvSpPr>
        <p:spPr>
          <a:xfrm>
            <a:off x="43301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1" name="Google Shape;16731;p32"/>
          <p:cNvSpPr/>
          <p:nvPr/>
        </p:nvSpPr>
        <p:spPr>
          <a:xfrm>
            <a:off x="55251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2" name="Google Shape;16732;p32"/>
          <p:cNvSpPr/>
          <p:nvPr/>
        </p:nvSpPr>
        <p:spPr>
          <a:xfrm>
            <a:off x="6720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3" name="Google Shape;16733;p32"/>
          <p:cNvSpPr/>
          <p:nvPr/>
        </p:nvSpPr>
        <p:spPr>
          <a:xfrm>
            <a:off x="79153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4" name="Google Shape;16734;p32"/>
          <p:cNvSpPr/>
          <p:nvPr/>
        </p:nvSpPr>
        <p:spPr>
          <a:xfrm>
            <a:off x="91104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5" name="Google Shape;16735;p32"/>
          <p:cNvSpPr/>
          <p:nvPr/>
        </p:nvSpPr>
        <p:spPr>
          <a:xfrm>
            <a:off x="10305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6" name="Google Shape;16736;p32"/>
          <p:cNvSpPr/>
          <p:nvPr/>
        </p:nvSpPr>
        <p:spPr>
          <a:xfrm>
            <a:off x="115006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7" name="Google Shape;16737;p32"/>
          <p:cNvSpPr/>
          <p:nvPr/>
        </p:nvSpPr>
        <p:spPr>
          <a:xfrm>
            <a:off x="126956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8" name="Google Shape;16738;p32"/>
          <p:cNvSpPr/>
          <p:nvPr/>
        </p:nvSpPr>
        <p:spPr>
          <a:xfrm>
            <a:off x="138907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9" name="Google Shape;16739;p32"/>
          <p:cNvSpPr/>
          <p:nvPr/>
        </p:nvSpPr>
        <p:spPr>
          <a:xfrm>
            <a:off x="150858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0" name="Google Shape;16740;p32"/>
          <p:cNvSpPr/>
          <p:nvPr/>
        </p:nvSpPr>
        <p:spPr>
          <a:xfrm>
            <a:off x="16280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1" name="Google Shape;16741;p32"/>
          <p:cNvSpPr/>
          <p:nvPr/>
        </p:nvSpPr>
        <p:spPr>
          <a:xfrm>
            <a:off x="17476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2" name="Google Shape;16742;p32"/>
          <p:cNvSpPr/>
          <p:nvPr/>
        </p:nvSpPr>
        <p:spPr>
          <a:xfrm>
            <a:off x="18671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3" name="Google Shape;16743;p32"/>
          <p:cNvSpPr/>
          <p:nvPr/>
        </p:nvSpPr>
        <p:spPr>
          <a:xfrm>
            <a:off x="19866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4" name="Google Shape;16744;p32"/>
          <p:cNvSpPr/>
          <p:nvPr/>
        </p:nvSpPr>
        <p:spPr>
          <a:xfrm>
            <a:off x="210612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5" name="Google Shape;16745;p32"/>
          <p:cNvSpPr/>
          <p:nvPr/>
        </p:nvSpPr>
        <p:spPr>
          <a:xfrm>
            <a:off x="22256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6" name="Google Shape;16746;p32"/>
          <p:cNvSpPr/>
          <p:nvPr/>
        </p:nvSpPr>
        <p:spPr>
          <a:xfrm>
            <a:off x="234514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7" name="Google Shape;16747;p32"/>
          <p:cNvSpPr/>
          <p:nvPr/>
        </p:nvSpPr>
        <p:spPr>
          <a:xfrm>
            <a:off x="246465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8" name="Google Shape;16748;p32"/>
          <p:cNvSpPr/>
          <p:nvPr/>
        </p:nvSpPr>
        <p:spPr>
          <a:xfrm>
            <a:off x="25841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9" name="Google Shape;16749;p32"/>
          <p:cNvSpPr/>
          <p:nvPr/>
        </p:nvSpPr>
        <p:spPr>
          <a:xfrm>
            <a:off x="27036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0" name="Google Shape;16750;p32"/>
          <p:cNvSpPr/>
          <p:nvPr/>
        </p:nvSpPr>
        <p:spPr>
          <a:xfrm>
            <a:off x="282317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1" name="Google Shape;16751;p32"/>
          <p:cNvSpPr/>
          <p:nvPr/>
        </p:nvSpPr>
        <p:spPr>
          <a:xfrm>
            <a:off x="294268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2" name="Google Shape;16752;p32"/>
          <p:cNvSpPr/>
          <p:nvPr/>
        </p:nvSpPr>
        <p:spPr>
          <a:xfrm>
            <a:off x="306219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3" name="Google Shape;16753;p32"/>
          <p:cNvSpPr/>
          <p:nvPr/>
        </p:nvSpPr>
        <p:spPr>
          <a:xfrm>
            <a:off x="318170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4" name="Google Shape;16754;p32"/>
          <p:cNvSpPr/>
          <p:nvPr/>
        </p:nvSpPr>
        <p:spPr>
          <a:xfrm>
            <a:off x="330120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5" name="Google Shape;16755;p32"/>
          <p:cNvSpPr/>
          <p:nvPr/>
        </p:nvSpPr>
        <p:spPr>
          <a:xfrm>
            <a:off x="342071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6" name="Google Shape;16756;p32"/>
          <p:cNvSpPr/>
          <p:nvPr/>
        </p:nvSpPr>
        <p:spPr>
          <a:xfrm>
            <a:off x="354022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7" name="Google Shape;16757;p32"/>
          <p:cNvSpPr/>
          <p:nvPr/>
        </p:nvSpPr>
        <p:spPr>
          <a:xfrm>
            <a:off x="365973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8" name="Google Shape;16758;p32"/>
          <p:cNvSpPr/>
          <p:nvPr/>
        </p:nvSpPr>
        <p:spPr>
          <a:xfrm>
            <a:off x="37792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9" name="Google Shape;16759;p32"/>
          <p:cNvSpPr/>
          <p:nvPr/>
        </p:nvSpPr>
        <p:spPr>
          <a:xfrm>
            <a:off x="389876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0" name="Google Shape;16760;p32"/>
          <p:cNvSpPr/>
          <p:nvPr/>
        </p:nvSpPr>
        <p:spPr>
          <a:xfrm>
            <a:off x="401827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1" name="Google Shape;16761;p32"/>
          <p:cNvSpPr/>
          <p:nvPr/>
        </p:nvSpPr>
        <p:spPr>
          <a:xfrm>
            <a:off x="41377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2" name="Google Shape;16762;p32"/>
          <p:cNvSpPr/>
          <p:nvPr/>
        </p:nvSpPr>
        <p:spPr>
          <a:xfrm>
            <a:off x="425730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3" name="Google Shape;16763;p32"/>
          <p:cNvSpPr/>
          <p:nvPr/>
        </p:nvSpPr>
        <p:spPr>
          <a:xfrm>
            <a:off x="437682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4" name="Google Shape;16764;p32"/>
          <p:cNvSpPr/>
          <p:nvPr/>
        </p:nvSpPr>
        <p:spPr>
          <a:xfrm>
            <a:off x="44963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5" name="Google Shape;16765;p32"/>
          <p:cNvSpPr/>
          <p:nvPr/>
        </p:nvSpPr>
        <p:spPr>
          <a:xfrm>
            <a:off x="461584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6" name="Google Shape;16766;p32"/>
          <p:cNvSpPr/>
          <p:nvPr/>
        </p:nvSpPr>
        <p:spPr>
          <a:xfrm>
            <a:off x="473536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7" name="Google Shape;16767;p32"/>
          <p:cNvSpPr/>
          <p:nvPr/>
        </p:nvSpPr>
        <p:spPr>
          <a:xfrm>
            <a:off x="485487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8" name="Google Shape;16768;p32"/>
          <p:cNvSpPr/>
          <p:nvPr/>
        </p:nvSpPr>
        <p:spPr>
          <a:xfrm>
            <a:off x="497438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9" name="Google Shape;16769;p32"/>
          <p:cNvSpPr/>
          <p:nvPr/>
        </p:nvSpPr>
        <p:spPr>
          <a:xfrm>
            <a:off x="50939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0" name="Google Shape;16770;p32"/>
          <p:cNvSpPr/>
          <p:nvPr/>
        </p:nvSpPr>
        <p:spPr>
          <a:xfrm>
            <a:off x="521341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1" name="Google Shape;16771;p32"/>
          <p:cNvSpPr/>
          <p:nvPr/>
        </p:nvSpPr>
        <p:spPr>
          <a:xfrm>
            <a:off x="533292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2" name="Google Shape;16772;p32"/>
          <p:cNvSpPr/>
          <p:nvPr/>
        </p:nvSpPr>
        <p:spPr>
          <a:xfrm>
            <a:off x="545244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3" name="Google Shape;16773;p32"/>
          <p:cNvSpPr/>
          <p:nvPr/>
        </p:nvSpPr>
        <p:spPr>
          <a:xfrm>
            <a:off x="557195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4" name="Google Shape;16774;p32"/>
          <p:cNvSpPr/>
          <p:nvPr/>
        </p:nvSpPr>
        <p:spPr>
          <a:xfrm>
            <a:off x="569146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5" name="Google Shape;16775;p32"/>
          <p:cNvSpPr/>
          <p:nvPr/>
        </p:nvSpPr>
        <p:spPr>
          <a:xfrm>
            <a:off x="581098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6" name="Google Shape;16776;p32"/>
          <p:cNvSpPr/>
          <p:nvPr/>
        </p:nvSpPr>
        <p:spPr>
          <a:xfrm>
            <a:off x="593049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7" name="Google Shape;16777;p32"/>
          <p:cNvSpPr/>
          <p:nvPr/>
        </p:nvSpPr>
        <p:spPr>
          <a:xfrm>
            <a:off x="60500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8" name="Google Shape;16778;p32"/>
          <p:cNvSpPr/>
          <p:nvPr/>
        </p:nvSpPr>
        <p:spPr>
          <a:xfrm>
            <a:off x="616952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9" name="Google Shape;16779;p32"/>
          <p:cNvSpPr/>
          <p:nvPr/>
        </p:nvSpPr>
        <p:spPr>
          <a:xfrm>
            <a:off x="628903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0" name="Google Shape;16780;p32"/>
          <p:cNvSpPr/>
          <p:nvPr/>
        </p:nvSpPr>
        <p:spPr>
          <a:xfrm>
            <a:off x="640855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1" name="Google Shape;16781;p32"/>
          <p:cNvSpPr/>
          <p:nvPr/>
        </p:nvSpPr>
        <p:spPr>
          <a:xfrm>
            <a:off x="652806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2" name="Google Shape;16782;p32"/>
          <p:cNvSpPr/>
          <p:nvPr/>
        </p:nvSpPr>
        <p:spPr>
          <a:xfrm>
            <a:off x="664757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3" name="Google Shape;16783;p32"/>
          <p:cNvSpPr/>
          <p:nvPr/>
        </p:nvSpPr>
        <p:spPr>
          <a:xfrm>
            <a:off x="676709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4" name="Google Shape;16784;p32"/>
          <p:cNvSpPr/>
          <p:nvPr/>
        </p:nvSpPr>
        <p:spPr>
          <a:xfrm>
            <a:off x="688660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5" name="Google Shape;16785;p32"/>
          <p:cNvSpPr/>
          <p:nvPr/>
        </p:nvSpPr>
        <p:spPr>
          <a:xfrm>
            <a:off x="70061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6" name="Google Shape;16786;p32"/>
          <p:cNvSpPr/>
          <p:nvPr/>
        </p:nvSpPr>
        <p:spPr>
          <a:xfrm>
            <a:off x="712563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7" name="Google Shape;16787;p32"/>
          <p:cNvSpPr/>
          <p:nvPr/>
        </p:nvSpPr>
        <p:spPr>
          <a:xfrm>
            <a:off x="724514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8" name="Google Shape;16788;p32"/>
          <p:cNvSpPr/>
          <p:nvPr/>
        </p:nvSpPr>
        <p:spPr>
          <a:xfrm>
            <a:off x="73646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9" name="Google Shape;16789;p32"/>
          <p:cNvSpPr/>
          <p:nvPr/>
        </p:nvSpPr>
        <p:spPr>
          <a:xfrm>
            <a:off x="748417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0" name="Google Shape;16790;p32"/>
          <p:cNvSpPr/>
          <p:nvPr/>
        </p:nvSpPr>
        <p:spPr>
          <a:xfrm>
            <a:off x="760368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1" name="Google Shape;16791;p32"/>
          <p:cNvSpPr/>
          <p:nvPr/>
        </p:nvSpPr>
        <p:spPr>
          <a:xfrm>
            <a:off x="772319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2" name="Google Shape;16792;p32"/>
          <p:cNvSpPr/>
          <p:nvPr/>
        </p:nvSpPr>
        <p:spPr>
          <a:xfrm>
            <a:off x="784271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3" name="Google Shape;16793;p32"/>
          <p:cNvSpPr/>
          <p:nvPr/>
        </p:nvSpPr>
        <p:spPr>
          <a:xfrm>
            <a:off x="79622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4" name="Google Shape;16794;p32"/>
          <p:cNvSpPr/>
          <p:nvPr/>
        </p:nvSpPr>
        <p:spPr>
          <a:xfrm>
            <a:off x="808174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5" name="Google Shape;16795;p32"/>
          <p:cNvSpPr/>
          <p:nvPr/>
        </p:nvSpPr>
        <p:spPr>
          <a:xfrm>
            <a:off x="820125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6" name="Google Shape;16796;p32"/>
          <p:cNvSpPr/>
          <p:nvPr/>
        </p:nvSpPr>
        <p:spPr>
          <a:xfrm>
            <a:off x="83207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7" name="Google Shape;16797;p32"/>
          <p:cNvSpPr/>
          <p:nvPr/>
        </p:nvSpPr>
        <p:spPr>
          <a:xfrm>
            <a:off x="844028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8" name="Google Shape;16798;p32"/>
          <p:cNvSpPr/>
          <p:nvPr/>
        </p:nvSpPr>
        <p:spPr>
          <a:xfrm>
            <a:off x="855979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9" name="Google Shape;16799;p32"/>
          <p:cNvSpPr/>
          <p:nvPr/>
        </p:nvSpPr>
        <p:spPr>
          <a:xfrm>
            <a:off x="867930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0" name="Google Shape;16800;p32"/>
          <p:cNvSpPr/>
          <p:nvPr/>
        </p:nvSpPr>
        <p:spPr>
          <a:xfrm>
            <a:off x="879882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1" name="Google Shape;16801;p32"/>
          <p:cNvSpPr/>
          <p:nvPr/>
        </p:nvSpPr>
        <p:spPr>
          <a:xfrm>
            <a:off x="31350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2" name="Google Shape;16802;p32"/>
          <p:cNvSpPr/>
          <p:nvPr/>
        </p:nvSpPr>
        <p:spPr>
          <a:xfrm>
            <a:off x="43301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3" name="Google Shape;16803;p32"/>
          <p:cNvSpPr/>
          <p:nvPr/>
        </p:nvSpPr>
        <p:spPr>
          <a:xfrm>
            <a:off x="55251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4" name="Google Shape;16804;p32"/>
          <p:cNvSpPr/>
          <p:nvPr/>
        </p:nvSpPr>
        <p:spPr>
          <a:xfrm>
            <a:off x="6720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5" name="Google Shape;16805;p32"/>
          <p:cNvSpPr/>
          <p:nvPr/>
        </p:nvSpPr>
        <p:spPr>
          <a:xfrm>
            <a:off x="79153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6" name="Google Shape;16806;p32"/>
          <p:cNvSpPr/>
          <p:nvPr/>
        </p:nvSpPr>
        <p:spPr>
          <a:xfrm>
            <a:off x="91104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7" name="Google Shape;16807;p32"/>
          <p:cNvSpPr/>
          <p:nvPr/>
        </p:nvSpPr>
        <p:spPr>
          <a:xfrm>
            <a:off x="10305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8" name="Google Shape;16808;p32"/>
          <p:cNvSpPr/>
          <p:nvPr/>
        </p:nvSpPr>
        <p:spPr>
          <a:xfrm>
            <a:off x="115006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9" name="Google Shape;16809;p32"/>
          <p:cNvSpPr/>
          <p:nvPr/>
        </p:nvSpPr>
        <p:spPr>
          <a:xfrm>
            <a:off x="126956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0" name="Google Shape;16810;p32"/>
          <p:cNvSpPr/>
          <p:nvPr/>
        </p:nvSpPr>
        <p:spPr>
          <a:xfrm>
            <a:off x="138907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1" name="Google Shape;16811;p32"/>
          <p:cNvSpPr/>
          <p:nvPr/>
        </p:nvSpPr>
        <p:spPr>
          <a:xfrm>
            <a:off x="150858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2" name="Google Shape;16812;p32"/>
          <p:cNvSpPr/>
          <p:nvPr/>
        </p:nvSpPr>
        <p:spPr>
          <a:xfrm>
            <a:off x="16280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3" name="Google Shape;16813;p32"/>
          <p:cNvSpPr/>
          <p:nvPr/>
        </p:nvSpPr>
        <p:spPr>
          <a:xfrm>
            <a:off x="17476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4" name="Google Shape;16814;p32"/>
          <p:cNvSpPr/>
          <p:nvPr/>
        </p:nvSpPr>
        <p:spPr>
          <a:xfrm>
            <a:off x="18671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5" name="Google Shape;16815;p32"/>
          <p:cNvSpPr/>
          <p:nvPr/>
        </p:nvSpPr>
        <p:spPr>
          <a:xfrm>
            <a:off x="19866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6" name="Google Shape;16816;p32"/>
          <p:cNvSpPr/>
          <p:nvPr/>
        </p:nvSpPr>
        <p:spPr>
          <a:xfrm>
            <a:off x="210612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7" name="Google Shape;16817;p32"/>
          <p:cNvSpPr/>
          <p:nvPr/>
        </p:nvSpPr>
        <p:spPr>
          <a:xfrm>
            <a:off x="22256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8" name="Google Shape;16818;p32"/>
          <p:cNvSpPr/>
          <p:nvPr/>
        </p:nvSpPr>
        <p:spPr>
          <a:xfrm>
            <a:off x="234514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9" name="Google Shape;16819;p32"/>
          <p:cNvSpPr/>
          <p:nvPr/>
        </p:nvSpPr>
        <p:spPr>
          <a:xfrm>
            <a:off x="246465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0" name="Google Shape;16820;p32"/>
          <p:cNvSpPr/>
          <p:nvPr/>
        </p:nvSpPr>
        <p:spPr>
          <a:xfrm>
            <a:off x="25841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1" name="Google Shape;16821;p32"/>
          <p:cNvSpPr/>
          <p:nvPr/>
        </p:nvSpPr>
        <p:spPr>
          <a:xfrm>
            <a:off x="27036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2" name="Google Shape;16822;p32"/>
          <p:cNvSpPr/>
          <p:nvPr/>
        </p:nvSpPr>
        <p:spPr>
          <a:xfrm>
            <a:off x="282317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3" name="Google Shape;16823;p32"/>
          <p:cNvSpPr/>
          <p:nvPr/>
        </p:nvSpPr>
        <p:spPr>
          <a:xfrm>
            <a:off x="294268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4" name="Google Shape;16824;p32"/>
          <p:cNvSpPr/>
          <p:nvPr/>
        </p:nvSpPr>
        <p:spPr>
          <a:xfrm>
            <a:off x="306219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5" name="Google Shape;16825;p32"/>
          <p:cNvSpPr/>
          <p:nvPr/>
        </p:nvSpPr>
        <p:spPr>
          <a:xfrm>
            <a:off x="318170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6" name="Google Shape;16826;p32"/>
          <p:cNvSpPr/>
          <p:nvPr/>
        </p:nvSpPr>
        <p:spPr>
          <a:xfrm>
            <a:off x="330120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7" name="Google Shape;16827;p32"/>
          <p:cNvSpPr/>
          <p:nvPr/>
        </p:nvSpPr>
        <p:spPr>
          <a:xfrm>
            <a:off x="342071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8" name="Google Shape;16828;p32"/>
          <p:cNvSpPr/>
          <p:nvPr/>
        </p:nvSpPr>
        <p:spPr>
          <a:xfrm>
            <a:off x="354022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9" name="Google Shape;16829;p32"/>
          <p:cNvSpPr/>
          <p:nvPr/>
        </p:nvSpPr>
        <p:spPr>
          <a:xfrm>
            <a:off x="365973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0" name="Google Shape;16830;p32"/>
          <p:cNvSpPr/>
          <p:nvPr/>
        </p:nvSpPr>
        <p:spPr>
          <a:xfrm>
            <a:off x="37792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1" name="Google Shape;16831;p32"/>
          <p:cNvSpPr/>
          <p:nvPr/>
        </p:nvSpPr>
        <p:spPr>
          <a:xfrm>
            <a:off x="389876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2" name="Google Shape;16832;p32"/>
          <p:cNvSpPr/>
          <p:nvPr/>
        </p:nvSpPr>
        <p:spPr>
          <a:xfrm>
            <a:off x="401827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3" name="Google Shape;16833;p32"/>
          <p:cNvSpPr/>
          <p:nvPr/>
        </p:nvSpPr>
        <p:spPr>
          <a:xfrm>
            <a:off x="41377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4" name="Google Shape;16834;p32"/>
          <p:cNvSpPr/>
          <p:nvPr/>
        </p:nvSpPr>
        <p:spPr>
          <a:xfrm>
            <a:off x="425730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5" name="Google Shape;16835;p32"/>
          <p:cNvSpPr/>
          <p:nvPr/>
        </p:nvSpPr>
        <p:spPr>
          <a:xfrm>
            <a:off x="437682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6" name="Google Shape;16836;p32"/>
          <p:cNvSpPr/>
          <p:nvPr/>
        </p:nvSpPr>
        <p:spPr>
          <a:xfrm>
            <a:off x="44963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7" name="Google Shape;16837;p32"/>
          <p:cNvSpPr/>
          <p:nvPr/>
        </p:nvSpPr>
        <p:spPr>
          <a:xfrm>
            <a:off x="461584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8" name="Google Shape;16838;p32"/>
          <p:cNvSpPr/>
          <p:nvPr/>
        </p:nvSpPr>
        <p:spPr>
          <a:xfrm>
            <a:off x="473536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9" name="Google Shape;16839;p32"/>
          <p:cNvSpPr/>
          <p:nvPr/>
        </p:nvSpPr>
        <p:spPr>
          <a:xfrm>
            <a:off x="485487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0" name="Google Shape;16840;p32"/>
          <p:cNvSpPr/>
          <p:nvPr/>
        </p:nvSpPr>
        <p:spPr>
          <a:xfrm>
            <a:off x="497438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1" name="Google Shape;16841;p32"/>
          <p:cNvSpPr/>
          <p:nvPr/>
        </p:nvSpPr>
        <p:spPr>
          <a:xfrm>
            <a:off x="50939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2" name="Google Shape;16842;p32"/>
          <p:cNvSpPr/>
          <p:nvPr/>
        </p:nvSpPr>
        <p:spPr>
          <a:xfrm>
            <a:off x="521341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3" name="Google Shape;16843;p32"/>
          <p:cNvSpPr/>
          <p:nvPr/>
        </p:nvSpPr>
        <p:spPr>
          <a:xfrm>
            <a:off x="533292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4" name="Google Shape;16844;p32"/>
          <p:cNvSpPr/>
          <p:nvPr/>
        </p:nvSpPr>
        <p:spPr>
          <a:xfrm>
            <a:off x="545244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5" name="Google Shape;16845;p32"/>
          <p:cNvSpPr/>
          <p:nvPr/>
        </p:nvSpPr>
        <p:spPr>
          <a:xfrm>
            <a:off x="557195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6" name="Google Shape;16846;p32"/>
          <p:cNvSpPr/>
          <p:nvPr/>
        </p:nvSpPr>
        <p:spPr>
          <a:xfrm>
            <a:off x="569146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7" name="Google Shape;16847;p32"/>
          <p:cNvSpPr/>
          <p:nvPr/>
        </p:nvSpPr>
        <p:spPr>
          <a:xfrm>
            <a:off x="581098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8" name="Google Shape;16848;p32"/>
          <p:cNvSpPr/>
          <p:nvPr/>
        </p:nvSpPr>
        <p:spPr>
          <a:xfrm>
            <a:off x="593049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9" name="Google Shape;16849;p32"/>
          <p:cNvSpPr/>
          <p:nvPr/>
        </p:nvSpPr>
        <p:spPr>
          <a:xfrm>
            <a:off x="60500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0" name="Google Shape;16850;p32"/>
          <p:cNvSpPr/>
          <p:nvPr/>
        </p:nvSpPr>
        <p:spPr>
          <a:xfrm>
            <a:off x="616952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1" name="Google Shape;16851;p32"/>
          <p:cNvSpPr/>
          <p:nvPr/>
        </p:nvSpPr>
        <p:spPr>
          <a:xfrm>
            <a:off x="628903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2" name="Google Shape;16852;p32"/>
          <p:cNvSpPr/>
          <p:nvPr/>
        </p:nvSpPr>
        <p:spPr>
          <a:xfrm>
            <a:off x="640855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3" name="Google Shape;16853;p32"/>
          <p:cNvSpPr/>
          <p:nvPr/>
        </p:nvSpPr>
        <p:spPr>
          <a:xfrm>
            <a:off x="652806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4" name="Google Shape;16854;p32"/>
          <p:cNvSpPr/>
          <p:nvPr/>
        </p:nvSpPr>
        <p:spPr>
          <a:xfrm>
            <a:off x="664757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5" name="Google Shape;16855;p32"/>
          <p:cNvSpPr/>
          <p:nvPr/>
        </p:nvSpPr>
        <p:spPr>
          <a:xfrm>
            <a:off x="676709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6" name="Google Shape;16856;p32"/>
          <p:cNvSpPr/>
          <p:nvPr/>
        </p:nvSpPr>
        <p:spPr>
          <a:xfrm>
            <a:off x="688660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7" name="Google Shape;16857;p32"/>
          <p:cNvSpPr/>
          <p:nvPr/>
        </p:nvSpPr>
        <p:spPr>
          <a:xfrm>
            <a:off x="70061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8" name="Google Shape;16858;p32"/>
          <p:cNvSpPr/>
          <p:nvPr/>
        </p:nvSpPr>
        <p:spPr>
          <a:xfrm>
            <a:off x="712563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9" name="Google Shape;16859;p32"/>
          <p:cNvSpPr/>
          <p:nvPr/>
        </p:nvSpPr>
        <p:spPr>
          <a:xfrm>
            <a:off x="724514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0" name="Google Shape;16860;p32"/>
          <p:cNvSpPr/>
          <p:nvPr/>
        </p:nvSpPr>
        <p:spPr>
          <a:xfrm>
            <a:off x="73646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1" name="Google Shape;16861;p32"/>
          <p:cNvSpPr/>
          <p:nvPr/>
        </p:nvSpPr>
        <p:spPr>
          <a:xfrm>
            <a:off x="748417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2" name="Google Shape;16862;p32"/>
          <p:cNvSpPr/>
          <p:nvPr/>
        </p:nvSpPr>
        <p:spPr>
          <a:xfrm>
            <a:off x="760368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3" name="Google Shape;16863;p32"/>
          <p:cNvSpPr/>
          <p:nvPr/>
        </p:nvSpPr>
        <p:spPr>
          <a:xfrm>
            <a:off x="772319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4" name="Google Shape;16864;p32"/>
          <p:cNvSpPr/>
          <p:nvPr/>
        </p:nvSpPr>
        <p:spPr>
          <a:xfrm>
            <a:off x="784271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5" name="Google Shape;16865;p32"/>
          <p:cNvSpPr/>
          <p:nvPr/>
        </p:nvSpPr>
        <p:spPr>
          <a:xfrm>
            <a:off x="79622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6" name="Google Shape;16866;p32"/>
          <p:cNvSpPr/>
          <p:nvPr/>
        </p:nvSpPr>
        <p:spPr>
          <a:xfrm>
            <a:off x="808174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7" name="Google Shape;16867;p32"/>
          <p:cNvSpPr/>
          <p:nvPr/>
        </p:nvSpPr>
        <p:spPr>
          <a:xfrm>
            <a:off x="820125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8" name="Google Shape;16868;p32"/>
          <p:cNvSpPr/>
          <p:nvPr/>
        </p:nvSpPr>
        <p:spPr>
          <a:xfrm>
            <a:off x="83207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9" name="Google Shape;16869;p32"/>
          <p:cNvSpPr/>
          <p:nvPr/>
        </p:nvSpPr>
        <p:spPr>
          <a:xfrm>
            <a:off x="844028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0" name="Google Shape;16870;p32"/>
          <p:cNvSpPr/>
          <p:nvPr/>
        </p:nvSpPr>
        <p:spPr>
          <a:xfrm>
            <a:off x="855979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1" name="Google Shape;16871;p32"/>
          <p:cNvSpPr/>
          <p:nvPr/>
        </p:nvSpPr>
        <p:spPr>
          <a:xfrm>
            <a:off x="867930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2" name="Google Shape;16872;p32"/>
          <p:cNvSpPr/>
          <p:nvPr/>
        </p:nvSpPr>
        <p:spPr>
          <a:xfrm>
            <a:off x="879882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3" name="Google Shape;16873;p32"/>
          <p:cNvSpPr/>
          <p:nvPr/>
        </p:nvSpPr>
        <p:spPr>
          <a:xfrm>
            <a:off x="31350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4" name="Google Shape;16874;p32"/>
          <p:cNvSpPr/>
          <p:nvPr/>
        </p:nvSpPr>
        <p:spPr>
          <a:xfrm>
            <a:off x="43301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5" name="Google Shape;16875;p32"/>
          <p:cNvSpPr/>
          <p:nvPr/>
        </p:nvSpPr>
        <p:spPr>
          <a:xfrm>
            <a:off x="55251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6" name="Google Shape;16876;p32"/>
          <p:cNvSpPr/>
          <p:nvPr/>
        </p:nvSpPr>
        <p:spPr>
          <a:xfrm>
            <a:off x="6720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7" name="Google Shape;16877;p32"/>
          <p:cNvSpPr/>
          <p:nvPr/>
        </p:nvSpPr>
        <p:spPr>
          <a:xfrm>
            <a:off x="79153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8" name="Google Shape;16878;p32"/>
          <p:cNvSpPr/>
          <p:nvPr/>
        </p:nvSpPr>
        <p:spPr>
          <a:xfrm>
            <a:off x="91104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9" name="Google Shape;16879;p32"/>
          <p:cNvSpPr/>
          <p:nvPr/>
        </p:nvSpPr>
        <p:spPr>
          <a:xfrm>
            <a:off x="10305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0" name="Google Shape;16880;p32"/>
          <p:cNvSpPr/>
          <p:nvPr/>
        </p:nvSpPr>
        <p:spPr>
          <a:xfrm>
            <a:off x="115006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1" name="Google Shape;16881;p32"/>
          <p:cNvSpPr/>
          <p:nvPr/>
        </p:nvSpPr>
        <p:spPr>
          <a:xfrm>
            <a:off x="126956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2" name="Google Shape;16882;p32"/>
          <p:cNvSpPr/>
          <p:nvPr/>
        </p:nvSpPr>
        <p:spPr>
          <a:xfrm>
            <a:off x="138907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3" name="Google Shape;16883;p32"/>
          <p:cNvSpPr/>
          <p:nvPr/>
        </p:nvSpPr>
        <p:spPr>
          <a:xfrm>
            <a:off x="150858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4" name="Google Shape;16884;p32"/>
          <p:cNvSpPr/>
          <p:nvPr/>
        </p:nvSpPr>
        <p:spPr>
          <a:xfrm>
            <a:off x="16280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5" name="Google Shape;16885;p32"/>
          <p:cNvSpPr/>
          <p:nvPr/>
        </p:nvSpPr>
        <p:spPr>
          <a:xfrm>
            <a:off x="17476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6" name="Google Shape;16886;p32"/>
          <p:cNvSpPr/>
          <p:nvPr/>
        </p:nvSpPr>
        <p:spPr>
          <a:xfrm>
            <a:off x="18671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7" name="Google Shape;16887;p32"/>
          <p:cNvSpPr/>
          <p:nvPr/>
        </p:nvSpPr>
        <p:spPr>
          <a:xfrm>
            <a:off x="19866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8" name="Google Shape;16888;p32"/>
          <p:cNvSpPr/>
          <p:nvPr/>
        </p:nvSpPr>
        <p:spPr>
          <a:xfrm>
            <a:off x="210612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9" name="Google Shape;16889;p32"/>
          <p:cNvSpPr/>
          <p:nvPr/>
        </p:nvSpPr>
        <p:spPr>
          <a:xfrm>
            <a:off x="22256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0" name="Google Shape;16890;p32"/>
          <p:cNvSpPr/>
          <p:nvPr/>
        </p:nvSpPr>
        <p:spPr>
          <a:xfrm>
            <a:off x="234514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1" name="Google Shape;16891;p32"/>
          <p:cNvSpPr/>
          <p:nvPr/>
        </p:nvSpPr>
        <p:spPr>
          <a:xfrm>
            <a:off x="246465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2" name="Google Shape;16892;p32"/>
          <p:cNvSpPr/>
          <p:nvPr/>
        </p:nvSpPr>
        <p:spPr>
          <a:xfrm>
            <a:off x="25841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3" name="Google Shape;16893;p32"/>
          <p:cNvSpPr/>
          <p:nvPr/>
        </p:nvSpPr>
        <p:spPr>
          <a:xfrm>
            <a:off x="27036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4" name="Google Shape;16894;p32"/>
          <p:cNvSpPr/>
          <p:nvPr/>
        </p:nvSpPr>
        <p:spPr>
          <a:xfrm>
            <a:off x="282317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5" name="Google Shape;16895;p32"/>
          <p:cNvSpPr/>
          <p:nvPr/>
        </p:nvSpPr>
        <p:spPr>
          <a:xfrm>
            <a:off x="294268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6" name="Google Shape;16896;p32"/>
          <p:cNvSpPr/>
          <p:nvPr/>
        </p:nvSpPr>
        <p:spPr>
          <a:xfrm>
            <a:off x="306219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7" name="Google Shape;16897;p32"/>
          <p:cNvSpPr/>
          <p:nvPr/>
        </p:nvSpPr>
        <p:spPr>
          <a:xfrm>
            <a:off x="318170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8" name="Google Shape;16898;p32"/>
          <p:cNvSpPr/>
          <p:nvPr/>
        </p:nvSpPr>
        <p:spPr>
          <a:xfrm>
            <a:off x="330120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9" name="Google Shape;16899;p32"/>
          <p:cNvSpPr/>
          <p:nvPr/>
        </p:nvSpPr>
        <p:spPr>
          <a:xfrm>
            <a:off x="342071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0" name="Google Shape;16900;p32"/>
          <p:cNvSpPr/>
          <p:nvPr/>
        </p:nvSpPr>
        <p:spPr>
          <a:xfrm>
            <a:off x="354022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1" name="Google Shape;16901;p32"/>
          <p:cNvSpPr/>
          <p:nvPr/>
        </p:nvSpPr>
        <p:spPr>
          <a:xfrm>
            <a:off x="365973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2" name="Google Shape;16902;p32"/>
          <p:cNvSpPr/>
          <p:nvPr/>
        </p:nvSpPr>
        <p:spPr>
          <a:xfrm>
            <a:off x="37792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3" name="Google Shape;16903;p32"/>
          <p:cNvSpPr/>
          <p:nvPr/>
        </p:nvSpPr>
        <p:spPr>
          <a:xfrm>
            <a:off x="389876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4" name="Google Shape;16904;p32"/>
          <p:cNvSpPr/>
          <p:nvPr/>
        </p:nvSpPr>
        <p:spPr>
          <a:xfrm>
            <a:off x="401827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5" name="Google Shape;16905;p32"/>
          <p:cNvSpPr/>
          <p:nvPr/>
        </p:nvSpPr>
        <p:spPr>
          <a:xfrm>
            <a:off x="41377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6" name="Google Shape;16906;p32"/>
          <p:cNvSpPr/>
          <p:nvPr/>
        </p:nvSpPr>
        <p:spPr>
          <a:xfrm>
            <a:off x="425730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7" name="Google Shape;16907;p32"/>
          <p:cNvSpPr/>
          <p:nvPr/>
        </p:nvSpPr>
        <p:spPr>
          <a:xfrm>
            <a:off x="437682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8" name="Google Shape;16908;p32"/>
          <p:cNvSpPr/>
          <p:nvPr/>
        </p:nvSpPr>
        <p:spPr>
          <a:xfrm>
            <a:off x="44963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9" name="Google Shape;16909;p32"/>
          <p:cNvSpPr/>
          <p:nvPr/>
        </p:nvSpPr>
        <p:spPr>
          <a:xfrm>
            <a:off x="461584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0" name="Google Shape;16910;p32"/>
          <p:cNvSpPr/>
          <p:nvPr/>
        </p:nvSpPr>
        <p:spPr>
          <a:xfrm>
            <a:off x="473536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1" name="Google Shape;16911;p32"/>
          <p:cNvSpPr/>
          <p:nvPr/>
        </p:nvSpPr>
        <p:spPr>
          <a:xfrm>
            <a:off x="485487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2" name="Google Shape;16912;p32"/>
          <p:cNvSpPr/>
          <p:nvPr/>
        </p:nvSpPr>
        <p:spPr>
          <a:xfrm>
            <a:off x="497438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3" name="Google Shape;16913;p32"/>
          <p:cNvSpPr/>
          <p:nvPr/>
        </p:nvSpPr>
        <p:spPr>
          <a:xfrm>
            <a:off x="50939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4" name="Google Shape;16914;p32"/>
          <p:cNvSpPr/>
          <p:nvPr/>
        </p:nvSpPr>
        <p:spPr>
          <a:xfrm>
            <a:off x="521341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5" name="Google Shape;16915;p32"/>
          <p:cNvSpPr/>
          <p:nvPr/>
        </p:nvSpPr>
        <p:spPr>
          <a:xfrm>
            <a:off x="533292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6" name="Google Shape;16916;p32"/>
          <p:cNvSpPr/>
          <p:nvPr/>
        </p:nvSpPr>
        <p:spPr>
          <a:xfrm>
            <a:off x="545244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7" name="Google Shape;16917;p32"/>
          <p:cNvSpPr/>
          <p:nvPr/>
        </p:nvSpPr>
        <p:spPr>
          <a:xfrm>
            <a:off x="557195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8" name="Google Shape;16918;p32"/>
          <p:cNvSpPr/>
          <p:nvPr/>
        </p:nvSpPr>
        <p:spPr>
          <a:xfrm>
            <a:off x="569146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9" name="Google Shape;16919;p32"/>
          <p:cNvSpPr/>
          <p:nvPr/>
        </p:nvSpPr>
        <p:spPr>
          <a:xfrm>
            <a:off x="581098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0" name="Google Shape;16920;p32"/>
          <p:cNvSpPr/>
          <p:nvPr/>
        </p:nvSpPr>
        <p:spPr>
          <a:xfrm>
            <a:off x="593049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1" name="Google Shape;16921;p32"/>
          <p:cNvSpPr/>
          <p:nvPr/>
        </p:nvSpPr>
        <p:spPr>
          <a:xfrm>
            <a:off x="60500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2" name="Google Shape;16922;p32"/>
          <p:cNvSpPr/>
          <p:nvPr/>
        </p:nvSpPr>
        <p:spPr>
          <a:xfrm>
            <a:off x="616952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3" name="Google Shape;16923;p32"/>
          <p:cNvSpPr/>
          <p:nvPr/>
        </p:nvSpPr>
        <p:spPr>
          <a:xfrm>
            <a:off x="628903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4" name="Google Shape;16924;p32"/>
          <p:cNvSpPr/>
          <p:nvPr/>
        </p:nvSpPr>
        <p:spPr>
          <a:xfrm>
            <a:off x="640855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5" name="Google Shape;16925;p32"/>
          <p:cNvSpPr/>
          <p:nvPr/>
        </p:nvSpPr>
        <p:spPr>
          <a:xfrm>
            <a:off x="652806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6" name="Google Shape;16926;p32"/>
          <p:cNvSpPr/>
          <p:nvPr/>
        </p:nvSpPr>
        <p:spPr>
          <a:xfrm>
            <a:off x="664757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7" name="Google Shape;16927;p32"/>
          <p:cNvSpPr/>
          <p:nvPr/>
        </p:nvSpPr>
        <p:spPr>
          <a:xfrm>
            <a:off x="676709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8" name="Google Shape;16928;p32"/>
          <p:cNvSpPr/>
          <p:nvPr/>
        </p:nvSpPr>
        <p:spPr>
          <a:xfrm>
            <a:off x="688660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9" name="Google Shape;16929;p32"/>
          <p:cNvSpPr/>
          <p:nvPr/>
        </p:nvSpPr>
        <p:spPr>
          <a:xfrm>
            <a:off x="70061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0" name="Google Shape;16930;p32"/>
          <p:cNvSpPr/>
          <p:nvPr/>
        </p:nvSpPr>
        <p:spPr>
          <a:xfrm>
            <a:off x="712563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1" name="Google Shape;16931;p32"/>
          <p:cNvSpPr/>
          <p:nvPr/>
        </p:nvSpPr>
        <p:spPr>
          <a:xfrm>
            <a:off x="724514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2" name="Google Shape;16932;p32"/>
          <p:cNvSpPr/>
          <p:nvPr/>
        </p:nvSpPr>
        <p:spPr>
          <a:xfrm>
            <a:off x="73646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3" name="Google Shape;16933;p32"/>
          <p:cNvSpPr/>
          <p:nvPr/>
        </p:nvSpPr>
        <p:spPr>
          <a:xfrm>
            <a:off x="748417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4" name="Google Shape;16934;p32"/>
          <p:cNvSpPr/>
          <p:nvPr/>
        </p:nvSpPr>
        <p:spPr>
          <a:xfrm>
            <a:off x="760368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5" name="Google Shape;16935;p32"/>
          <p:cNvSpPr/>
          <p:nvPr/>
        </p:nvSpPr>
        <p:spPr>
          <a:xfrm>
            <a:off x="772319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6" name="Google Shape;16936;p32"/>
          <p:cNvSpPr/>
          <p:nvPr/>
        </p:nvSpPr>
        <p:spPr>
          <a:xfrm>
            <a:off x="784271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7" name="Google Shape;16937;p32"/>
          <p:cNvSpPr/>
          <p:nvPr/>
        </p:nvSpPr>
        <p:spPr>
          <a:xfrm>
            <a:off x="79622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8" name="Google Shape;16938;p32"/>
          <p:cNvSpPr/>
          <p:nvPr/>
        </p:nvSpPr>
        <p:spPr>
          <a:xfrm>
            <a:off x="808174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9" name="Google Shape;16939;p32"/>
          <p:cNvSpPr/>
          <p:nvPr/>
        </p:nvSpPr>
        <p:spPr>
          <a:xfrm>
            <a:off x="820125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0" name="Google Shape;16940;p32"/>
          <p:cNvSpPr/>
          <p:nvPr/>
        </p:nvSpPr>
        <p:spPr>
          <a:xfrm>
            <a:off x="83207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1" name="Google Shape;16941;p32"/>
          <p:cNvSpPr/>
          <p:nvPr/>
        </p:nvSpPr>
        <p:spPr>
          <a:xfrm>
            <a:off x="844028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2" name="Google Shape;16942;p32"/>
          <p:cNvSpPr/>
          <p:nvPr/>
        </p:nvSpPr>
        <p:spPr>
          <a:xfrm>
            <a:off x="855979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3" name="Google Shape;16943;p32"/>
          <p:cNvSpPr/>
          <p:nvPr/>
        </p:nvSpPr>
        <p:spPr>
          <a:xfrm>
            <a:off x="867930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4" name="Google Shape;16944;p32"/>
          <p:cNvSpPr/>
          <p:nvPr/>
        </p:nvSpPr>
        <p:spPr>
          <a:xfrm>
            <a:off x="879882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5" name="Google Shape;16945;p32"/>
          <p:cNvSpPr/>
          <p:nvPr/>
        </p:nvSpPr>
        <p:spPr>
          <a:xfrm>
            <a:off x="31350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6" name="Google Shape;16946;p32"/>
          <p:cNvSpPr/>
          <p:nvPr/>
        </p:nvSpPr>
        <p:spPr>
          <a:xfrm>
            <a:off x="43301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7" name="Google Shape;16947;p32"/>
          <p:cNvSpPr/>
          <p:nvPr/>
        </p:nvSpPr>
        <p:spPr>
          <a:xfrm>
            <a:off x="55251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8" name="Google Shape;16948;p32"/>
          <p:cNvSpPr/>
          <p:nvPr/>
        </p:nvSpPr>
        <p:spPr>
          <a:xfrm>
            <a:off x="6720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9" name="Google Shape;16949;p32"/>
          <p:cNvSpPr/>
          <p:nvPr/>
        </p:nvSpPr>
        <p:spPr>
          <a:xfrm>
            <a:off x="79153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0" name="Google Shape;16950;p32"/>
          <p:cNvSpPr/>
          <p:nvPr/>
        </p:nvSpPr>
        <p:spPr>
          <a:xfrm>
            <a:off x="91104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1" name="Google Shape;16951;p32"/>
          <p:cNvSpPr/>
          <p:nvPr/>
        </p:nvSpPr>
        <p:spPr>
          <a:xfrm>
            <a:off x="10305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2" name="Google Shape;16952;p32"/>
          <p:cNvSpPr/>
          <p:nvPr/>
        </p:nvSpPr>
        <p:spPr>
          <a:xfrm>
            <a:off x="115006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3" name="Google Shape;16953;p32"/>
          <p:cNvSpPr/>
          <p:nvPr/>
        </p:nvSpPr>
        <p:spPr>
          <a:xfrm>
            <a:off x="126956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4" name="Google Shape;16954;p32"/>
          <p:cNvSpPr/>
          <p:nvPr/>
        </p:nvSpPr>
        <p:spPr>
          <a:xfrm>
            <a:off x="138907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5" name="Google Shape;16955;p32"/>
          <p:cNvSpPr/>
          <p:nvPr/>
        </p:nvSpPr>
        <p:spPr>
          <a:xfrm>
            <a:off x="150858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6" name="Google Shape;16956;p32"/>
          <p:cNvSpPr/>
          <p:nvPr/>
        </p:nvSpPr>
        <p:spPr>
          <a:xfrm>
            <a:off x="16280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7" name="Google Shape;16957;p32"/>
          <p:cNvSpPr/>
          <p:nvPr/>
        </p:nvSpPr>
        <p:spPr>
          <a:xfrm>
            <a:off x="17476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8" name="Google Shape;16958;p32"/>
          <p:cNvSpPr/>
          <p:nvPr/>
        </p:nvSpPr>
        <p:spPr>
          <a:xfrm>
            <a:off x="18671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9" name="Google Shape;16959;p32"/>
          <p:cNvSpPr/>
          <p:nvPr/>
        </p:nvSpPr>
        <p:spPr>
          <a:xfrm>
            <a:off x="19866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0" name="Google Shape;16960;p32"/>
          <p:cNvSpPr/>
          <p:nvPr/>
        </p:nvSpPr>
        <p:spPr>
          <a:xfrm>
            <a:off x="210612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1" name="Google Shape;16961;p32"/>
          <p:cNvSpPr/>
          <p:nvPr/>
        </p:nvSpPr>
        <p:spPr>
          <a:xfrm>
            <a:off x="22256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2" name="Google Shape;16962;p32"/>
          <p:cNvSpPr/>
          <p:nvPr/>
        </p:nvSpPr>
        <p:spPr>
          <a:xfrm>
            <a:off x="234514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3" name="Google Shape;16963;p32"/>
          <p:cNvSpPr/>
          <p:nvPr/>
        </p:nvSpPr>
        <p:spPr>
          <a:xfrm>
            <a:off x="246465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4" name="Google Shape;16964;p32"/>
          <p:cNvSpPr/>
          <p:nvPr/>
        </p:nvSpPr>
        <p:spPr>
          <a:xfrm>
            <a:off x="25841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5" name="Google Shape;16965;p32"/>
          <p:cNvSpPr/>
          <p:nvPr/>
        </p:nvSpPr>
        <p:spPr>
          <a:xfrm>
            <a:off x="27036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6" name="Google Shape;16966;p32"/>
          <p:cNvSpPr/>
          <p:nvPr/>
        </p:nvSpPr>
        <p:spPr>
          <a:xfrm>
            <a:off x="282317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7" name="Google Shape;16967;p32"/>
          <p:cNvSpPr/>
          <p:nvPr/>
        </p:nvSpPr>
        <p:spPr>
          <a:xfrm>
            <a:off x="294268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8" name="Google Shape;16968;p32"/>
          <p:cNvSpPr/>
          <p:nvPr/>
        </p:nvSpPr>
        <p:spPr>
          <a:xfrm>
            <a:off x="306219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9" name="Google Shape;16969;p32"/>
          <p:cNvSpPr/>
          <p:nvPr/>
        </p:nvSpPr>
        <p:spPr>
          <a:xfrm>
            <a:off x="318170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0" name="Google Shape;16970;p32"/>
          <p:cNvSpPr/>
          <p:nvPr/>
        </p:nvSpPr>
        <p:spPr>
          <a:xfrm>
            <a:off x="330120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1" name="Google Shape;16971;p32"/>
          <p:cNvSpPr/>
          <p:nvPr/>
        </p:nvSpPr>
        <p:spPr>
          <a:xfrm>
            <a:off x="342071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2" name="Google Shape;16972;p32"/>
          <p:cNvSpPr/>
          <p:nvPr/>
        </p:nvSpPr>
        <p:spPr>
          <a:xfrm>
            <a:off x="354022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3" name="Google Shape;16973;p32"/>
          <p:cNvSpPr/>
          <p:nvPr/>
        </p:nvSpPr>
        <p:spPr>
          <a:xfrm>
            <a:off x="365973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4" name="Google Shape;16974;p32"/>
          <p:cNvSpPr/>
          <p:nvPr/>
        </p:nvSpPr>
        <p:spPr>
          <a:xfrm>
            <a:off x="37792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5" name="Google Shape;16975;p32"/>
          <p:cNvSpPr/>
          <p:nvPr/>
        </p:nvSpPr>
        <p:spPr>
          <a:xfrm>
            <a:off x="389876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6" name="Google Shape;16976;p32"/>
          <p:cNvSpPr/>
          <p:nvPr/>
        </p:nvSpPr>
        <p:spPr>
          <a:xfrm>
            <a:off x="401827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7" name="Google Shape;16977;p32"/>
          <p:cNvSpPr/>
          <p:nvPr/>
        </p:nvSpPr>
        <p:spPr>
          <a:xfrm>
            <a:off x="41377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8" name="Google Shape;16978;p32"/>
          <p:cNvSpPr/>
          <p:nvPr/>
        </p:nvSpPr>
        <p:spPr>
          <a:xfrm>
            <a:off x="425730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9" name="Google Shape;16979;p32"/>
          <p:cNvSpPr/>
          <p:nvPr/>
        </p:nvSpPr>
        <p:spPr>
          <a:xfrm>
            <a:off x="437682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0" name="Google Shape;16980;p32"/>
          <p:cNvSpPr/>
          <p:nvPr/>
        </p:nvSpPr>
        <p:spPr>
          <a:xfrm>
            <a:off x="44963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1" name="Google Shape;16981;p32"/>
          <p:cNvSpPr/>
          <p:nvPr/>
        </p:nvSpPr>
        <p:spPr>
          <a:xfrm>
            <a:off x="461584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2" name="Google Shape;16982;p32"/>
          <p:cNvSpPr/>
          <p:nvPr/>
        </p:nvSpPr>
        <p:spPr>
          <a:xfrm>
            <a:off x="473536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3" name="Google Shape;16983;p32"/>
          <p:cNvSpPr/>
          <p:nvPr/>
        </p:nvSpPr>
        <p:spPr>
          <a:xfrm>
            <a:off x="485487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4" name="Google Shape;16984;p32"/>
          <p:cNvSpPr/>
          <p:nvPr/>
        </p:nvSpPr>
        <p:spPr>
          <a:xfrm>
            <a:off x="497438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5" name="Google Shape;16985;p32"/>
          <p:cNvSpPr/>
          <p:nvPr/>
        </p:nvSpPr>
        <p:spPr>
          <a:xfrm>
            <a:off x="50939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6" name="Google Shape;16986;p32"/>
          <p:cNvSpPr/>
          <p:nvPr/>
        </p:nvSpPr>
        <p:spPr>
          <a:xfrm>
            <a:off x="521341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7" name="Google Shape;16987;p32"/>
          <p:cNvSpPr/>
          <p:nvPr/>
        </p:nvSpPr>
        <p:spPr>
          <a:xfrm>
            <a:off x="533292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8" name="Google Shape;16988;p32"/>
          <p:cNvSpPr/>
          <p:nvPr/>
        </p:nvSpPr>
        <p:spPr>
          <a:xfrm>
            <a:off x="545244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9" name="Google Shape;16989;p32"/>
          <p:cNvSpPr/>
          <p:nvPr/>
        </p:nvSpPr>
        <p:spPr>
          <a:xfrm>
            <a:off x="557195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0" name="Google Shape;16990;p32"/>
          <p:cNvSpPr/>
          <p:nvPr/>
        </p:nvSpPr>
        <p:spPr>
          <a:xfrm>
            <a:off x="569146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1" name="Google Shape;16991;p32"/>
          <p:cNvSpPr/>
          <p:nvPr/>
        </p:nvSpPr>
        <p:spPr>
          <a:xfrm>
            <a:off x="581098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2" name="Google Shape;16992;p32"/>
          <p:cNvSpPr/>
          <p:nvPr/>
        </p:nvSpPr>
        <p:spPr>
          <a:xfrm>
            <a:off x="593049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3" name="Google Shape;16993;p32"/>
          <p:cNvSpPr/>
          <p:nvPr/>
        </p:nvSpPr>
        <p:spPr>
          <a:xfrm>
            <a:off x="60500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4" name="Google Shape;16994;p32"/>
          <p:cNvSpPr/>
          <p:nvPr/>
        </p:nvSpPr>
        <p:spPr>
          <a:xfrm>
            <a:off x="616952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5" name="Google Shape;16995;p32"/>
          <p:cNvSpPr/>
          <p:nvPr/>
        </p:nvSpPr>
        <p:spPr>
          <a:xfrm>
            <a:off x="628903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6" name="Google Shape;16996;p32"/>
          <p:cNvSpPr/>
          <p:nvPr/>
        </p:nvSpPr>
        <p:spPr>
          <a:xfrm>
            <a:off x="640855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7" name="Google Shape;16997;p32"/>
          <p:cNvSpPr/>
          <p:nvPr/>
        </p:nvSpPr>
        <p:spPr>
          <a:xfrm>
            <a:off x="652806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8" name="Google Shape;16998;p32"/>
          <p:cNvSpPr/>
          <p:nvPr/>
        </p:nvSpPr>
        <p:spPr>
          <a:xfrm>
            <a:off x="664757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9" name="Google Shape;16999;p32"/>
          <p:cNvSpPr/>
          <p:nvPr/>
        </p:nvSpPr>
        <p:spPr>
          <a:xfrm>
            <a:off x="676709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0" name="Google Shape;17000;p32"/>
          <p:cNvSpPr/>
          <p:nvPr/>
        </p:nvSpPr>
        <p:spPr>
          <a:xfrm>
            <a:off x="688660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1" name="Google Shape;17001;p32"/>
          <p:cNvSpPr/>
          <p:nvPr/>
        </p:nvSpPr>
        <p:spPr>
          <a:xfrm>
            <a:off x="70061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2" name="Google Shape;17002;p32"/>
          <p:cNvSpPr/>
          <p:nvPr/>
        </p:nvSpPr>
        <p:spPr>
          <a:xfrm>
            <a:off x="712563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3" name="Google Shape;17003;p32"/>
          <p:cNvSpPr/>
          <p:nvPr/>
        </p:nvSpPr>
        <p:spPr>
          <a:xfrm>
            <a:off x="724514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4" name="Google Shape;17004;p32"/>
          <p:cNvSpPr/>
          <p:nvPr/>
        </p:nvSpPr>
        <p:spPr>
          <a:xfrm>
            <a:off x="73646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5" name="Google Shape;17005;p32"/>
          <p:cNvSpPr/>
          <p:nvPr/>
        </p:nvSpPr>
        <p:spPr>
          <a:xfrm>
            <a:off x="748417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6" name="Google Shape;17006;p32"/>
          <p:cNvSpPr/>
          <p:nvPr/>
        </p:nvSpPr>
        <p:spPr>
          <a:xfrm>
            <a:off x="760368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7" name="Google Shape;17007;p32"/>
          <p:cNvSpPr/>
          <p:nvPr/>
        </p:nvSpPr>
        <p:spPr>
          <a:xfrm>
            <a:off x="772319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8" name="Google Shape;17008;p32"/>
          <p:cNvSpPr/>
          <p:nvPr/>
        </p:nvSpPr>
        <p:spPr>
          <a:xfrm>
            <a:off x="784271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9" name="Google Shape;17009;p32"/>
          <p:cNvSpPr/>
          <p:nvPr/>
        </p:nvSpPr>
        <p:spPr>
          <a:xfrm>
            <a:off x="79622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0" name="Google Shape;17010;p32"/>
          <p:cNvSpPr/>
          <p:nvPr/>
        </p:nvSpPr>
        <p:spPr>
          <a:xfrm>
            <a:off x="808174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1" name="Google Shape;17011;p32"/>
          <p:cNvSpPr/>
          <p:nvPr/>
        </p:nvSpPr>
        <p:spPr>
          <a:xfrm>
            <a:off x="820125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2" name="Google Shape;17012;p32"/>
          <p:cNvSpPr/>
          <p:nvPr/>
        </p:nvSpPr>
        <p:spPr>
          <a:xfrm>
            <a:off x="83207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3" name="Google Shape;17013;p32"/>
          <p:cNvSpPr/>
          <p:nvPr/>
        </p:nvSpPr>
        <p:spPr>
          <a:xfrm>
            <a:off x="844028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4" name="Google Shape;17014;p32"/>
          <p:cNvSpPr/>
          <p:nvPr/>
        </p:nvSpPr>
        <p:spPr>
          <a:xfrm>
            <a:off x="855979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5" name="Google Shape;17015;p32"/>
          <p:cNvSpPr/>
          <p:nvPr/>
        </p:nvSpPr>
        <p:spPr>
          <a:xfrm>
            <a:off x="867930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6" name="Google Shape;17016;p32"/>
          <p:cNvSpPr/>
          <p:nvPr/>
        </p:nvSpPr>
        <p:spPr>
          <a:xfrm>
            <a:off x="879882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7" name="Google Shape;17017;p32"/>
          <p:cNvSpPr/>
          <p:nvPr/>
        </p:nvSpPr>
        <p:spPr>
          <a:xfrm>
            <a:off x="31350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8" name="Google Shape;17018;p32"/>
          <p:cNvSpPr/>
          <p:nvPr/>
        </p:nvSpPr>
        <p:spPr>
          <a:xfrm>
            <a:off x="43301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9" name="Google Shape;17019;p32"/>
          <p:cNvSpPr/>
          <p:nvPr/>
        </p:nvSpPr>
        <p:spPr>
          <a:xfrm>
            <a:off x="55251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0" name="Google Shape;17020;p32"/>
          <p:cNvSpPr/>
          <p:nvPr/>
        </p:nvSpPr>
        <p:spPr>
          <a:xfrm>
            <a:off x="6720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1" name="Google Shape;17021;p32"/>
          <p:cNvSpPr/>
          <p:nvPr/>
        </p:nvSpPr>
        <p:spPr>
          <a:xfrm>
            <a:off x="79153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2" name="Google Shape;17022;p32"/>
          <p:cNvSpPr/>
          <p:nvPr/>
        </p:nvSpPr>
        <p:spPr>
          <a:xfrm>
            <a:off x="91104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3" name="Google Shape;17023;p32"/>
          <p:cNvSpPr/>
          <p:nvPr/>
        </p:nvSpPr>
        <p:spPr>
          <a:xfrm>
            <a:off x="10305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4" name="Google Shape;17024;p32"/>
          <p:cNvSpPr/>
          <p:nvPr/>
        </p:nvSpPr>
        <p:spPr>
          <a:xfrm>
            <a:off x="115006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5" name="Google Shape;17025;p32"/>
          <p:cNvSpPr/>
          <p:nvPr/>
        </p:nvSpPr>
        <p:spPr>
          <a:xfrm>
            <a:off x="126956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6" name="Google Shape;17026;p32"/>
          <p:cNvSpPr/>
          <p:nvPr/>
        </p:nvSpPr>
        <p:spPr>
          <a:xfrm>
            <a:off x="138907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7" name="Google Shape;17027;p32"/>
          <p:cNvSpPr/>
          <p:nvPr/>
        </p:nvSpPr>
        <p:spPr>
          <a:xfrm>
            <a:off x="150858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8" name="Google Shape;17028;p32"/>
          <p:cNvSpPr/>
          <p:nvPr/>
        </p:nvSpPr>
        <p:spPr>
          <a:xfrm>
            <a:off x="16280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9" name="Google Shape;17029;p32"/>
          <p:cNvSpPr/>
          <p:nvPr/>
        </p:nvSpPr>
        <p:spPr>
          <a:xfrm>
            <a:off x="17476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0" name="Google Shape;17030;p32"/>
          <p:cNvSpPr/>
          <p:nvPr/>
        </p:nvSpPr>
        <p:spPr>
          <a:xfrm>
            <a:off x="18671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1" name="Google Shape;17031;p32"/>
          <p:cNvSpPr/>
          <p:nvPr/>
        </p:nvSpPr>
        <p:spPr>
          <a:xfrm>
            <a:off x="19866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2" name="Google Shape;17032;p32"/>
          <p:cNvSpPr/>
          <p:nvPr/>
        </p:nvSpPr>
        <p:spPr>
          <a:xfrm>
            <a:off x="210612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3" name="Google Shape;17033;p32"/>
          <p:cNvSpPr/>
          <p:nvPr/>
        </p:nvSpPr>
        <p:spPr>
          <a:xfrm>
            <a:off x="22256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4" name="Google Shape;17034;p32"/>
          <p:cNvSpPr/>
          <p:nvPr/>
        </p:nvSpPr>
        <p:spPr>
          <a:xfrm>
            <a:off x="234514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5" name="Google Shape;17035;p32"/>
          <p:cNvSpPr/>
          <p:nvPr/>
        </p:nvSpPr>
        <p:spPr>
          <a:xfrm>
            <a:off x="246465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6" name="Google Shape;17036;p32"/>
          <p:cNvSpPr/>
          <p:nvPr/>
        </p:nvSpPr>
        <p:spPr>
          <a:xfrm>
            <a:off x="25841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7" name="Google Shape;17037;p32"/>
          <p:cNvSpPr/>
          <p:nvPr/>
        </p:nvSpPr>
        <p:spPr>
          <a:xfrm>
            <a:off x="27036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8" name="Google Shape;17038;p32"/>
          <p:cNvSpPr/>
          <p:nvPr/>
        </p:nvSpPr>
        <p:spPr>
          <a:xfrm>
            <a:off x="282317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9" name="Google Shape;17039;p32"/>
          <p:cNvSpPr/>
          <p:nvPr/>
        </p:nvSpPr>
        <p:spPr>
          <a:xfrm>
            <a:off x="294268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0" name="Google Shape;17040;p32"/>
          <p:cNvSpPr/>
          <p:nvPr/>
        </p:nvSpPr>
        <p:spPr>
          <a:xfrm>
            <a:off x="306219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1" name="Google Shape;17041;p32"/>
          <p:cNvSpPr/>
          <p:nvPr/>
        </p:nvSpPr>
        <p:spPr>
          <a:xfrm>
            <a:off x="318170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2" name="Google Shape;17042;p32"/>
          <p:cNvSpPr/>
          <p:nvPr/>
        </p:nvSpPr>
        <p:spPr>
          <a:xfrm>
            <a:off x="330120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3" name="Google Shape;17043;p32"/>
          <p:cNvSpPr/>
          <p:nvPr/>
        </p:nvSpPr>
        <p:spPr>
          <a:xfrm>
            <a:off x="342071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4" name="Google Shape;17044;p32"/>
          <p:cNvSpPr/>
          <p:nvPr/>
        </p:nvSpPr>
        <p:spPr>
          <a:xfrm>
            <a:off x="354022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5" name="Google Shape;17045;p32"/>
          <p:cNvSpPr/>
          <p:nvPr/>
        </p:nvSpPr>
        <p:spPr>
          <a:xfrm>
            <a:off x="365973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6" name="Google Shape;17046;p32"/>
          <p:cNvSpPr/>
          <p:nvPr/>
        </p:nvSpPr>
        <p:spPr>
          <a:xfrm>
            <a:off x="37792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7" name="Google Shape;17047;p32"/>
          <p:cNvSpPr/>
          <p:nvPr/>
        </p:nvSpPr>
        <p:spPr>
          <a:xfrm>
            <a:off x="389876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8" name="Google Shape;17048;p32"/>
          <p:cNvSpPr/>
          <p:nvPr/>
        </p:nvSpPr>
        <p:spPr>
          <a:xfrm>
            <a:off x="401827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9" name="Google Shape;17049;p32"/>
          <p:cNvSpPr/>
          <p:nvPr/>
        </p:nvSpPr>
        <p:spPr>
          <a:xfrm>
            <a:off x="41377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0" name="Google Shape;17050;p32"/>
          <p:cNvSpPr/>
          <p:nvPr/>
        </p:nvSpPr>
        <p:spPr>
          <a:xfrm>
            <a:off x="425730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1" name="Google Shape;17051;p32"/>
          <p:cNvSpPr/>
          <p:nvPr/>
        </p:nvSpPr>
        <p:spPr>
          <a:xfrm>
            <a:off x="437682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2" name="Google Shape;17052;p32"/>
          <p:cNvSpPr/>
          <p:nvPr/>
        </p:nvSpPr>
        <p:spPr>
          <a:xfrm>
            <a:off x="44963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3" name="Google Shape;17053;p32"/>
          <p:cNvSpPr/>
          <p:nvPr/>
        </p:nvSpPr>
        <p:spPr>
          <a:xfrm>
            <a:off x="461584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4" name="Google Shape;17054;p32"/>
          <p:cNvSpPr/>
          <p:nvPr/>
        </p:nvSpPr>
        <p:spPr>
          <a:xfrm>
            <a:off x="473536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5" name="Google Shape;17055;p32"/>
          <p:cNvSpPr/>
          <p:nvPr/>
        </p:nvSpPr>
        <p:spPr>
          <a:xfrm>
            <a:off x="485487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6" name="Google Shape;17056;p32"/>
          <p:cNvSpPr/>
          <p:nvPr/>
        </p:nvSpPr>
        <p:spPr>
          <a:xfrm>
            <a:off x="497438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7" name="Google Shape;17057;p32"/>
          <p:cNvSpPr/>
          <p:nvPr/>
        </p:nvSpPr>
        <p:spPr>
          <a:xfrm>
            <a:off x="50939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8" name="Google Shape;17058;p32"/>
          <p:cNvSpPr/>
          <p:nvPr/>
        </p:nvSpPr>
        <p:spPr>
          <a:xfrm>
            <a:off x="521341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9" name="Google Shape;17059;p32"/>
          <p:cNvSpPr/>
          <p:nvPr/>
        </p:nvSpPr>
        <p:spPr>
          <a:xfrm>
            <a:off x="533292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0" name="Google Shape;17060;p32"/>
          <p:cNvSpPr/>
          <p:nvPr/>
        </p:nvSpPr>
        <p:spPr>
          <a:xfrm>
            <a:off x="545244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1" name="Google Shape;17061;p32"/>
          <p:cNvSpPr/>
          <p:nvPr/>
        </p:nvSpPr>
        <p:spPr>
          <a:xfrm>
            <a:off x="557195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2" name="Google Shape;17062;p32"/>
          <p:cNvSpPr/>
          <p:nvPr/>
        </p:nvSpPr>
        <p:spPr>
          <a:xfrm>
            <a:off x="569146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3" name="Google Shape;17063;p32"/>
          <p:cNvSpPr/>
          <p:nvPr/>
        </p:nvSpPr>
        <p:spPr>
          <a:xfrm>
            <a:off x="581098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4" name="Google Shape;17064;p32"/>
          <p:cNvSpPr/>
          <p:nvPr/>
        </p:nvSpPr>
        <p:spPr>
          <a:xfrm>
            <a:off x="593049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5" name="Google Shape;17065;p32"/>
          <p:cNvSpPr/>
          <p:nvPr/>
        </p:nvSpPr>
        <p:spPr>
          <a:xfrm>
            <a:off x="60500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6" name="Google Shape;17066;p32"/>
          <p:cNvSpPr/>
          <p:nvPr/>
        </p:nvSpPr>
        <p:spPr>
          <a:xfrm>
            <a:off x="616952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7" name="Google Shape;17067;p32"/>
          <p:cNvSpPr/>
          <p:nvPr/>
        </p:nvSpPr>
        <p:spPr>
          <a:xfrm>
            <a:off x="628903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8" name="Google Shape;17068;p32"/>
          <p:cNvSpPr/>
          <p:nvPr/>
        </p:nvSpPr>
        <p:spPr>
          <a:xfrm>
            <a:off x="640855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9" name="Google Shape;17069;p32"/>
          <p:cNvSpPr/>
          <p:nvPr/>
        </p:nvSpPr>
        <p:spPr>
          <a:xfrm>
            <a:off x="652806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0" name="Google Shape;17070;p32"/>
          <p:cNvSpPr/>
          <p:nvPr/>
        </p:nvSpPr>
        <p:spPr>
          <a:xfrm>
            <a:off x="664757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1" name="Google Shape;17071;p32"/>
          <p:cNvSpPr/>
          <p:nvPr/>
        </p:nvSpPr>
        <p:spPr>
          <a:xfrm>
            <a:off x="676709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2" name="Google Shape;17072;p32"/>
          <p:cNvSpPr/>
          <p:nvPr/>
        </p:nvSpPr>
        <p:spPr>
          <a:xfrm>
            <a:off x="688660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3" name="Google Shape;17073;p32"/>
          <p:cNvSpPr/>
          <p:nvPr/>
        </p:nvSpPr>
        <p:spPr>
          <a:xfrm>
            <a:off x="70061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4" name="Google Shape;17074;p32"/>
          <p:cNvSpPr/>
          <p:nvPr/>
        </p:nvSpPr>
        <p:spPr>
          <a:xfrm>
            <a:off x="712563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5" name="Google Shape;17075;p32"/>
          <p:cNvSpPr/>
          <p:nvPr/>
        </p:nvSpPr>
        <p:spPr>
          <a:xfrm>
            <a:off x="724514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6" name="Google Shape;17076;p32"/>
          <p:cNvSpPr/>
          <p:nvPr/>
        </p:nvSpPr>
        <p:spPr>
          <a:xfrm>
            <a:off x="73646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7" name="Google Shape;17077;p32"/>
          <p:cNvSpPr/>
          <p:nvPr/>
        </p:nvSpPr>
        <p:spPr>
          <a:xfrm>
            <a:off x="748417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8" name="Google Shape;17078;p32"/>
          <p:cNvSpPr/>
          <p:nvPr/>
        </p:nvSpPr>
        <p:spPr>
          <a:xfrm>
            <a:off x="760368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9" name="Google Shape;17079;p32"/>
          <p:cNvSpPr/>
          <p:nvPr/>
        </p:nvSpPr>
        <p:spPr>
          <a:xfrm>
            <a:off x="772319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0" name="Google Shape;17080;p32"/>
          <p:cNvSpPr/>
          <p:nvPr/>
        </p:nvSpPr>
        <p:spPr>
          <a:xfrm>
            <a:off x="784271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1" name="Google Shape;17081;p32"/>
          <p:cNvSpPr/>
          <p:nvPr/>
        </p:nvSpPr>
        <p:spPr>
          <a:xfrm>
            <a:off x="79622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2" name="Google Shape;17082;p32"/>
          <p:cNvSpPr/>
          <p:nvPr/>
        </p:nvSpPr>
        <p:spPr>
          <a:xfrm>
            <a:off x="808174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3" name="Google Shape;17083;p32"/>
          <p:cNvSpPr/>
          <p:nvPr/>
        </p:nvSpPr>
        <p:spPr>
          <a:xfrm>
            <a:off x="820125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4" name="Google Shape;17084;p32"/>
          <p:cNvSpPr/>
          <p:nvPr/>
        </p:nvSpPr>
        <p:spPr>
          <a:xfrm>
            <a:off x="83207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5" name="Google Shape;17085;p32"/>
          <p:cNvSpPr/>
          <p:nvPr/>
        </p:nvSpPr>
        <p:spPr>
          <a:xfrm>
            <a:off x="844028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6" name="Google Shape;17086;p32"/>
          <p:cNvSpPr/>
          <p:nvPr/>
        </p:nvSpPr>
        <p:spPr>
          <a:xfrm>
            <a:off x="855979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7" name="Google Shape;17087;p32"/>
          <p:cNvSpPr/>
          <p:nvPr/>
        </p:nvSpPr>
        <p:spPr>
          <a:xfrm>
            <a:off x="867930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8" name="Google Shape;17088;p32"/>
          <p:cNvSpPr/>
          <p:nvPr/>
        </p:nvSpPr>
        <p:spPr>
          <a:xfrm>
            <a:off x="879882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9" name="Google Shape;17089;p32"/>
          <p:cNvSpPr txBox="1">
            <a:spLocks noGrp="1"/>
          </p:cNvSpPr>
          <p:nvPr>
            <p:ph type="subTitle" idx="4294967295"/>
          </p:nvPr>
        </p:nvSpPr>
        <p:spPr>
          <a:xfrm>
            <a:off x="7879100" y="153125"/>
            <a:ext cx="951000" cy="1830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l-GR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Λάρισα 2022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7090" name="Google Shape;17090;p32"/>
          <p:cNvCxnSpPr>
            <a:stCxn id="17089" idx="1"/>
          </p:cNvCxnSpPr>
          <p:nvPr/>
        </p:nvCxnSpPr>
        <p:spPr>
          <a:xfrm rot="10800000">
            <a:off x="325100" y="244625"/>
            <a:ext cx="755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91" name="Google Shape;17091;p32"/>
          <p:cNvSpPr txBox="1">
            <a:spLocks noGrp="1"/>
          </p:cNvSpPr>
          <p:nvPr>
            <p:ph type="title"/>
          </p:nvPr>
        </p:nvSpPr>
        <p:spPr>
          <a:xfrm>
            <a:off x="777200" y="2403712"/>
            <a:ext cx="7589400" cy="8898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Συμπέρασμα</a:t>
            </a:r>
            <a:endParaRPr dirty="0">
              <a:latin typeface="+mj-lt"/>
            </a:endParaRPr>
          </a:p>
        </p:txBody>
      </p:sp>
      <p:sp>
        <p:nvSpPr>
          <p:cNvPr id="17093" name="Google Shape;17093;p32"/>
          <p:cNvSpPr txBox="1">
            <a:spLocks noGrp="1"/>
          </p:cNvSpPr>
          <p:nvPr>
            <p:ph type="title" idx="2"/>
          </p:nvPr>
        </p:nvSpPr>
        <p:spPr>
          <a:xfrm>
            <a:off x="3748993" y="1245477"/>
            <a:ext cx="1645800" cy="10974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08</a:t>
            </a:r>
            <a:endParaRPr dirty="0"/>
          </a:p>
        </p:txBody>
      </p:sp>
      <p:grpSp>
        <p:nvGrpSpPr>
          <p:cNvPr id="17094" name="Google Shape;17094;p32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7095" name="Google Shape;17095;p32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6" name="Google Shape;17096;p32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7" name="Google Shape;17097;p32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8" name="Google Shape;17098;p32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29317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4" name="Google Shape;17374;p47"/>
          <p:cNvSpPr txBox="1">
            <a:spLocks noGrp="1"/>
          </p:cNvSpPr>
          <p:nvPr>
            <p:ph type="title" idx="8"/>
          </p:nvPr>
        </p:nvSpPr>
        <p:spPr>
          <a:xfrm>
            <a:off x="720100" y="368725"/>
            <a:ext cx="77040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Συμπέρασμα</a:t>
            </a:r>
            <a:endParaRPr dirty="0">
              <a:latin typeface="+mj-lt"/>
            </a:endParaRPr>
          </a:p>
        </p:txBody>
      </p:sp>
      <p:sp>
        <p:nvSpPr>
          <p:cNvPr id="18" name="Google Shape;16499;p30">
            <a:extLst>
              <a:ext uri="{FF2B5EF4-FFF2-40B4-BE49-F238E27FC236}">
                <a16:creationId xmlns:a16="http://schemas.microsoft.com/office/drawing/2014/main" id="{91DBA0F0-1773-4D62-933D-0EF44B65F90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9999" y="1569663"/>
            <a:ext cx="7870845" cy="32051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Η χρήση του </a:t>
            </a:r>
            <a:r>
              <a:rPr lang="en-US" sz="2000" dirty="0">
                <a:latin typeface="+mj-lt"/>
              </a:rPr>
              <a:t>Laravel </a:t>
            </a:r>
            <a:r>
              <a:rPr lang="el-GR" sz="2000" dirty="0">
                <a:latin typeface="+mj-lt"/>
              </a:rPr>
              <a:t>βοηθάει στην δημιουργία εφαρμογών εύκολα και γρήγορα με δυνατότητα κλιμάκωσης.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l-GR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Η χρήση του </a:t>
            </a:r>
            <a:r>
              <a:rPr lang="en-US" sz="2000" dirty="0">
                <a:latin typeface="+mj-lt"/>
              </a:rPr>
              <a:t>Vue </a:t>
            </a:r>
            <a:r>
              <a:rPr lang="el-GR" sz="2000" dirty="0">
                <a:latin typeface="+mj-lt"/>
              </a:rPr>
              <a:t>βοηθάει στην δημιουργία καλύτερου </a:t>
            </a:r>
            <a:r>
              <a:rPr lang="en-US" sz="2000" dirty="0">
                <a:latin typeface="+mj-lt"/>
              </a:rPr>
              <a:t>UI (User Interface) </a:t>
            </a:r>
            <a:r>
              <a:rPr lang="el-GR" sz="2000" dirty="0">
                <a:latin typeface="+mj-lt"/>
              </a:rPr>
              <a:t>κάνοντας πιο εύκολη την επικοινωνία του χρήστη με το περιβάλλον της ιστοσελίδας.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l-GR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Είναι απαραίτητο να χρησιμοποιούνται εργαλεία για έλεγχο των εφαρμογών.</a:t>
            </a:r>
            <a:endParaRPr lang="en-US" sz="2000" dirty="0">
              <a:latin typeface="+mj-l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3" name="Google Shape;16513;p32"/>
          <p:cNvSpPr/>
          <p:nvPr/>
        </p:nvSpPr>
        <p:spPr>
          <a:xfrm>
            <a:off x="214195" y="43987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4" name="Google Shape;16514;p32"/>
          <p:cNvSpPr/>
          <p:nvPr/>
        </p:nvSpPr>
        <p:spPr>
          <a:xfrm>
            <a:off x="333703" y="43987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5" name="Google Shape;16515;p32"/>
          <p:cNvSpPr/>
          <p:nvPr/>
        </p:nvSpPr>
        <p:spPr>
          <a:xfrm>
            <a:off x="453211" y="43987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6" name="Google Shape;16516;p32"/>
          <p:cNvSpPr/>
          <p:nvPr/>
        </p:nvSpPr>
        <p:spPr>
          <a:xfrm>
            <a:off x="572719" y="43987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7" name="Google Shape;16517;p32"/>
          <p:cNvSpPr/>
          <p:nvPr/>
        </p:nvSpPr>
        <p:spPr>
          <a:xfrm>
            <a:off x="692228" y="43987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8" name="Google Shape;16518;p32"/>
          <p:cNvSpPr/>
          <p:nvPr/>
        </p:nvSpPr>
        <p:spPr>
          <a:xfrm>
            <a:off x="811736" y="43987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9" name="Google Shape;17089;p32"/>
          <p:cNvSpPr txBox="1">
            <a:spLocks noGrp="1"/>
          </p:cNvSpPr>
          <p:nvPr>
            <p:ph type="subTitle" idx="4294967295"/>
          </p:nvPr>
        </p:nvSpPr>
        <p:spPr>
          <a:xfrm>
            <a:off x="7879100" y="153125"/>
            <a:ext cx="951000" cy="1830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l-GR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Λάρισα 2022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7090" name="Google Shape;17090;p32"/>
          <p:cNvCxnSpPr>
            <a:cxnSpLocks/>
            <a:stCxn id="17089" idx="1"/>
          </p:cNvCxnSpPr>
          <p:nvPr/>
        </p:nvCxnSpPr>
        <p:spPr>
          <a:xfrm rot="10800000">
            <a:off x="325100" y="244625"/>
            <a:ext cx="755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094" name="Google Shape;17094;p32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7095" name="Google Shape;17095;p32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6" name="Google Shape;17096;p32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7" name="Google Shape;17097;p32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8" name="Google Shape;17098;p32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16513;p32">
            <a:extLst>
              <a:ext uri="{FF2B5EF4-FFF2-40B4-BE49-F238E27FC236}">
                <a16:creationId xmlns:a16="http://schemas.microsoft.com/office/drawing/2014/main" id="{2CF7A0ED-5E64-52F2-A29C-D92917718200}"/>
              </a:ext>
            </a:extLst>
          </p:cNvPr>
          <p:cNvSpPr/>
          <p:nvPr/>
        </p:nvSpPr>
        <p:spPr>
          <a:xfrm>
            <a:off x="214195" y="396209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6514;p32">
            <a:extLst>
              <a:ext uri="{FF2B5EF4-FFF2-40B4-BE49-F238E27FC236}">
                <a16:creationId xmlns:a16="http://schemas.microsoft.com/office/drawing/2014/main" id="{0CCB62E1-61E8-622A-BD98-AB84CD6628BC}"/>
              </a:ext>
            </a:extLst>
          </p:cNvPr>
          <p:cNvSpPr/>
          <p:nvPr/>
        </p:nvSpPr>
        <p:spPr>
          <a:xfrm>
            <a:off x="333703" y="396209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6515;p32">
            <a:extLst>
              <a:ext uri="{FF2B5EF4-FFF2-40B4-BE49-F238E27FC236}">
                <a16:creationId xmlns:a16="http://schemas.microsoft.com/office/drawing/2014/main" id="{71969FC1-5F19-1261-51B7-A3C9A275146A}"/>
              </a:ext>
            </a:extLst>
          </p:cNvPr>
          <p:cNvSpPr/>
          <p:nvPr/>
        </p:nvSpPr>
        <p:spPr>
          <a:xfrm>
            <a:off x="453211" y="396209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6516;p32">
            <a:extLst>
              <a:ext uri="{FF2B5EF4-FFF2-40B4-BE49-F238E27FC236}">
                <a16:creationId xmlns:a16="http://schemas.microsoft.com/office/drawing/2014/main" id="{F9BFC922-C683-2054-B5C7-B327C3C69278}"/>
              </a:ext>
            </a:extLst>
          </p:cNvPr>
          <p:cNvSpPr/>
          <p:nvPr/>
        </p:nvSpPr>
        <p:spPr>
          <a:xfrm>
            <a:off x="572719" y="396209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6517;p32">
            <a:extLst>
              <a:ext uri="{FF2B5EF4-FFF2-40B4-BE49-F238E27FC236}">
                <a16:creationId xmlns:a16="http://schemas.microsoft.com/office/drawing/2014/main" id="{7DA31A13-7052-7178-3267-9FBCDE60C1BF}"/>
              </a:ext>
            </a:extLst>
          </p:cNvPr>
          <p:cNvSpPr/>
          <p:nvPr/>
        </p:nvSpPr>
        <p:spPr>
          <a:xfrm>
            <a:off x="692228" y="396209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6518;p32">
            <a:extLst>
              <a:ext uri="{FF2B5EF4-FFF2-40B4-BE49-F238E27FC236}">
                <a16:creationId xmlns:a16="http://schemas.microsoft.com/office/drawing/2014/main" id="{428D50CF-2268-5F66-4519-6EA220E8A02A}"/>
              </a:ext>
            </a:extLst>
          </p:cNvPr>
          <p:cNvSpPr/>
          <p:nvPr/>
        </p:nvSpPr>
        <p:spPr>
          <a:xfrm>
            <a:off x="811736" y="396209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16585;p32">
            <a:extLst>
              <a:ext uri="{FF2B5EF4-FFF2-40B4-BE49-F238E27FC236}">
                <a16:creationId xmlns:a16="http://schemas.microsoft.com/office/drawing/2014/main" id="{D7EE432E-9B42-41AD-11BC-648B4BFD2BB9}"/>
              </a:ext>
            </a:extLst>
          </p:cNvPr>
          <p:cNvSpPr/>
          <p:nvPr/>
        </p:nvSpPr>
        <p:spPr>
          <a:xfrm>
            <a:off x="214195" y="406820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16586;p32">
            <a:extLst>
              <a:ext uri="{FF2B5EF4-FFF2-40B4-BE49-F238E27FC236}">
                <a16:creationId xmlns:a16="http://schemas.microsoft.com/office/drawing/2014/main" id="{6DB5C963-87A1-B1B7-ACBE-6932CEB3A534}"/>
              </a:ext>
            </a:extLst>
          </p:cNvPr>
          <p:cNvSpPr/>
          <p:nvPr/>
        </p:nvSpPr>
        <p:spPr>
          <a:xfrm>
            <a:off x="333703" y="406820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16587;p32">
            <a:extLst>
              <a:ext uri="{FF2B5EF4-FFF2-40B4-BE49-F238E27FC236}">
                <a16:creationId xmlns:a16="http://schemas.microsoft.com/office/drawing/2014/main" id="{62815FA7-9A07-4BE5-D130-FD16BAE16115}"/>
              </a:ext>
            </a:extLst>
          </p:cNvPr>
          <p:cNvSpPr/>
          <p:nvPr/>
        </p:nvSpPr>
        <p:spPr>
          <a:xfrm>
            <a:off x="453211" y="406820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6588;p32">
            <a:extLst>
              <a:ext uri="{FF2B5EF4-FFF2-40B4-BE49-F238E27FC236}">
                <a16:creationId xmlns:a16="http://schemas.microsoft.com/office/drawing/2014/main" id="{CE500BE1-6169-B402-93BD-9F4F1262C759}"/>
              </a:ext>
            </a:extLst>
          </p:cNvPr>
          <p:cNvSpPr/>
          <p:nvPr/>
        </p:nvSpPr>
        <p:spPr>
          <a:xfrm>
            <a:off x="572719" y="406820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16589;p32">
            <a:extLst>
              <a:ext uri="{FF2B5EF4-FFF2-40B4-BE49-F238E27FC236}">
                <a16:creationId xmlns:a16="http://schemas.microsoft.com/office/drawing/2014/main" id="{E48E8417-32EB-D4F8-D4E9-4A32C455A831}"/>
              </a:ext>
            </a:extLst>
          </p:cNvPr>
          <p:cNvSpPr/>
          <p:nvPr/>
        </p:nvSpPr>
        <p:spPr>
          <a:xfrm>
            <a:off x="692228" y="406820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16590;p32">
            <a:extLst>
              <a:ext uri="{FF2B5EF4-FFF2-40B4-BE49-F238E27FC236}">
                <a16:creationId xmlns:a16="http://schemas.microsoft.com/office/drawing/2014/main" id="{82448011-0349-ADD2-7BA8-A8588F6A9F90}"/>
              </a:ext>
            </a:extLst>
          </p:cNvPr>
          <p:cNvSpPr/>
          <p:nvPr/>
        </p:nvSpPr>
        <p:spPr>
          <a:xfrm>
            <a:off x="811736" y="406820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16657;p32">
            <a:extLst>
              <a:ext uri="{FF2B5EF4-FFF2-40B4-BE49-F238E27FC236}">
                <a16:creationId xmlns:a16="http://schemas.microsoft.com/office/drawing/2014/main" id="{92E6DA2A-B2F1-16BB-D77C-73431E270653}"/>
              </a:ext>
            </a:extLst>
          </p:cNvPr>
          <p:cNvSpPr/>
          <p:nvPr/>
        </p:nvSpPr>
        <p:spPr>
          <a:xfrm>
            <a:off x="214195" y="417431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99" name="Google Shape;16658;p32">
            <a:extLst>
              <a:ext uri="{FF2B5EF4-FFF2-40B4-BE49-F238E27FC236}">
                <a16:creationId xmlns:a16="http://schemas.microsoft.com/office/drawing/2014/main" id="{97BBCD18-5A0F-01D4-AFEA-44C961C3D830}"/>
              </a:ext>
            </a:extLst>
          </p:cNvPr>
          <p:cNvSpPr/>
          <p:nvPr/>
        </p:nvSpPr>
        <p:spPr>
          <a:xfrm>
            <a:off x="333703" y="417431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01" name="Google Shape;16659;p32">
            <a:extLst>
              <a:ext uri="{FF2B5EF4-FFF2-40B4-BE49-F238E27FC236}">
                <a16:creationId xmlns:a16="http://schemas.microsoft.com/office/drawing/2014/main" id="{1746E9E3-3863-E355-1AC2-B1BBF310845F}"/>
              </a:ext>
            </a:extLst>
          </p:cNvPr>
          <p:cNvSpPr/>
          <p:nvPr/>
        </p:nvSpPr>
        <p:spPr>
          <a:xfrm>
            <a:off x="453211" y="417431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03" name="Google Shape;16660;p32">
            <a:extLst>
              <a:ext uri="{FF2B5EF4-FFF2-40B4-BE49-F238E27FC236}">
                <a16:creationId xmlns:a16="http://schemas.microsoft.com/office/drawing/2014/main" id="{394FEA7B-A77E-97E3-B80E-ACD5F5F7206B}"/>
              </a:ext>
            </a:extLst>
          </p:cNvPr>
          <p:cNvSpPr/>
          <p:nvPr/>
        </p:nvSpPr>
        <p:spPr>
          <a:xfrm>
            <a:off x="572719" y="417431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05" name="Google Shape;16661;p32">
            <a:extLst>
              <a:ext uri="{FF2B5EF4-FFF2-40B4-BE49-F238E27FC236}">
                <a16:creationId xmlns:a16="http://schemas.microsoft.com/office/drawing/2014/main" id="{15870BB1-033B-0BD7-9DB9-EC93CE593EF0}"/>
              </a:ext>
            </a:extLst>
          </p:cNvPr>
          <p:cNvSpPr/>
          <p:nvPr/>
        </p:nvSpPr>
        <p:spPr>
          <a:xfrm>
            <a:off x="692228" y="417431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07" name="Google Shape;16662;p32">
            <a:extLst>
              <a:ext uri="{FF2B5EF4-FFF2-40B4-BE49-F238E27FC236}">
                <a16:creationId xmlns:a16="http://schemas.microsoft.com/office/drawing/2014/main" id="{21A63790-7D2D-AD58-B201-39D026313E25}"/>
              </a:ext>
            </a:extLst>
          </p:cNvPr>
          <p:cNvSpPr/>
          <p:nvPr/>
        </p:nvSpPr>
        <p:spPr>
          <a:xfrm>
            <a:off x="811736" y="417431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27" name="Google Shape;16729;p32">
            <a:extLst>
              <a:ext uri="{FF2B5EF4-FFF2-40B4-BE49-F238E27FC236}">
                <a16:creationId xmlns:a16="http://schemas.microsoft.com/office/drawing/2014/main" id="{CE6619C5-3477-B0F2-A033-74B47F90F095}"/>
              </a:ext>
            </a:extLst>
          </p:cNvPr>
          <p:cNvSpPr/>
          <p:nvPr/>
        </p:nvSpPr>
        <p:spPr>
          <a:xfrm>
            <a:off x="214195" y="428041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29" name="Google Shape;16730;p32">
            <a:extLst>
              <a:ext uri="{FF2B5EF4-FFF2-40B4-BE49-F238E27FC236}">
                <a16:creationId xmlns:a16="http://schemas.microsoft.com/office/drawing/2014/main" id="{124DE9E2-0019-0B13-E42B-B60E21E06ECA}"/>
              </a:ext>
            </a:extLst>
          </p:cNvPr>
          <p:cNvSpPr/>
          <p:nvPr/>
        </p:nvSpPr>
        <p:spPr>
          <a:xfrm>
            <a:off x="333703" y="428041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31" name="Google Shape;16731;p32">
            <a:extLst>
              <a:ext uri="{FF2B5EF4-FFF2-40B4-BE49-F238E27FC236}">
                <a16:creationId xmlns:a16="http://schemas.microsoft.com/office/drawing/2014/main" id="{C0C8E3A3-D9F9-B582-FCE4-0E77BEAF175C}"/>
              </a:ext>
            </a:extLst>
          </p:cNvPr>
          <p:cNvSpPr/>
          <p:nvPr/>
        </p:nvSpPr>
        <p:spPr>
          <a:xfrm>
            <a:off x="453211" y="428041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33" name="Google Shape;16732;p32">
            <a:extLst>
              <a:ext uri="{FF2B5EF4-FFF2-40B4-BE49-F238E27FC236}">
                <a16:creationId xmlns:a16="http://schemas.microsoft.com/office/drawing/2014/main" id="{F6523EC5-A202-697C-3C19-A8FF4570F3EF}"/>
              </a:ext>
            </a:extLst>
          </p:cNvPr>
          <p:cNvSpPr/>
          <p:nvPr/>
        </p:nvSpPr>
        <p:spPr>
          <a:xfrm>
            <a:off x="572719" y="428041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35" name="Google Shape;16733;p32">
            <a:extLst>
              <a:ext uri="{FF2B5EF4-FFF2-40B4-BE49-F238E27FC236}">
                <a16:creationId xmlns:a16="http://schemas.microsoft.com/office/drawing/2014/main" id="{29E16803-8E21-64D8-5181-4D4EFA05D301}"/>
              </a:ext>
            </a:extLst>
          </p:cNvPr>
          <p:cNvSpPr/>
          <p:nvPr/>
        </p:nvSpPr>
        <p:spPr>
          <a:xfrm>
            <a:off x="692228" y="428041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37" name="Google Shape;16734;p32">
            <a:extLst>
              <a:ext uri="{FF2B5EF4-FFF2-40B4-BE49-F238E27FC236}">
                <a16:creationId xmlns:a16="http://schemas.microsoft.com/office/drawing/2014/main" id="{DE166B1F-C7C5-BC17-9E48-80CF7514E1E9}"/>
              </a:ext>
            </a:extLst>
          </p:cNvPr>
          <p:cNvSpPr/>
          <p:nvPr/>
        </p:nvSpPr>
        <p:spPr>
          <a:xfrm>
            <a:off x="811736" y="428041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56" name="Google Shape;16513;p32">
            <a:extLst>
              <a:ext uri="{FF2B5EF4-FFF2-40B4-BE49-F238E27FC236}">
                <a16:creationId xmlns:a16="http://schemas.microsoft.com/office/drawing/2014/main" id="{25A4AB3B-CA3D-CC0A-9981-15A6C5FB2F3B}"/>
              </a:ext>
            </a:extLst>
          </p:cNvPr>
          <p:cNvSpPr/>
          <p:nvPr/>
        </p:nvSpPr>
        <p:spPr>
          <a:xfrm>
            <a:off x="214195" y="35471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58" name="Google Shape;16514;p32">
            <a:extLst>
              <a:ext uri="{FF2B5EF4-FFF2-40B4-BE49-F238E27FC236}">
                <a16:creationId xmlns:a16="http://schemas.microsoft.com/office/drawing/2014/main" id="{B3D7189C-C8D6-D635-9DBC-D2440DBD8AB1}"/>
              </a:ext>
            </a:extLst>
          </p:cNvPr>
          <p:cNvSpPr/>
          <p:nvPr/>
        </p:nvSpPr>
        <p:spPr>
          <a:xfrm>
            <a:off x="333703" y="35471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60" name="Google Shape;16515;p32">
            <a:extLst>
              <a:ext uri="{FF2B5EF4-FFF2-40B4-BE49-F238E27FC236}">
                <a16:creationId xmlns:a16="http://schemas.microsoft.com/office/drawing/2014/main" id="{65A57E9C-EA6B-D3A5-E37C-450AA4C3756D}"/>
              </a:ext>
            </a:extLst>
          </p:cNvPr>
          <p:cNvSpPr/>
          <p:nvPr/>
        </p:nvSpPr>
        <p:spPr>
          <a:xfrm>
            <a:off x="453211" y="35471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62" name="Google Shape;16516;p32">
            <a:extLst>
              <a:ext uri="{FF2B5EF4-FFF2-40B4-BE49-F238E27FC236}">
                <a16:creationId xmlns:a16="http://schemas.microsoft.com/office/drawing/2014/main" id="{0FE3F4E8-BD75-EE15-D70F-C61197A512E5}"/>
              </a:ext>
            </a:extLst>
          </p:cNvPr>
          <p:cNvSpPr/>
          <p:nvPr/>
        </p:nvSpPr>
        <p:spPr>
          <a:xfrm>
            <a:off x="572719" y="35471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64" name="Google Shape;16517;p32">
            <a:extLst>
              <a:ext uri="{FF2B5EF4-FFF2-40B4-BE49-F238E27FC236}">
                <a16:creationId xmlns:a16="http://schemas.microsoft.com/office/drawing/2014/main" id="{AE0611E5-11D9-B50E-B7B1-13744DD07C65}"/>
              </a:ext>
            </a:extLst>
          </p:cNvPr>
          <p:cNvSpPr/>
          <p:nvPr/>
        </p:nvSpPr>
        <p:spPr>
          <a:xfrm>
            <a:off x="692228" y="35471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66" name="Google Shape;16518;p32">
            <a:extLst>
              <a:ext uri="{FF2B5EF4-FFF2-40B4-BE49-F238E27FC236}">
                <a16:creationId xmlns:a16="http://schemas.microsoft.com/office/drawing/2014/main" id="{AE25B1A6-C973-EFBE-0AFB-07393B5416D1}"/>
              </a:ext>
            </a:extLst>
          </p:cNvPr>
          <p:cNvSpPr/>
          <p:nvPr/>
        </p:nvSpPr>
        <p:spPr>
          <a:xfrm>
            <a:off x="811736" y="35471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86" name="Google Shape;16585;p32">
            <a:extLst>
              <a:ext uri="{FF2B5EF4-FFF2-40B4-BE49-F238E27FC236}">
                <a16:creationId xmlns:a16="http://schemas.microsoft.com/office/drawing/2014/main" id="{9CA75E40-8E67-AAD3-9756-6975F1C255D5}"/>
              </a:ext>
            </a:extLst>
          </p:cNvPr>
          <p:cNvSpPr/>
          <p:nvPr/>
        </p:nvSpPr>
        <p:spPr>
          <a:xfrm>
            <a:off x="214195" y="36532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88" name="Google Shape;16586;p32">
            <a:extLst>
              <a:ext uri="{FF2B5EF4-FFF2-40B4-BE49-F238E27FC236}">
                <a16:creationId xmlns:a16="http://schemas.microsoft.com/office/drawing/2014/main" id="{A4B3096B-9B77-0EE3-AB1A-2C870442D99F}"/>
              </a:ext>
            </a:extLst>
          </p:cNvPr>
          <p:cNvSpPr/>
          <p:nvPr/>
        </p:nvSpPr>
        <p:spPr>
          <a:xfrm>
            <a:off x="333703" y="36532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90" name="Google Shape;16587;p32">
            <a:extLst>
              <a:ext uri="{FF2B5EF4-FFF2-40B4-BE49-F238E27FC236}">
                <a16:creationId xmlns:a16="http://schemas.microsoft.com/office/drawing/2014/main" id="{A145CE38-1983-0B31-D3BB-AD29DEBDBDCF}"/>
              </a:ext>
            </a:extLst>
          </p:cNvPr>
          <p:cNvSpPr/>
          <p:nvPr/>
        </p:nvSpPr>
        <p:spPr>
          <a:xfrm>
            <a:off x="453211" y="36532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92" name="Google Shape;16588;p32">
            <a:extLst>
              <a:ext uri="{FF2B5EF4-FFF2-40B4-BE49-F238E27FC236}">
                <a16:creationId xmlns:a16="http://schemas.microsoft.com/office/drawing/2014/main" id="{AD719F37-6948-1484-A0AB-F42716FF1786}"/>
              </a:ext>
            </a:extLst>
          </p:cNvPr>
          <p:cNvSpPr/>
          <p:nvPr/>
        </p:nvSpPr>
        <p:spPr>
          <a:xfrm>
            <a:off x="572719" y="36532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94" name="Google Shape;16589;p32">
            <a:extLst>
              <a:ext uri="{FF2B5EF4-FFF2-40B4-BE49-F238E27FC236}">
                <a16:creationId xmlns:a16="http://schemas.microsoft.com/office/drawing/2014/main" id="{D6EC9249-DE19-202B-D39B-EBCC8DCF4ABD}"/>
              </a:ext>
            </a:extLst>
          </p:cNvPr>
          <p:cNvSpPr/>
          <p:nvPr/>
        </p:nvSpPr>
        <p:spPr>
          <a:xfrm>
            <a:off x="692228" y="36532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96" name="Google Shape;16590;p32">
            <a:extLst>
              <a:ext uri="{FF2B5EF4-FFF2-40B4-BE49-F238E27FC236}">
                <a16:creationId xmlns:a16="http://schemas.microsoft.com/office/drawing/2014/main" id="{4F51D297-B027-6535-E3B4-4B9E01256C10}"/>
              </a:ext>
            </a:extLst>
          </p:cNvPr>
          <p:cNvSpPr/>
          <p:nvPr/>
        </p:nvSpPr>
        <p:spPr>
          <a:xfrm>
            <a:off x="811736" y="36532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16" name="Google Shape;16657;p32">
            <a:extLst>
              <a:ext uri="{FF2B5EF4-FFF2-40B4-BE49-F238E27FC236}">
                <a16:creationId xmlns:a16="http://schemas.microsoft.com/office/drawing/2014/main" id="{B3EA63E8-9920-B89B-7E8C-B1F5D03E93FB}"/>
              </a:ext>
            </a:extLst>
          </p:cNvPr>
          <p:cNvSpPr/>
          <p:nvPr/>
        </p:nvSpPr>
        <p:spPr>
          <a:xfrm>
            <a:off x="214195" y="37593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18" name="Google Shape;16658;p32">
            <a:extLst>
              <a:ext uri="{FF2B5EF4-FFF2-40B4-BE49-F238E27FC236}">
                <a16:creationId xmlns:a16="http://schemas.microsoft.com/office/drawing/2014/main" id="{19D2513F-E02E-4AD4-3B81-690B242D9273}"/>
              </a:ext>
            </a:extLst>
          </p:cNvPr>
          <p:cNvSpPr/>
          <p:nvPr/>
        </p:nvSpPr>
        <p:spPr>
          <a:xfrm>
            <a:off x="333703" y="37593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20" name="Google Shape;16659;p32">
            <a:extLst>
              <a:ext uri="{FF2B5EF4-FFF2-40B4-BE49-F238E27FC236}">
                <a16:creationId xmlns:a16="http://schemas.microsoft.com/office/drawing/2014/main" id="{3AC63114-4306-28A1-3FBF-CC34CFC31A1E}"/>
              </a:ext>
            </a:extLst>
          </p:cNvPr>
          <p:cNvSpPr/>
          <p:nvPr/>
        </p:nvSpPr>
        <p:spPr>
          <a:xfrm>
            <a:off x="453211" y="37593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22" name="Google Shape;16660;p32">
            <a:extLst>
              <a:ext uri="{FF2B5EF4-FFF2-40B4-BE49-F238E27FC236}">
                <a16:creationId xmlns:a16="http://schemas.microsoft.com/office/drawing/2014/main" id="{7D4F0102-6743-AEAA-06E5-A15015876C97}"/>
              </a:ext>
            </a:extLst>
          </p:cNvPr>
          <p:cNvSpPr/>
          <p:nvPr/>
        </p:nvSpPr>
        <p:spPr>
          <a:xfrm>
            <a:off x="572719" y="37593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24" name="Google Shape;16661;p32">
            <a:extLst>
              <a:ext uri="{FF2B5EF4-FFF2-40B4-BE49-F238E27FC236}">
                <a16:creationId xmlns:a16="http://schemas.microsoft.com/office/drawing/2014/main" id="{66E6AA1A-6888-B4A7-61E8-935265B5D422}"/>
              </a:ext>
            </a:extLst>
          </p:cNvPr>
          <p:cNvSpPr/>
          <p:nvPr/>
        </p:nvSpPr>
        <p:spPr>
          <a:xfrm>
            <a:off x="692228" y="37593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26" name="Google Shape;16662;p32">
            <a:extLst>
              <a:ext uri="{FF2B5EF4-FFF2-40B4-BE49-F238E27FC236}">
                <a16:creationId xmlns:a16="http://schemas.microsoft.com/office/drawing/2014/main" id="{D35839FA-9BA2-4471-8A73-D6A926216F8F}"/>
              </a:ext>
            </a:extLst>
          </p:cNvPr>
          <p:cNvSpPr/>
          <p:nvPr/>
        </p:nvSpPr>
        <p:spPr>
          <a:xfrm>
            <a:off x="811736" y="37593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46" name="Google Shape;16729;p32">
            <a:extLst>
              <a:ext uri="{FF2B5EF4-FFF2-40B4-BE49-F238E27FC236}">
                <a16:creationId xmlns:a16="http://schemas.microsoft.com/office/drawing/2014/main" id="{6A57A296-C9C8-9C35-CE27-449546197391}"/>
              </a:ext>
            </a:extLst>
          </p:cNvPr>
          <p:cNvSpPr/>
          <p:nvPr/>
        </p:nvSpPr>
        <p:spPr>
          <a:xfrm>
            <a:off x="214195" y="386545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48" name="Google Shape;16730;p32">
            <a:extLst>
              <a:ext uri="{FF2B5EF4-FFF2-40B4-BE49-F238E27FC236}">
                <a16:creationId xmlns:a16="http://schemas.microsoft.com/office/drawing/2014/main" id="{B15BB92B-C602-44A6-B0EF-DA55BA66C245}"/>
              </a:ext>
            </a:extLst>
          </p:cNvPr>
          <p:cNvSpPr/>
          <p:nvPr/>
        </p:nvSpPr>
        <p:spPr>
          <a:xfrm>
            <a:off x="333703" y="386545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50" name="Google Shape;16731;p32">
            <a:extLst>
              <a:ext uri="{FF2B5EF4-FFF2-40B4-BE49-F238E27FC236}">
                <a16:creationId xmlns:a16="http://schemas.microsoft.com/office/drawing/2014/main" id="{AAC24618-F20F-401B-BEEA-AD739B142E0B}"/>
              </a:ext>
            </a:extLst>
          </p:cNvPr>
          <p:cNvSpPr/>
          <p:nvPr/>
        </p:nvSpPr>
        <p:spPr>
          <a:xfrm>
            <a:off x="453211" y="386545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52" name="Google Shape;16732;p32">
            <a:extLst>
              <a:ext uri="{FF2B5EF4-FFF2-40B4-BE49-F238E27FC236}">
                <a16:creationId xmlns:a16="http://schemas.microsoft.com/office/drawing/2014/main" id="{1BAE1F20-5812-C093-3063-96BE4FCAAA44}"/>
              </a:ext>
            </a:extLst>
          </p:cNvPr>
          <p:cNvSpPr/>
          <p:nvPr/>
        </p:nvSpPr>
        <p:spPr>
          <a:xfrm>
            <a:off x="572719" y="386545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54" name="Google Shape;16733;p32">
            <a:extLst>
              <a:ext uri="{FF2B5EF4-FFF2-40B4-BE49-F238E27FC236}">
                <a16:creationId xmlns:a16="http://schemas.microsoft.com/office/drawing/2014/main" id="{CEDDCE73-0DD5-F4B9-52A3-686DCBCB328D}"/>
              </a:ext>
            </a:extLst>
          </p:cNvPr>
          <p:cNvSpPr/>
          <p:nvPr/>
        </p:nvSpPr>
        <p:spPr>
          <a:xfrm>
            <a:off x="692228" y="386545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56" name="Google Shape;16734;p32">
            <a:extLst>
              <a:ext uri="{FF2B5EF4-FFF2-40B4-BE49-F238E27FC236}">
                <a16:creationId xmlns:a16="http://schemas.microsoft.com/office/drawing/2014/main" id="{B82BDEFD-388D-38CC-4C22-F1A2EBD38A69}"/>
              </a:ext>
            </a:extLst>
          </p:cNvPr>
          <p:cNvSpPr/>
          <p:nvPr/>
        </p:nvSpPr>
        <p:spPr>
          <a:xfrm>
            <a:off x="811736" y="386545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76" name="Google Shape;16513;p32">
            <a:extLst>
              <a:ext uri="{FF2B5EF4-FFF2-40B4-BE49-F238E27FC236}">
                <a16:creationId xmlns:a16="http://schemas.microsoft.com/office/drawing/2014/main" id="{304359CF-6DEC-019C-0A76-EFE21294EE22}"/>
              </a:ext>
            </a:extLst>
          </p:cNvPr>
          <p:cNvSpPr/>
          <p:nvPr/>
        </p:nvSpPr>
        <p:spPr>
          <a:xfrm>
            <a:off x="214195" y="31166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78" name="Google Shape;16514;p32">
            <a:extLst>
              <a:ext uri="{FF2B5EF4-FFF2-40B4-BE49-F238E27FC236}">
                <a16:creationId xmlns:a16="http://schemas.microsoft.com/office/drawing/2014/main" id="{3F732EFD-91D3-AF21-48BD-B3C30B92EC97}"/>
              </a:ext>
            </a:extLst>
          </p:cNvPr>
          <p:cNvSpPr/>
          <p:nvPr/>
        </p:nvSpPr>
        <p:spPr>
          <a:xfrm>
            <a:off x="333703" y="31166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80" name="Google Shape;16515;p32">
            <a:extLst>
              <a:ext uri="{FF2B5EF4-FFF2-40B4-BE49-F238E27FC236}">
                <a16:creationId xmlns:a16="http://schemas.microsoft.com/office/drawing/2014/main" id="{A388509E-5686-0D51-50CF-AB4D529C82AC}"/>
              </a:ext>
            </a:extLst>
          </p:cNvPr>
          <p:cNvSpPr/>
          <p:nvPr/>
        </p:nvSpPr>
        <p:spPr>
          <a:xfrm>
            <a:off x="453211" y="31166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82" name="Google Shape;16516;p32">
            <a:extLst>
              <a:ext uri="{FF2B5EF4-FFF2-40B4-BE49-F238E27FC236}">
                <a16:creationId xmlns:a16="http://schemas.microsoft.com/office/drawing/2014/main" id="{B098410C-1F6F-9E3C-2C6F-F1ACD9A592B2}"/>
              </a:ext>
            </a:extLst>
          </p:cNvPr>
          <p:cNvSpPr/>
          <p:nvPr/>
        </p:nvSpPr>
        <p:spPr>
          <a:xfrm>
            <a:off x="572719" y="31166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84" name="Google Shape;16517;p32">
            <a:extLst>
              <a:ext uri="{FF2B5EF4-FFF2-40B4-BE49-F238E27FC236}">
                <a16:creationId xmlns:a16="http://schemas.microsoft.com/office/drawing/2014/main" id="{16D91CD8-ACC9-E61C-EBF3-7B9A0E8AFA16}"/>
              </a:ext>
            </a:extLst>
          </p:cNvPr>
          <p:cNvSpPr/>
          <p:nvPr/>
        </p:nvSpPr>
        <p:spPr>
          <a:xfrm>
            <a:off x="692228" y="31166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86" name="Google Shape;16518;p32">
            <a:extLst>
              <a:ext uri="{FF2B5EF4-FFF2-40B4-BE49-F238E27FC236}">
                <a16:creationId xmlns:a16="http://schemas.microsoft.com/office/drawing/2014/main" id="{63152173-4464-4A4C-FE2B-64C7EA166634}"/>
              </a:ext>
            </a:extLst>
          </p:cNvPr>
          <p:cNvSpPr/>
          <p:nvPr/>
        </p:nvSpPr>
        <p:spPr>
          <a:xfrm>
            <a:off x="811736" y="31166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06" name="Google Shape;16585;p32">
            <a:extLst>
              <a:ext uri="{FF2B5EF4-FFF2-40B4-BE49-F238E27FC236}">
                <a16:creationId xmlns:a16="http://schemas.microsoft.com/office/drawing/2014/main" id="{A6F86ECB-FE20-50E3-F5B8-D21D62C1788D}"/>
              </a:ext>
            </a:extLst>
          </p:cNvPr>
          <p:cNvSpPr/>
          <p:nvPr/>
        </p:nvSpPr>
        <p:spPr>
          <a:xfrm>
            <a:off x="214195" y="32227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08" name="Google Shape;16586;p32">
            <a:extLst>
              <a:ext uri="{FF2B5EF4-FFF2-40B4-BE49-F238E27FC236}">
                <a16:creationId xmlns:a16="http://schemas.microsoft.com/office/drawing/2014/main" id="{AC01DB8D-DDE1-53FA-1A95-0C29AECA9439}"/>
              </a:ext>
            </a:extLst>
          </p:cNvPr>
          <p:cNvSpPr/>
          <p:nvPr/>
        </p:nvSpPr>
        <p:spPr>
          <a:xfrm>
            <a:off x="333703" y="32227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10" name="Google Shape;16587;p32">
            <a:extLst>
              <a:ext uri="{FF2B5EF4-FFF2-40B4-BE49-F238E27FC236}">
                <a16:creationId xmlns:a16="http://schemas.microsoft.com/office/drawing/2014/main" id="{4F538D23-DD28-B4FA-292A-E137470DE8F4}"/>
              </a:ext>
            </a:extLst>
          </p:cNvPr>
          <p:cNvSpPr/>
          <p:nvPr/>
        </p:nvSpPr>
        <p:spPr>
          <a:xfrm>
            <a:off x="453211" y="32227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12" name="Google Shape;16588;p32">
            <a:extLst>
              <a:ext uri="{FF2B5EF4-FFF2-40B4-BE49-F238E27FC236}">
                <a16:creationId xmlns:a16="http://schemas.microsoft.com/office/drawing/2014/main" id="{082708B2-A3B3-54D0-16AC-BFF4905CCC96}"/>
              </a:ext>
            </a:extLst>
          </p:cNvPr>
          <p:cNvSpPr/>
          <p:nvPr/>
        </p:nvSpPr>
        <p:spPr>
          <a:xfrm>
            <a:off x="572719" y="32227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14" name="Google Shape;16589;p32">
            <a:extLst>
              <a:ext uri="{FF2B5EF4-FFF2-40B4-BE49-F238E27FC236}">
                <a16:creationId xmlns:a16="http://schemas.microsoft.com/office/drawing/2014/main" id="{55B9E556-105B-3F0B-C3C0-9A9F592CC1BF}"/>
              </a:ext>
            </a:extLst>
          </p:cNvPr>
          <p:cNvSpPr/>
          <p:nvPr/>
        </p:nvSpPr>
        <p:spPr>
          <a:xfrm>
            <a:off x="692228" y="32227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16" name="Google Shape;16590;p32">
            <a:extLst>
              <a:ext uri="{FF2B5EF4-FFF2-40B4-BE49-F238E27FC236}">
                <a16:creationId xmlns:a16="http://schemas.microsoft.com/office/drawing/2014/main" id="{15940ED1-C39F-3603-48A2-8027AD56F41A}"/>
              </a:ext>
            </a:extLst>
          </p:cNvPr>
          <p:cNvSpPr/>
          <p:nvPr/>
        </p:nvSpPr>
        <p:spPr>
          <a:xfrm>
            <a:off x="811736" y="32227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36" name="Google Shape;16657;p32">
            <a:extLst>
              <a:ext uri="{FF2B5EF4-FFF2-40B4-BE49-F238E27FC236}">
                <a16:creationId xmlns:a16="http://schemas.microsoft.com/office/drawing/2014/main" id="{C422E910-6D64-1CAF-9824-ABD7CE31D0CA}"/>
              </a:ext>
            </a:extLst>
          </p:cNvPr>
          <p:cNvSpPr/>
          <p:nvPr/>
        </p:nvSpPr>
        <p:spPr>
          <a:xfrm>
            <a:off x="214195" y="33288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38" name="Google Shape;16658;p32">
            <a:extLst>
              <a:ext uri="{FF2B5EF4-FFF2-40B4-BE49-F238E27FC236}">
                <a16:creationId xmlns:a16="http://schemas.microsoft.com/office/drawing/2014/main" id="{16BF022D-A6BF-95C7-7561-D2CD91762649}"/>
              </a:ext>
            </a:extLst>
          </p:cNvPr>
          <p:cNvSpPr/>
          <p:nvPr/>
        </p:nvSpPr>
        <p:spPr>
          <a:xfrm>
            <a:off x="333703" y="33288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40" name="Google Shape;16659;p32">
            <a:extLst>
              <a:ext uri="{FF2B5EF4-FFF2-40B4-BE49-F238E27FC236}">
                <a16:creationId xmlns:a16="http://schemas.microsoft.com/office/drawing/2014/main" id="{B156E6B7-E4A4-5389-D03B-1E2CB31F082C}"/>
              </a:ext>
            </a:extLst>
          </p:cNvPr>
          <p:cNvSpPr/>
          <p:nvPr/>
        </p:nvSpPr>
        <p:spPr>
          <a:xfrm>
            <a:off x="453211" y="33288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42" name="Google Shape;16660;p32">
            <a:extLst>
              <a:ext uri="{FF2B5EF4-FFF2-40B4-BE49-F238E27FC236}">
                <a16:creationId xmlns:a16="http://schemas.microsoft.com/office/drawing/2014/main" id="{A739452D-13A2-E969-D057-50E9BB7A6B1C}"/>
              </a:ext>
            </a:extLst>
          </p:cNvPr>
          <p:cNvSpPr/>
          <p:nvPr/>
        </p:nvSpPr>
        <p:spPr>
          <a:xfrm>
            <a:off x="572719" y="33288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44" name="Google Shape;16661;p32">
            <a:extLst>
              <a:ext uri="{FF2B5EF4-FFF2-40B4-BE49-F238E27FC236}">
                <a16:creationId xmlns:a16="http://schemas.microsoft.com/office/drawing/2014/main" id="{DFC83E74-AEF9-D3BF-9CDD-869A4F3C7BDF}"/>
              </a:ext>
            </a:extLst>
          </p:cNvPr>
          <p:cNvSpPr/>
          <p:nvPr/>
        </p:nvSpPr>
        <p:spPr>
          <a:xfrm>
            <a:off x="692228" y="33288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46" name="Google Shape;16662;p32">
            <a:extLst>
              <a:ext uri="{FF2B5EF4-FFF2-40B4-BE49-F238E27FC236}">
                <a16:creationId xmlns:a16="http://schemas.microsoft.com/office/drawing/2014/main" id="{56920FF7-140A-EC3C-5351-3C7182CC7031}"/>
              </a:ext>
            </a:extLst>
          </p:cNvPr>
          <p:cNvSpPr/>
          <p:nvPr/>
        </p:nvSpPr>
        <p:spPr>
          <a:xfrm>
            <a:off x="811736" y="33288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66" name="Google Shape;16729;p32">
            <a:extLst>
              <a:ext uri="{FF2B5EF4-FFF2-40B4-BE49-F238E27FC236}">
                <a16:creationId xmlns:a16="http://schemas.microsoft.com/office/drawing/2014/main" id="{1B1D46CD-7CC2-0D92-B891-793A87E6F1EE}"/>
              </a:ext>
            </a:extLst>
          </p:cNvPr>
          <p:cNvSpPr/>
          <p:nvPr/>
        </p:nvSpPr>
        <p:spPr>
          <a:xfrm>
            <a:off x="214195" y="343492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68" name="Google Shape;16730;p32">
            <a:extLst>
              <a:ext uri="{FF2B5EF4-FFF2-40B4-BE49-F238E27FC236}">
                <a16:creationId xmlns:a16="http://schemas.microsoft.com/office/drawing/2014/main" id="{DB81DE4A-0CFC-CF6A-7067-8058E7B0F4F8}"/>
              </a:ext>
            </a:extLst>
          </p:cNvPr>
          <p:cNvSpPr/>
          <p:nvPr/>
        </p:nvSpPr>
        <p:spPr>
          <a:xfrm>
            <a:off x="333703" y="343492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70" name="Google Shape;16731;p32">
            <a:extLst>
              <a:ext uri="{FF2B5EF4-FFF2-40B4-BE49-F238E27FC236}">
                <a16:creationId xmlns:a16="http://schemas.microsoft.com/office/drawing/2014/main" id="{95C7445B-EB9A-0A03-D543-B445A145C179}"/>
              </a:ext>
            </a:extLst>
          </p:cNvPr>
          <p:cNvSpPr/>
          <p:nvPr/>
        </p:nvSpPr>
        <p:spPr>
          <a:xfrm>
            <a:off x="453211" y="343492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72" name="Google Shape;16732;p32">
            <a:extLst>
              <a:ext uri="{FF2B5EF4-FFF2-40B4-BE49-F238E27FC236}">
                <a16:creationId xmlns:a16="http://schemas.microsoft.com/office/drawing/2014/main" id="{B12E2F03-A0B6-9A77-C9A7-62C8C40622ED}"/>
              </a:ext>
            </a:extLst>
          </p:cNvPr>
          <p:cNvSpPr/>
          <p:nvPr/>
        </p:nvSpPr>
        <p:spPr>
          <a:xfrm>
            <a:off x="572719" y="343492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74" name="Google Shape;16733;p32">
            <a:extLst>
              <a:ext uri="{FF2B5EF4-FFF2-40B4-BE49-F238E27FC236}">
                <a16:creationId xmlns:a16="http://schemas.microsoft.com/office/drawing/2014/main" id="{3E3499EB-FC88-712A-FBBA-3B437FF115E4}"/>
              </a:ext>
            </a:extLst>
          </p:cNvPr>
          <p:cNvSpPr/>
          <p:nvPr/>
        </p:nvSpPr>
        <p:spPr>
          <a:xfrm>
            <a:off x="692228" y="343492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76" name="Google Shape;16734;p32">
            <a:extLst>
              <a:ext uri="{FF2B5EF4-FFF2-40B4-BE49-F238E27FC236}">
                <a16:creationId xmlns:a16="http://schemas.microsoft.com/office/drawing/2014/main" id="{75E28F60-3EC5-B2B1-D783-6001B7B37819}"/>
              </a:ext>
            </a:extLst>
          </p:cNvPr>
          <p:cNvSpPr/>
          <p:nvPr/>
        </p:nvSpPr>
        <p:spPr>
          <a:xfrm>
            <a:off x="811736" y="343492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96" name="Google Shape;16513;p32">
            <a:extLst>
              <a:ext uri="{FF2B5EF4-FFF2-40B4-BE49-F238E27FC236}">
                <a16:creationId xmlns:a16="http://schemas.microsoft.com/office/drawing/2014/main" id="{5129F2CE-E8A1-963B-1365-FC5578013D30}"/>
              </a:ext>
            </a:extLst>
          </p:cNvPr>
          <p:cNvSpPr/>
          <p:nvPr/>
        </p:nvSpPr>
        <p:spPr>
          <a:xfrm>
            <a:off x="203450" y="27114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98" name="Google Shape;16514;p32">
            <a:extLst>
              <a:ext uri="{FF2B5EF4-FFF2-40B4-BE49-F238E27FC236}">
                <a16:creationId xmlns:a16="http://schemas.microsoft.com/office/drawing/2014/main" id="{0FED5BD8-3AF5-19C1-652C-81781F8F03C5}"/>
              </a:ext>
            </a:extLst>
          </p:cNvPr>
          <p:cNvSpPr/>
          <p:nvPr/>
        </p:nvSpPr>
        <p:spPr>
          <a:xfrm>
            <a:off x="322958" y="27114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0" name="Google Shape;16515;p32">
            <a:extLst>
              <a:ext uri="{FF2B5EF4-FFF2-40B4-BE49-F238E27FC236}">
                <a16:creationId xmlns:a16="http://schemas.microsoft.com/office/drawing/2014/main" id="{B40450D6-8677-2E62-C57E-08FA917230BF}"/>
              </a:ext>
            </a:extLst>
          </p:cNvPr>
          <p:cNvSpPr/>
          <p:nvPr/>
        </p:nvSpPr>
        <p:spPr>
          <a:xfrm>
            <a:off x="442466" y="27114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2" name="Google Shape;16516;p32">
            <a:extLst>
              <a:ext uri="{FF2B5EF4-FFF2-40B4-BE49-F238E27FC236}">
                <a16:creationId xmlns:a16="http://schemas.microsoft.com/office/drawing/2014/main" id="{8BB43DC2-A943-CED6-B2A5-554FF3843744}"/>
              </a:ext>
            </a:extLst>
          </p:cNvPr>
          <p:cNvSpPr/>
          <p:nvPr/>
        </p:nvSpPr>
        <p:spPr>
          <a:xfrm>
            <a:off x="561974" y="27114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4" name="Google Shape;16517;p32">
            <a:extLst>
              <a:ext uri="{FF2B5EF4-FFF2-40B4-BE49-F238E27FC236}">
                <a16:creationId xmlns:a16="http://schemas.microsoft.com/office/drawing/2014/main" id="{0AB4828F-EBCB-9671-79CA-41E38538CB44}"/>
              </a:ext>
            </a:extLst>
          </p:cNvPr>
          <p:cNvSpPr/>
          <p:nvPr/>
        </p:nvSpPr>
        <p:spPr>
          <a:xfrm>
            <a:off x="681483" y="27114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6" name="Google Shape;16518;p32">
            <a:extLst>
              <a:ext uri="{FF2B5EF4-FFF2-40B4-BE49-F238E27FC236}">
                <a16:creationId xmlns:a16="http://schemas.microsoft.com/office/drawing/2014/main" id="{A01631E3-0EDF-6F64-D9CF-F66E5CBB61DA}"/>
              </a:ext>
            </a:extLst>
          </p:cNvPr>
          <p:cNvSpPr/>
          <p:nvPr/>
        </p:nvSpPr>
        <p:spPr>
          <a:xfrm>
            <a:off x="800991" y="27114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26" name="Google Shape;16585;p32">
            <a:extLst>
              <a:ext uri="{FF2B5EF4-FFF2-40B4-BE49-F238E27FC236}">
                <a16:creationId xmlns:a16="http://schemas.microsoft.com/office/drawing/2014/main" id="{3FFE80EF-F90F-4B05-E725-177D8246110F}"/>
              </a:ext>
            </a:extLst>
          </p:cNvPr>
          <p:cNvSpPr/>
          <p:nvPr/>
        </p:nvSpPr>
        <p:spPr>
          <a:xfrm>
            <a:off x="203450" y="28175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28" name="Google Shape;16586;p32">
            <a:extLst>
              <a:ext uri="{FF2B5EF4-FFF2-40B4-BE49-F238E27FC236}">
                <a16:creationId xmlns:a16="http://schemas.microsoft.com/office/drawing/2014/main" id="{F5DA1F6A-1F28-7A2F-4FF3-2706302D603C}"/>
              </a:ext>
            </a:extLst>
          </p:cNvPr>
          <p:cNvSpPr/>
          <p:nvPr/>
        </p:nvSpPr>
        <p:spPr>
          <a:xfrm>
            <a:off x="322958" y="28175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30" name="Google Shape;16587;p32">
            <a:extLst>
              <a:ext uri="{FF2B5EF4-FFF2-40B4-BE49-F238E27FC236}">
                <a16:creationId xmlns:a16="http://schemas.microsoft.com/office/drawing/2014/main" id="{60827EB2-CAB0-FF4A-0DC9-F9710D378EC2}"/>
              </a:ext>
            </a:extLst>
          </p:cNvPr>
          <p:cNvSpPr/>
          <p:nvPr/>
        </p:nvSpPr>
        <p:spPr>
          <a:xfrm>
            <a:off x="442466" y="28175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32" name="Google Shape;16588;p32">
            <a:extLst>
              <a:ext uri="{FF2B5EF4-FFF2-40B4-BE49-F238E27FC236}">
                <a16:creationId xmlns:a16="http://schemas.microsoft.com/office/drawing/2014/main" id="{2E1DAB1E-C78C-FEAD-5D0C-E115F983094B}"/>
              </a:ext>
            </a:extLst>
          </p:cNvPr>
          <p:cNvSpPr/>
          <p:nvPr/>
        </p:nvSpPr>
        <p:spPr>
          <a:xfrm>
            <a:off x="561974" y="28175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34" name="Google Shape;16589;p32">
            <a:extLst>
              <a:ext uri="{FF2B5EF4-FFF2-40B4-BE49-F238E27FC236}">
                <a16:creationId xmlns:a16="http://schemas.microsoft.com/office/drawing/2014/main" id="{FC97883E-FA7F-32A9-97D8-C836E8F20629}"/>
              </a:ext>
            </a:extLst>
          </p:cNvPr>
          <p:cNvSpPr/>
          <p:nvPr/>
        </p:nvSpPr>
        <p:spPr>
          <a:xfrm>
            <a:off x="681483" y="28175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36" name="Google Shape;16590;p32">
            <a:extLst>
              <a:ext uri="{FF2B5EF4-FFF2-40B4-BE49-F238E27FC236}">
                <a16:creationId xmlns:a16="http://schemas.microsoft.com/office/drawing/2014/main" id="{C15661DE-CFF5-628C-3057-7799E8BFF39D}"/>
              </a:ext>
            </a:extLst>
          </p:cNvPr>
          <p:cNvSpPr/>
          <p:nvPr/>
        </p:nvSpPr>
        <p:spPr>
          <a:xfrm>
            <a:off x="800991" y="28175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56" name="Google Shape;16657;p32">
            <a:extLst>
              <a:ext uri="{FF2B5EF4-FFF2-40B4-BE49-F238E27FC236}">
                <a16:creationId xmlns:a16="http://schemas.microsoft.com/office/drawing/2014/main" id="{59DA454C-0DFA-6D81-0633-995470380BB6}"/>
              </a:ext>
            </a:extLst>
          </p:cNvPr>
          <p:cNvSpPr/>
          <p:nvPr/>
        </p:nvSpPr>
        <p:spPr>
          <a:xfrm>
            <a:off x="203450" y="29236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58" name="Google Shape;16658;p32">
            <a:extLst>
              <a:ext uri="{FF2B5EF4-FFF2-40B4-BE49-F238E27FC236}">
                <a16:creationId xmlns:a16="http://schemas.microsoft.com/office/drawing/2014/main" id="{A5253A42-CA87-A74D-E584-D19D030B7C6D}"/>
              </a:ext>
            </a:extLst>
          </p:cNvPr>
          <p:cNvSpPr/>
          <p:nvPr/>
        </p:nvSpPr>
        <p:spPr>
          <a:xfrm>
            <a:off x="322958" y="29236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60" name="Google Shape;16659;p32">
            <a:extLst>
              <a:ext uri="{FF2B5EF4-FFF2-40B4-BE49-F238E27FC236}">
                <a16:creationId xmlns:a16="http://schemas.microsoft.com/office/drawing/2014/main" id="{64C34194-FDE8-11F5-B3E3-C1365B7B24F7}"/>
              </a:ext>
            </a:extLst>
          </p:cNvPr>
          <p:cNvSpPr/>
          <p:nvPr/>
        </p:nvSpPr>
        <p:spPr>
          <a:xfrm>
            <a:off x="442466" y="29236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62" name="Google Shape;16660;p32">
            <a:extLst>
              <a:ext uri="{FF2B5EF4-FFF2-40B4-BE49-F238E27FC236}">
                <a16:creationId xmlns:a16="http://schemas.microsoft.com/office/drawing/2014/main" id="{FD81D731-91C1-996B-D1DA-8EC5AB5569C0}"/>
              </a:ext>
            </a:extLst>
          </p:cNvPr>
          <p:cNvSpPr/>
          <p:nvPr/>
        </p:nvSpPr>
        <p:spPr>
          <a:xfrm>
            <a:off x="561974" y="29236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64" name="Google Shape;16661;p32">
            <a:extLst>
              <a:ext uri="{FF2B5EF4-FFF2-40B4-BE49-F238E27FC236}">
                <a16:creationId xmlns:a16="http://schemas.microsoft.com/office/drawing/2014/main" id="{49F01824-3955-2623-99E3-61A18613FABF}"/>
              </a:ext>
            </a:extLst>
          </p:cNvPr>
          <p:cNvSpPr/>
          <p:nvPr/>
        </p:nvSpPr>
        <p:spPr>
          <a:xfrm>
            <a:off x="681483" y="29236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66" name="Google Shape;16662;p32">
            <a:extLst>
              <a:ext uri="{FF2B5EF4-FFF2-40B4-BE49-F238E27FC236}">
                <a16:creationId xmlns:a16="http://schemas.microsoft.com/office/drawing/2014/main" id="{42F277B8-3422-385B-4907-28863C7A2749}"/>
              </a:ext>
            </a:extLst>
          </p:cNvPr>
          <p:cNvSpPr/>
          <p:nvPr/>
        </p:nvSpPr>
        <p:spPr>
          <a:xfrm>
            <a:off x="800991" y="29236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86" name="Google Shape;16729;p32">
            <a:extLst>
              <a:ext uri="{FF2B5EF4-FFF2-40B4-BE49-F238E27FC236}">
                <a16:creationId xmlns:a16="http://schemas.microsoft.com/office/drawing/2014/main" id="{4EA8B087-9C24-FFF1-F8E0-76990169C6DA}"/>
              </a:ext>
            </a:extLst>
          </p:cNvPr>
          <p:cNvSpPr/>
          <p:nvPr/>
        </p:nvSpPr>
        <p:spPr>
          <a:xfrm>
            <a:off x="203450" y="302979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88" name="Google Shape;16730;p32">
            <a:extLst>
              <a:ext uri="{FF2B5EF4-FFF2-40B4-BE49-F238E27FC236}">
                <a16:creationId xmlns:a16="http://schemas.microsoft.com/office/drawing/2014/main" id="{86DBF6F2-32CD-994F-494F-510FC417D0A5}"/>
              </a:ext>
            </a:extLst>
          </p:cNvPr>
          <p:cNvSpPr/>
          <p:nvPr/>
        </p:nvSpPr>
        <p:spPr>
          <a:xfrm>
            <a:off x="322958" y="302979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90" name="Google Shape;16731;p32">
            <a:extLst>
              <a:ext uri="{FF2B5EF4-FFF2-40B4-BE49-F238E27FC236}">
                <a16:creationId xmlns:a16="http://schemas.microsoft.com/office/drawing/2014/main" id="{E9126E0B-B23E-AC26-633A-F65A83CFF726}"/>
              </a:ext>
            </a:extLst>
          </p:cNvPr>
          <p:cNvSpPr/>
          <p:nvPr/>
        </p:nvSpPr>
        <p:spPr>
          <a:xfrm>
            <a:off x="442466" y="302979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92" name="Google Shape;16732;p32">
            <a:extLst>
              <a:ext uri="{FF2B5EF4-FFF2-40B4-BE49-F238E27FC236}">
                <a16:creationId xmlns:a16="http://schemas.microsoft.com/office/drawing/2014/main" id="{B300779A-1939-283D-E9E4-E2394934688C}"/>
              </a:ext>
            </a:extLst>
          </p:cNvPr>
          <p:cNvSpPr/>
          <p:nvPr/>
        </p:nvSpPr>
        <p:spPr>
          <a:xfrm>
            <a:off x="561974" y="302979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94" name="Google Shape;16733;p32">
            <a:extLst>
              <a:ext uri="{FF2B5EF4-FFF2-40B4-BE49-F238E27FC236}">
                <a16:creationId xmlns:a16="http://schemas.microsoft.com/office/drawing/2014/main" id="{A7CE4EE4-0A3A-F643-2A03-5E1D55934B7A}"/>
              </a:ext>
            </a:extLst>
          </p:cNvPr>
          <p:cNvSpPr/>
          <p:nvPr/>
        </p:nvSpPr>
        <p:spPr>
          <a:xfrm>
            <a:off x="681483" y="302979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96" name="Google Shape;16734;p32">
            <a:extLst>
              <a:ext uri="{FF2B5EF4-FFF2-40B4-BE49-F238E27FC236}">
                <a16:creationId xmlns:a16="http://schemas.microsoft.com/office/drawing/2014/main" id="{2D3AEECD-5149-827D-AF02-5BE2F9358937}"/>
              </a:ext>
            </a:extLst>
          </p:cNvPr>
          <p:cNvSpPr/>
          <p:nvPr/>
        </p:nvSpPr>
        <p:spPr>
          <a:xfrm>
            <a:off x="800991" y="302979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16" name="Google Shape;16513;p32">
            <a:extLst>
              <a:ext uri="{FF2B5EF4-FFF2-40B4-BE49-F238E27FC236}">
                <a16:creationId xmlns:a16="http://schemas.microsoft.com/office/drawing/2014/main" id="{76A87508-2FDC-3DD7-267D-BFDC68AD7F39}"/>
              </a:ext>
            </a:extLst>
          </p:cNvPr>
          <p:cNvSpPr/>
          <p:nvPr/>
        </p:nvSpPr>
        <p:spPr>
          <a:xfrm>
            <a:off x="211071" y="22594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18" name="Google Shape;16514;p32">
            <a:extLst>
              <a:ext uri="{FF2B5EF4-FFF2-40B4-BE49-F238E27FC236}">
                <a16:creationId xmlns:a16="http://schemas.microsoft.com/office/drawing/2014/main" id="{7CF52BF3-DC41-DB5F-4473-61E2B5BF3623}"/>
              </a:ext>
            </a:extLst>
          </p:cNvPr>
          <p:cNvSpPr/>
          <p:nvPr/>
        </p:nvSpPr>
        <p:spPr>
          <a:xfrm>
            <a:off x="330579" y="22594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20" name="Google Shape;16515;p32">
            <a:extLst>
              <a:ext uri="{FF2B5EF4-FFF2-40B4-BE49-F238E27FC236}">
                <a16:creationId xmlns:a16="http://schemas.microsoft.com/office/drawing/2014/main" id="{38AF63F9-88F4-970C-3870-FA4E8AA4555A}"/>
              </a:ext>
            </a:extLst>
          </p:cNvPr>
          <p:cNvSpPr/>
          <p:nvPr/>
        </p:nvSpPr>
        <p:spPr>
          <a:xfrm>
            <a:off x="450087" y="22594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22" name="Google Shape;16516;p32">
            <a:extLst>
              <a:ext uri="{FF2B5EF4-FFF2-40B4-BE49-F238E27FC236}">
                <a16:creationId xmlns:a16="http://schemas.microsoft.com/office/drawing/2014/main" id="{171AB8A9-0835-7E6C-BCC1-1430C88C5032}"/>
              </a:ext>
            </a:extLst>
          </p:cNvPr>
          <p:cNvSpPr/>
          <p:nvPr/>
        </p:nvSpPr>
        <p:spPr>
          <a:xfrm>
            <a:off x="569595" y="22594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24" name="Google Shape;16517;p32">
            <a:extLst>
              <a:ext uri="{FF2B5EF4-FFF2-40B4-BE49-F238E27FC236}">
                <a16:creationId xmlns:a16="http://schemas.microsoft.com/office/drawing/2014/main" id="{E8F4D20B-FF87-9FB7-E8C8-95814C09F176}"/>
              </a:ext>
            </a:extLst>
          </p:cNvPr>
          <p:cNvSpPr/>
          <p:nvPr/>
        </p:nvSpPr>
        <p:spPr>
          <a:xfrm>
            <a:off x="689104" y="22594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26" name="Google Shape;16518;p32">
            <a:extLst>
              <a:ext uri="{FF2B5EF4-FFF2-40B4-BE49-F238E27FC236}">
                <a16:creationId xmlns:a16="http://schemas.microsoft.com/office/drawing/2014/main" id="{72CA5DDC-B6E9-8392-7C15-C53A6A770308}"/>
              </a:ext>
            </a:extLst>
          </p:cNvPr>
          <p:cNvSpPr/>
          <p:nvPr/>
        </p:nvSpPr>
        <p:spPr>
          <a:xfrm>
            <a:off x="808612" y="22594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46" name="Google Shape;16585;p32">
            <a:extLst>
              <a:ext uri="{FF2B5EF4-FFF2-40B4-BE49-F238E27FC236}">
                <a16:creationId xmlns:a16="http://schemas.microsoft.com/office/drawing/2014/main" id="{D17EC6A5-2763-3383-5EE1-74B2FDC02A2D}"/>
              </a:ext>
            </a:extLst>
          </p:cNvPr>
          <p:cNvSpPr/>
          <p:nvPr/>
        </p:nvSpPr>
        <p:spPr>
          <a:xfrm>
            <a:off x="211071" y="23655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48" name="Google Shape;16586;p32">
            <a:extLst>
              <a:ext uri="{FF2B5EF4-FFF2-40B4-BE49-F238E27FC236}">
                <a16:creationId xmlns:a16="http://schemas.microsoft.com/office/drawing/2014/main" id="{000938C1-7151-D4DB-D0F0-561E18EEBCCC}"/>
              </a:ext>
            </a:extLst>
          </p:cNvPr>
          <p:cNvSpPr/>
          <p:nvPr/>
        </p:nvSpPr>
        <p:spPr>
          <a:xfrm>
            <a:off x="330579" y="23655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50" name="Google Shape;16587;p32">
            <a:extLst>
              <a:ext uri="{FF2B5EF4-FFF2-40B4-BE49-F238E27FC236}">
                <a16:creationId xmlns:a16="http://schemas.microsoft.com/office/drawing/2014/main" id="{95608FA7-ECD8-8E24-7BFB-6CA50E440D1B}"/>
              </a:ext>
            </a:extLst>
          </p:cNvPr>
          <p:cNvSpPr/>
          <p:nvPr/>
        </p:nvSpPr>
        <p:spPr>
          <a:xfrm>
            <a:off x="450087" y="23655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52" name="Google Shape;16588;p32">
            <a:extLst>
              <a:ext uri="{FF2B5EF4-FFF2-40B4-BE49-F238E27FC236}">
                <a16:creationId xmlns:a16="http://schemas.microsoft.com/office/drawing/2014/main" id="{29368188-810C-C2DB-DA50-DE7E5BF0316D}"/>
              </a:ext>
            </a:extLst>
          </p:cNvPr>
          <p:cNvSpPr/>
          <p:nvPr/>
        </p:nvSpPr>
        <p:spPr>
          <a:xfrm>
            <a:off x="569595" y="23655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54" name="Google Shape;16589;p32">
            <a:extLst>
              <a:ext uri="{FF2B5EF4-FFF2-40B4-BE49-F238E27FC236}">
                <a16:creationId xmlns:a16="http://schemas.microsoft.com/office/drawing/2014/main" id="{DA37DCDC-E930-B9BC-2FD3-B5DEC5DE1177}"/>
              </a:ext>
            </a:extLst>
          </p:cNvPr>
          <p:cNvSpPr/>
          <p:nvPr/>
        </p:nvSpPr>
        <p:spPr>
          <a:xfrm>
            <a:off x="689104" y="23655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56" name="Google Shape;16590;p32">
            <a:extLst>
              <a:ext uri="{FF2B5EF4-FFF2-40B4-BE49-F238E27FC236}">
                <a16:creationId xmlns:a16="http://schemas.microsoft.com/office/drawing/2014/main" id="{88CFB1A5-A224-73AB-6B14-14C66878FE7F}"/>
              </a:ext>
            </a:extLst>
          </p:cNvPr>
          <p:cNvSpPr/>
          <p:nvPr/>
        </p:nvSpPr>
        <p:spPr>
          <a:xfrm>
            <a:off x="808612" y="23655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76" name="Google Shape;16657;p32">
            <a:extLst>
              <a:ext uri="{FF2B5EF4-FFF2-40B4-BE49-F238E27FC236}">
                <a16:creationId xmlns:a16="http://schemas.microsoft.com/office/drawing/2014/main" id="{7350E160-9A2E-3495-37D2-65D22DAC4B91}"/>
              </a:ext>
            </a:extLst>
          </p:cNvPr>
          <p:cNvSpPr/>
          <p:nvPr/>
        </p:nvSpPr>
        <p:spPr>
          <a:xfrm>
            <a:off x="211071" y="24716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78" name="Google Shape;16658;p32">
            <a:extLst>
              <a:ext uri="{FF2B5EF4-FFF2-40B4-BE49-F238E27FC236}">
                <a16:creationId xmlns:a16="http://schemas.microsoft.com/office/drawing/2014/main" id="{01437BBB-2F72-E677-77E5-924944AD4B37}"/>
              </a:ext>
            </a:extLst>
          </p:cNvPr>
          <p:cNvSpPr/>
          <p:nvPr/>
        </p:nvSpPr>
        <p:spPr>
          <a:xfrm>
            <a:off x="330579" y="24716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80" name="Google Shape;16659;p32">
            <a:extLst>
              <a:ext uri="{FF2B5EF4-FFF2-40B4-BE49-F238E27FC236}">
                <a16:creationId xmlns:a16="http://schemas.microsoft.com/office/drawing/2014/main" id="{B09FC503-8779-82FB-E48F-A836DC3B084E}"/>
              </a:ext>
            </a:extLst>
          </p:cNvPr>
          <p:cNvSpPr/>
          <p:nvPr/>
        </p:nvSpPr>
        <p:spPr>
          <a:xfrm>
            <a:off x="450087" y="24716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82" name="Google Shape;16660;p32">
            <a:extLst>
              <a:ext uri="{FF2B5EF4-FFF2-40B4-BE49-F238E27FC236}">
                <a16:creationId xmlns:a16="http://schemas.microsoft.com/office/drawing/2014/main" id="{299D4BF4-6D44-291C-8EA6-87F73CACC5DC}"/>
              </a:ext>
            </a:extLst>
          </p:cNvPr>
          <p:cNvSpPr/>
          <p:nvPr/>
        </p:nvSpPr>
        <p:spPr>
          <a:xfrm>
            <a:off x="569595" y="24716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84" name="Google Shape;16661;p32">
            <a:extLst>
              <a:ext uri="{FF2B5EF4-FFF2-40B4-BE49-F238E27FC236}">
                <a16:creationId xmlns:a16="http://schemas.microsoft.com/office/drawing/2014/main" id="{6A006BD9-828E-B9B9-CAA2-A5494F33D3D6}"/>
              </a:ext>
            </a:extLst>
          </p:cNvPr>
          <p:cNvSpPr/>
          <p:nvPr/>
        </p:nvSpPr>
        <p:spPr>
          <a:xfrm>
            <a:off x="689104" y="24716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86" name="Google Shape;16662;p32">
            <a:extLst>
              <a:ext uri="{FF2B5EF4-FFF2-40B4-BE49-F238E27FC236}">
                <a16:creationId xmlns:a16="http://schemas.microsoft.com/office/drawing/2014/main" id="{0D2F8E8B-971A-235B-62D6-B0B501B9C175}"/>
              </a:ext>
            </a:extLst>
          </p:cNvPr>
          <p:cNvSpPr/>
          <p:nvPr/>
        </p:nvSpPr>
        <p:spPr>
          <a:xfrm>
            <a:off x="808612" y="247168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06" name="Google Shape;16729;p32">
            <a:extLst>
              <a:ext uri="{FF2B5EF4-FFF2-40B4-BE49-F238E27FC236}">
                <a16:creationId xmlns:a16="http://schemas.microsoft.com/office/drawing/2014/main" id="{636B8774-9DDA-4D52-024A-E300ABAFB3BE}"/>
              </a:ext>
            </a:extLst>
          </p:cNvPr>
          <p:cNvSpPr/>
          <p:nvPr/>
        </p:nvSpPr>
        <p:spPr>
          <a:xfrm>
            <a:off x="211071" y="25777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08" name="Google Shape;16730;p32">
            <a:extLst>
              <a:ext uri="{FF2B5EF4-FFF2-40B4-BE49-F238E27FC236}">
                <a16:creationId xmlns:a16="http://schemas.microsoft.com/office/drawing/2014/main" id="{D729E1F6-D709-4191-6149-7704E4B31B23}"/>
              </a:ext>
            </a:extLst>
          </p:cNvPr>
          <p:cNvSpPr/>
          <p:nvPr/>
        </p:nvSpPr>
        <p:spPr>
          <a:xfrm>
            <a:off x="330579" y="25777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10" name="Google Shape;16731;p32">
            <a:extLst>
              <a:ext uri="{FF2B5EF4-FFF2-40B4-BE49-F238E27FC236}">
                <a16:creationId xmlns:a16="http://schemas.microsoft.com/office/drawing/2014/main" id="{506AE872-9E3E-60CF-02BC-A7454A8E12A0}"/>
              </a:ext>
            </a:extLst>
          </p:cNvPr>
          <p:cNvSpPr/>
          <p:nvPr/>
        </p:nvSpPr>
        <p:spPr>
          <a:xfrm>
            <a:off x="450087" y="25777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12" name="Google Shape;16732;p32">
            <a:extLst>
              <a:ext uri="{FF2B5EF4-FFF2-40B4-BE49-F238E27FC236}">
                <a16:creationId xmlns:a16="http://schemas.microsoft.com/office/drawing/2014/main" id="{13989DB8-3D19-F1CF-84A8-091D714A731D}"/>
              </a:ext>
            </a:extLst>
          </p:cNvPr>
          <p:cNvSpPr/>
          <p:nvPr/>
        </p:nvSpPr>
        <p:spPr>
          <a:xfrm>
            <a:off x="569595" y="25777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14" name="Google Shape;16733;p32">
            <a:extLst>
              <a:ext uri="{FF2B5EF4-FFF2-40B4-BE49-F238E27FC236}">
                <a16:creationId xmlns:a16="http://schemas.microsoft.com/office/drawing/2014/main" id="{02328618-0646-3B67-A238-4F26E00C5A48}"/>
              </a:ext>
            </a:extLst>
          </p:cNvPr>
          <p:cNvSpPr/>
          <p:nvPr/>
        </p:nvSpPr>
        <p:spPr>
          <a:xfrm>
            <a:off x="689104" y="25777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16" name="Google Shape;16734;p32">
            <a:extLst>
              <a:ext uri="{FF2B5EF4-FFF2-40B4-BE49-F238E27FC236}">
                <a16:creationId xmlns:a16="http://schemas.microsoft.com/office/drawing/2014/main" id="{7BBDAACE-14D3-D53B-EBA2-3093F054235E}"/>
              </a:ext>
            </a:extLst>
          </p:cNvPr>
          <p:cNvSpPr/>
          <p:nvPr/>
        </p:nvSpPr>
        <p:spPr>
          <a:xfrm>
            <a:off x="808612" y="257778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36" name="Google Shape;16513;p32">
            <a:extLst>
              <a:ext uri="{FF2B5EF4-FFF2-40B4-BE49-F238E27FC236}">
                <a16:creationId xmlns:a16="http://schemas.microsoft.com/office/drawing/2014/main" id="{8910610F-EC42-7300-2DEB-AE274ED332BB}"/>
              </a:ext>
            </a:extLst>
          </p:cNvPr>
          <p:cNvSpPr/>
          <p:nvPr/>
        </p:nvSpPr>
        <p:spPr>
          <a:xfrm>
            <a:off x="211071" y="182284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38" name="Google Shape;16514;p32">
            <a:extLst>
              <a:ext uri="{FF2B5EF4-FFF2-40B4-BE49-F238E27FC236}">
                <a16:creationId xmlns:a16="http://schemas.microsoft.com/office/drawing/2014/main" id="{546AAFEC-9F6D-D0EF-3324-0C1AE3012044}"/>
              </a:ext>
            </a:extLst>
          </p:cNvPr>
          <p:cNvSpPr/>
          <p:nvPr/>
        </p:nvSpPr>
        <p:spPr>
          <a:xfrm>
            <a:off x="330579" y="182284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40" name="Google Shape;16515;p32">
            <a:extLst>
              <a:ext uri="{FF2B5EF4-FFF2-40B4-BE49-F238E27FC236}">
                <a16:creationId xmlns:a16="http://schemas.microsoft.com/office/drawing/2014/main" id="{BC908FF4-80F6-5550-65E2-B7DC835DD502}"/>
              </a:ext>
            </a:extLst>
          </p:cNvPr>
          <p:cNvSpPr/>
          <p:nvPr/>
        </p:nvSpPr>
        <p:spPr>
          <a:xfrm>
            <a:off x="450087" y="182284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42" name="Google Shape;16516;p32">
            <a:extLst>
              <a:ext uri="{FF2B5EF4-FFF2-40B4-BE49-F238E27FC236}">
                <a16:creationId xmlns:a16="http://schemas.microsoft.com/office/drawing/2014/main" id="{7CB3A949-B3A7-B66B-D8EE-5825719ECE81}"/>
              </a:ext>
            </a:extLst>
          </p:cNvPr>
          <p:cNvSpPr/>
          <p:nvPr/>
        </p:nvSpPr>
        <p:spPr>
          <a:xfrm>
            <a:off x="569595" y="182284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44" name="Google Shape;16517;p32">
            <a:extLst>
              <a:ext uri="{FF2B5EF4-FFF2-40B4-BE49-F238E27FC236}">
                <a16:creationId xmlns:a16="http://schemas.microsoft.com/office/drawing/2014/main" id="{9FFC1B05-FA8E-2ED6-5584-D4D236C1E9D6}"/>
              </a:ext>
            </a:extLst>
          </p:cNvPr>
          <p:cNvSpPr/>
          <p:nvPr/>
        </p:nvSpPr>
        <p:spPr>
          <a:xfrm>
            <a:off x="689104" y="182284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46" name="Google Shape;16518;p32">
            <a:extLst>
              <a:ext uri="{FF2B5EF4-FFF2-40B4-BE49-F238E27FC236}">
                <a16:creationId xmlns:a16="http://schemas.microsoft.com/office/drawing/2014/main" id="{C5CE1289-7EA2-07BB-47C4-0DEAD3E2E94C}"/>
              </a:ext>
            </a:extLst>
          </p:cNvPr>
          <p:cNvSpPr/>
          <p:nvPr/>
        </p:nvSpPr>
        <p:spPr>
          <a:xfrm>
            <a:off x="808612" y="182284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66" name="Google Shape;16585;p32">
            <a:extLst>
              <a:ext uri="{FF2B5EF4-FFF2-40B4-BE49-F238E27FC236}">
                <a16:creationId xmlns:a16="http://schemas.microsoft.com/office/drawing/2014/main" id="{9D259811-212D-340D-CE31-272D70F6FA82}"/>
              </a:ext>
            </a:extLst>
          </p:cNvPr>
          <p:cNvSpPr/>
          <p:nvPr/>
        </p:nvSpPr>
        <p:spPr>
          <a:xfrm>
            <a:off x="211071" y="192894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68" name="Google Shape;16586;p32">
            <a:extLst>
              <a:ext uri="{FF2B5EF4-FFF2-40B4-BE49-F238E27FC236}">
                <a16:creationId xmlns:a16="http://schemas.microsoft.com/office/drawing/2014/main" id="{A14722B9-E5F9-2569-678F-F97F76BB83AF}"/>
              </a:ext>
            </a:extLst>
          </p:cNvPr>
          <p:cNvSpPr/>
          <p:nvPr/>
        </p:nvSpPr>
        <p:spPr>
          <a:xfrm>
            <a:off x="330579" y="192894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70" name="Google Shape;16587;p32">
            <a:extLst>
              <a:ext uri="{FF2B5EF4-FFF2-40B4-BE49-F238E27FC236}">
                <a16:creationId xmlns:a16="http://schemas.microsoft.com/office/drawing/2014/main" id="{37DCF7D1-9497-87B6-DDB9-40CCD13AEBB2}"/>
              </a:ext>
            </a:extLst>
          </p:cNvPr>
          <p:cNvSpPr/>
          <p:nvPr/>
        </p:nvSpPr>
        <p:spPr>
          <a:xfrm>
            <a:off x="450087" y="192894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72" name="Google Shape;16588;p32">
            <a:extLst>
              <a:ext uri="{FF2B5EF4-FFF2-40B4-BE49-F238E27FC236}">
                <a16:creationId xmlns:a16="http://schemas.microsoft.com/office/drawing/2014/main" id="{799BDAB0-1DDA-1068-35FB-84F7DA0D696B}"/>
              </a:ext>
            </a:extLst>
          </p:cNvPr>
          <p:cNvSpPr/>
          <p:nvPr/>
        </p:nvSpPr>
        <p:spPr>
          <a:xfrm>
            <a:off x="569595" y="192894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74" name="Google Shape;16589;p32">
            <a:extLst>
              <a:ext uri="{FF2B5EF4-FFF2-40B4-BE49-F238E27FC236}">
                <a16:creationId xmlns:a16="http://schemas.microsoft.com/office/drawing/2014/main" id="{64FA03E5-010D-4707-1308-181A360A1A0A}"/>
              </a:ext>
            </a:extLst>
          </p:cNvPr>
          <p:cNvSpPr/>
          <p:nvPr/>
        </p:nvSpPr>
        <p:spPr>
          <a:xfrm>
            <a:off x="689104" y="192894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76" name="Google Shape;16590;p32">
            <a:extLst>
              <a:ext uri="{FF2B5EF4-FFF2-40B4-BE49-F238E27FC236}">
                <a16:creationId xmlns:a16="http://schemas.microsoft.com/office/drawing/2014/main" id="{94795C7A-B1DB-064A-29D5-D919A19B2672}"/>
              </a:ext>
            </a:extLst>
          </p:cNvPr>
          <p:cNvSpPr/>
          <p:nvPr/>
        </p:nvSpPr>
        <p:spPr>
          <a:xfrm>
            <a:off x="808612" y="192894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96" name="Google Shape;16657;p32">
            <a:extLst>
              <a:ext uri="{FF2B5EF4-FFF2-40B4-BE49-F238E27FC236}">
                <a16:creationId xmlns:a16="http://schemas.microsoft.com/office/drawing/2014/main" id="{1F590B5E-DE77-B9BF-82DB-3213C1C8CA24}"/>
              </a:ext>
            </a:extLst>
          </p:cNvPr>
          <p:cNvSpPr/>
          <p:nvPr/>
        </p:nvSpPr>
        <p:spPr>
          <a:xfrm>
            <a:off x="211071" y="203505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98" name="Google Shape;16658;p32">
            <a:extLst>
              <a:ext uri="{FF2B5EF4-FFF2-40B4-BE49-F238E27FC236}">
                <a16:creationId xmlns:a16="http://schemas.microsoft.com/office/drawing/2014/main" id="{CC3E9EA5-E634-EBA4-AE93-729C426F4C56}"/>
              </a:ext>
            </a:extLst>
          </p:cNvPr>
          <p:cNvSpPr/>
          <p:nvPr/>
        </p:nvSpPr>
        <p:spPr>
          <a:xfrm>
            <a:off x="330579" y="203505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00" name="Google Shape;16659;p32">
            <a:extLst>
              <a:ext uri="{FF2B5EF4-FFF2-40B4-BE49-F238E27FC236}">
                <a16:creationId xmlns:a16="http://schemas.microsoft.com/office/drawing/2014/main" id="{25CDB05F-5989-10E9-A069-6DBF046EAB77}"/>
              </a:ext>
            </a:extLst>
          </p:cNvPr>
          <p:cNvSpPr/>
          <p:nvPr/>
        </p:nvSpPr>
        <p:spPr>
          <a:xfrm>
            <a:off x="450087" y="203505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02" name="Google Shape;16660;p32">
            <a:extLst>
              <a:ext uri="{FF2B5EF4-FFF2-40B4-BE49-F238E27FC236}">
                <a16:creationId xmlns:a16="http://schemas.microsoft.com/office/drawing/2014/main" id="{D66D3FAD-8F45-6884-A4CC-683550864131}"/>
              </a:ext>
            </a:extLst>
          </p:cNvPr>
          <p:cNvSpPr/>
          <p:nvPr/>
        </p:nvSpPr>
        <p:spPr>
          <a:xfrm>
            <a:off x="569595" y="203505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04" name="Google Shape;16661;p32">
            <a:extLst>
              <a:ext uri="{FF2B5EF4-FFF2-40B4-BE49-F238E27FC236}">
                <a16:creationId xmlns:a16="http://schemas.microsoft.com/office/drawing/2014/main" id="{282AAA3D-F0AE-EBE4-63C7-2B49D05E09FB}"/>
              </a:ext>
            </a:extLst>
          </p:cNvPr>
          <p:cNvSpPr/>
          <p:nvPr/>
        </p:nvSpPr>
        <p:spPr>
          <a:xfrm>
            <a:off x="689104" y="203505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06" name="Google Shape;16662;p32">
            <a:extLst>
              <a:ext uri="{FF2B5EF4-FFF2-40B4-BE49-F238E27FC236}">
                <a16:creationId xmlns:a16="http://schemas.microsoft.com/office/drawing/2014/main" id="{324E10BC-E5DE-688E-45A7-1A9218E47539}"/>
              </a:ext>
            </a:extLst>
          </p:cNvPr>
          <p:cNvSpPr/>
          <p:nvPr/>
        </p:nvSpPr>
        <p:spPr>
          <a:xfrm>
            <a:off x="808612" y="203505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26" name="Google Shape;16729;p32">
            <a:extLst>
              <a:ext uri="{FF2B5EF4-FFF2-40B4-BE49-F238E27FC236}">
                <a16:creationId xmlns:a16="http://schemas.microsoft.com/office/drawing/2014/main" id="{52F16610-EFE9-78C1-11BC-A453E6FB6612}"/>
              </a:ext>
            </a:extLst>
          </p:cNvPr>
          <p:cNvSpPr/>
          <p:nvPr/>
        </p:nvSpPr>
        <p:spPr>
          <a:xfrm>
            <a:off x="211071" y="21411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28" name="Google Shape;16730;p32">
            <a:extLst>
              <a:ext uri="{FF2B5EF4-FFF2-40B4-BE49-F238E27FC236}">
                <a16:creationId xmlns:a16="http://schemas.microsoft.com/office/drawing/2014/main" id="{BFBDFFE5-5F86-E5B4-B596-BD1391590DDC}"/>
              </a:ext>
            </a:extLst>
          </p:cNvPr>
          <p:cNvSpPr/>
          <p:nvPr/>
        </p:nvSpPr>
        <p:spPr>
          <a:xfrm>
            <a:off x="330579" y="21411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30" name="Google Shape;16731;p32">
            <a:extLst>
              <a:ext uri="{FF2B5EF4-FFF2-40B4-BE49-F238E27FC236}">
                <a16:creationId xmlns:a16="http://schemas.microsoft.com/office/drawing/2014/main" id="{3CB80AE9-AAB6-7A63-108F-13B86A14FFC1}"/>
              </a:ext>
            </a:extLst>
          </p:cNvPr>
          <p:cNvSpPr/>
          <p:nvPr/>
        </p:nvSpPr>
        <p:spPr>
          <a:xfrm>
            <a:off x="450087" y="21411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32" name="Google Shape;16732;p32">
            <a:extLst>
              <a:ext uri="{FF2B5EF4-FFF2-40B4-BE49-F238E27FC236}">
                <a16:creationId xmlns:a16="http://schemas.microsoft.com/office/drawing/2014/main" id="{974A2F5E-B71E-0A0B-E1CA-9C52ED5A02E6}"/>
              </a:ext>
            </a:extLst>
          </p:cNvPr>
          <p:cNvSpPr/>
          <p:nvPr/>
        </p:nvSpPr>
        <p:spPr>
          <a:xfrm>
            <a:off x="569595" y="21411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34" name="Google Shape;16733;p32">
            <a:extLst>
              <a:ext uri="{FF2B5EF4-FFF2-40B4-BE49-F238E27FC236}">
                <a16:creationId xmlns:a16="http://schemas.microsoft.com/office/drawing/2014/main" id="{343C577A-A58F-A2F5-2346-79641F5BE479}"/>
              </a:ext>
            </a:extLst>
          </p:cNvPr>
          <p:cNvSpPr/>
          <p:nvPr/>
        </p:nvSpPr>
        <p:spPr>
          <a:xfrm>
            <a:off x="689104" y="21411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36" name="Google Shape;16734;p32">
            <a:extLst>
              <a:ext uri="{FF2B5EF4-FFF2-40B4-BE49-F238E27FC236}">
                <a16:creationId xmlns:a16="http://schemas.microsoft.com/office/drawing/2014/main" id="{D317F969-DC3E-E584-6F60-38432C9AD2F1}"/>
              </a:ext>
            </a:extLst>
          </p:cNvPr>
          <p:cNvSpPr/>
          <p:nvPr/>
        </p:nvSpPr>
        <p:spPr>
          <a:xfrm>
            <a:off x="808612" y="21411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56" name="Google Shape;16513;p32">
            <a:extLst>
              <a:ext uri="{FF2B5EF4-FFF2-40B4-BE49-F238E27FC236}">
                <a16:creationId xmlns:a16="http://schemas.microsoft.com/office/drawing/2014/main" id="{708C9932-7FDE-11DF-96AE-6C5AD87483BE}"/>
              </a:ext>
            </a:extLst>
          </p:cNvPr>
          <p:cNvSpPr/>
          <p:nvPr/>
        </p:nvSpPr>
        <p:spPr>
          <a:xfrm>
            <a:off x="211071" y="14078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58" name="Google Shape;16514;p32">
            <a:extLst>
              <a:ext uri="{FF2B5EF4-FFF2-40B4-BE49-F238E27FC236}">
                <a16:creationId xmlns:a16="http://schemas.microsoft.com/office/drawing/2014/main" id="{4378CA4C-E336-836A-0F8B-D098D34C6D32}"/>
              </a:ext>
            </a:extLst>
          </p:cNvPr>
          <p:cNvSpPr/>
          <p:nvPr/>
        </p:nvSpPr>
        <p:spPr>
          <a:xfrm>
            <a:off x="330579" y="14078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60" name="Google Shape;16515;p32">
            <a:extLst>
              <a:ext uri="{FF2B5EF4-FFF2-40B4-BE49-F238E27FC236}">
                <a16:creationId xmlns:a16="http://schemas.microsoft.com/office/drawing/2014/main" id="{CFE7431A-36DB-0DBB-C177-81178269BEAF}"/>
              </a:ext>
            </a:extLst>
          </p:cNvPr>
          <p:cNvSpPr/>
          <p:nvPr/>
        </p:nvSpPr>
        <p:spPr>
          <a:xfrm>
            <a:off x="450087" y="14078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62" name="Google Shape;16516;p32">
            <a:extLst>
              <a:ext uri="{FF2B5EF4-FFF2-40B4-BE49-F238E27FC236}">
                <a16:creationId xmlns:a16="http://schemas.microsoft.com/office/drawing/2014/main" id="{80944257-A5EF-9D81-302F-319D01FEC797}"/>
              </a:ext>
            </a:extLst>
          </p:cNvPr>
          <p:cNvSpPr/>
          <p:nvPr/>
        </p:nvSpPr>
        <p:spPr>
          <a:xfrm>
            <a:off x="569595" y="14078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64" name="Google Shape;16517;p32">
            <a:extLst>
              <a:ext uri="{FF2B5EF4-FFF2-40B4-BE49-F238E27FC236}">
                <a16:creationId xmlns:a16="http://schemas.microsoft.com/office/drawing/2014/main" id="{F131CE1F-B412-2FF4-09CE-6CC06BA0B591}"/>
              </a:ext>
            </a:extLst>
          </p:cNvPr>
          <p:cNvSpPr/>
          <p:nvPr/>
        </p:nvSpPr>
        <p:spPr>
          <a:xfrm>
            <a:off x="689104" y="14078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66" name="Google Shape;16518;p32">
            <a:extLst>
              <a:ext uri="{FF2B5EF4-FFF2-40B4-BE49-F238E27FC236}">
                <a16:creationId xmlns:a16="http://schemas.microsoft.com/office/drawing/2014/main" id="{E9DE7EA9-646F-8CD9-C45F-547917E029C4}"/>
              </a:ext>
            </a:extLst>
          </p:cNvPr>
          <p:cNvSpPr/>
          <p:nvPr/>
        </p:nvSpPr>
        <p:spPr>
          <a:xfrm>
            <a:off x="808612" y="14078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86" name="Google Shape;16585;p32">
            <a:extLst>
              <a:ext uri="{FF2B5EF4-FFF2-40B4-BE49-F238E27FC236}">
                <a16:creationId xmlns:a16="http://schemas.microsoft.com/office/drawing/2014/main" id="{FF1D90C3-AB39-BC82-5343-43FCE39EE1D0}"/>
              </a:ext>
            </a:extLst>
          </p:cNvPr>
          <p:cNvSpPr/>
          <p:nvPr/>
        </p:nvSpPr>
        <p:spPr>
          <a:xfrm>
            <a:off x="211071" y="15139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88" name="Google Shape;16586;p32">
            <a:extLst>
              <a:ext uri="{FF2B5EF4-FFF2-40B4-BE49-F238E27FC236}">
                <a16:creationId xmlns:a16="http://schemas.microsoft.com/office/drawing/2014/main" id="{15B1A59F-85FE-4A3B-35E5-94DC0CDE8737}"/>
              </a:ext>
            </a:extLst>
          </p:cNvPr>
          <p:cNvSpPr/>
          <p:nvPr/>
        </p:nvSpPr>
        <p:spPr>
          <a:xfrm>
            <a:off x="330579" y="15139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90" name="Google Shape;16587;p32">
            <a:extLst>
              <a:ext uri="{FF2B5EF4-FFF2-40B4-BE49-F238E27FC236}">
                <a16:creationId xmlns:a16="http://schemas.microsoft.com/office/drawing/2014/main" id="{DEADC44A-46A5-3B70-94AE-A3096202C304}"/>
              </a:ext>
            </a:extLst>
          </p:cNvPr>
          <p:cNvSpPr/>
          <p:nvPr/>
        </p:nvSpPr>
        <p:spPr>
          <a:xfrm>
            <a:off x="450087" y="15139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92" name="Google Shape;16588;p32">
            <a:extLst>
              <a:ext uri="{FF2B5EF4-FFF2-40B4-BE49-F238E27FC236}">
                <a16:creationId xmlns:a16="http://schemas.microsoft.com/office/drawing/2014/main" id="{C80DE49C-544F-1B32-C2D8-F21F3BB1663F}"/>
              </a:ext>
            </a:extLst>
          </p:cNvPr>
          <p:cNvSpPr/>
          <p:nvPr/>
        </p:nvSpPr>
        <p:spPr>
          <a:xfrm>
            <a:off x="569595" y="15139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94" name="Google Shape;16589;p32">
            <a:extLst>
              <a:ext uri="{FF2B5EF4-FFF2-40B4-BE49-F238E27FC236}">
                <a16:creationId xmlns:a16="http://schemas.microsoft.com/office/drawing/2014/main" id="{2D152909-0A54-CAD7-BD2E-2E70222616AC}"/>
              </a:ext>
            </a:extLst>
          </p:cNvPr>
          <p:cNvSpPr/>
          <p:nvPr/>
        </p:nvSpPr>
        <p:spPr>
          <a:xfrm>
            <a:off x="689104" y="15139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96" name="Google Shape;16590;p32">
            <a:extLst>
              <a:ext uri="{FF2B5EF4-FFF2-40B4-BE49-F238E27FC236}">
                <a16:creationId xmlns:a16="http://schemas.microsoft.com/office/drawing/2014/main" id="{824F5BE8-C183-6B98-6049-789FCB190AA5}"/>
              </a:ext>
            </a:extLst>
          </p:cNvPr>
          <p:cNvSpPr/>
          <p:nvPr/>
        </p:nvSpPr>
        <p:spPr>
          <a:xfrm>
            <a:off x="808612" y="15139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16" name="Google Shape;16657;p32">
            <a:extLst>
              <a:ext uri="{FF2B5EF4-FFF2-40B4-BE49-F238E27FC236}">
                <a16:creationId xmlns:a16="http://schemas.microsoft.com/office/drawing/2014/main" id="{512DCE86-D739-837A-D6FB-B4F1C273A68C}"/>
              </a:ext>
            </a:extLst>
          </p:cNvPr>
          <p:cNvSpPr/>
          <p:nvPr/>
        </p:nvSpPr>
        <p:spPr>
          <a:xfrm>
            <a:off x="211071" y="16200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18" name="Google Shape;16658;p32">
            <a:extLst>
              <a:ext uri="{FF2B5EF4-FFF2-40B4-BE49-F238E27FC236}">
                <a16:creationId xmlns:a16="http://schemas.microsoft.com/office/drawing/2014/main" id="{AF31369D-C657-3CF4-B4A7-38C4E077A6B8}"/>
              </a:ext>
            </a:extLst>
          </p:cNvPr>
          <p:cNvSpPr/>
          <p:nvPr/>
        </p:nvSpPr>
        <p:spPr>
          <a:xfrm>
            <a:off x="330579" y="16200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20" name="Google Shape;16659;p32">
            <a:extLst>
              <a:ext uri="{FF2B5EF4-FFF2-40B4-BE49-F238E27FC236}">
                <a16:creationId xmlns:a16="http://schemas.microsoft.com/office/drawing/2014/main" id="{8910F5FF-4859-3580-C28A-59FF5C66526A}"/>
              </a:ext>
            </a:extLst>
          </p:cNvPr>
          <p:cNvSpPr/>
          <p:nvPr/>
        </p:nvSpPr>
        <p:spPr>
          <a:xfrm>
            <a:off x="450087" y="16200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22" name="Google Shape;16660;p32">
            <a:extLst>
              <a:ext uri="{FF2B5EF4-FFF2-40B4-BE49-F238E27FC236}">
                <a16:creationId xmlns:a16="http://schemas.microsoft.com/office/drawing/2014/main" id="{B81DAC5C-90A0-81A3-844C-9B7BDA37BB8C}"/>
              </a:ext>
            </a:extLst>
          </p:cNvPr>
          <p:cNvSpPr/>
          <p:nvPr/>
        </p:nvSpPr>
        <p:spPr>
          <a:xfrm>
            <a:off x="569595" y="16200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24" name="Google Shape;16661;p32">
            <a:extLst>
              <a:ext uri="{FF2B5EF4-FFF2-40B4-BE49-F238E27FC236}">
                <a16:creationId xmlns:a16="http://schemas.microsoft.com/office/drawing/2014/main" id="{25DDA5CE-99E3-FB06-A16D-C8A45BE02A20}"/>
              </a:ext>
            </a:extLst>
          </p:cNvPr>
          <p:cNvSpPr/>
          <p:nvPr/>
        </p:nvSpPr>
        <p:spPr>
          <a:xfrm>
            <a:off x="689104" y="16200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26" name="Google Shape;16662;p32">
            <a:extLst>
              <a:ext uri="{FF2B5EF4-FFF2-40B4-BE49-F238E27FC236}">
                <a16:creationId xmlns:a16="http://schemas.microsoft.com/office/drawing/2014/main" id="{2B524A3D-DB87-57F1-71C7-13D48F605D50}"/>
              </a:ext>
            </a:extLst>
          </p:cNvPr>
          <p:cNvSpPr/>
          <p:nvPr/>
        </p:nvSpPr>
        <p:spPr>
          <a:xfrm>
            <a:off x="808612" y="16200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46" name="Google Shape;16729;p32">
            <a:extLst>
              <a:ext uri="{FF2B5EF4-FFF2-40B4-BE49-F238E27FC236}">
                <a16:creationId xmlns:a16="http://schemas.microsoft.com/office/drawing/2014/main" id="{5CCDFC6A-2C44-88BD-E662-819D703E0EC3}"/>
              </a:ext>
            </a:extLst>
          </p:cNvPr>
          <p:cNvSpPr/>
          <p:nvPr/>
        </p:nvSpPr>
        <p:spPr>
          <a:xfrm>
            <a:off x="211071" y="172619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48" name="Google Shape;16730;p32">
            <a:extLst>
              <a:ext uri="{FF2B5EF4-FFF2-40B4-BE49-F238E27FC236}">
                <a16:creationId xmlns:a16="http://schemas.microsoft.com/office/drawing/2014/main" id="{CEB1CC05-EB29-B796-6DC6-C12C90ADCD0D}"/>
              </a:ext>
            </a:extLst>
          </p:cNvPr>
          <p:cNvSpPr/>
          <p:nvPr/>
        </p:nvSpPr>
        <p:spPr>
          <a:xfrm>
            <a:off x="330579" y="172619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50" name="Google Shape;16731;p32">
            <a:extLst>
              <a:ext uri="{FF2B5EF4-FFF2-40B4-BE49-F238E27FC236}">
                <a16:creationId xmlns:a16="http://schemas.microsoft.com/office/drawing/2014/main" id="{C9A0CA8A-3B15-3BA5-9AD6-F0620F785324}"/>
              </a:ext>
            </a:extLst>
          </p:cNvPr>
          <p:cNvSpPr/>
          <p:nvPr/>
        </p:nvSpPr>
        <p:spPr>
          <a:xfrm>
            <a:off x="450087" y="172619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52" name="Google Shape;16732;p32">
            <a:extLst>
              <a:ext uri="{FF2B5EF4-FFF2-40B4-BE49-F238E27FC236}">
                <a16:creationId xmlns:a16="http://schemas.microsoft.com/office/drawing/2014/main" id="{FC427E23-4502-4123-9039-5CDB926AE038}"/>
              </a:ext>
            </a:extLst>
          </p:cNvPr>
          <p:cNvSpPr/>
          <p:nvPr/>
        </p:nvSpPr>
        <p:spPr>
          <a:xfrm>
            <a:off x="569595" y="172619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54" name="Google Shape;16733;p32">
            <a:extLst>
              <a:ext uri="{FF2B5EF4-FFF2-40B4-BE49-F238E27FC236}">
                <a16:creationId xmlns:a16="http://schemas.microsoft.com/office/drawing/2014/main" id="{63BE89B3-F48E-E536-7667-40746A2F4A5B}"/>
              </a:ext>
            </a:extLst>
          </p:cNvPr>
          <p:cNvSpPr/>
          <p:nvPr/>
        </p:nvSpPr>
        <p:spPr>
          <a:xfrm>
            <a:off x="689104" y="172619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56" name="Google Shape;16734;p32">
            <a:extLst>
              <a:ext uri="{FF2B5EF4-FFF2-40B4-BE49-F238E27FC236}">
                <a16:creationId xmlns:a16="http://schemas.microsoft.com/office/drawing/2014/main" id="{9F7D1B22-F029-FAC5-58C0-6F9DEDE68D69}"/>
              </a:ext>
            </a:extLst>
          </p:cNvPr>
          <p:cNvSpPr/>
          <p:nvPr/>
        </p:nvSpPr>
        <p:spPr>
          <a:xfrm>
            <a:off x="808612" y="172619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76" name="Google Shape;16513;p32">
            <a:extLst>
              <a:ext uri="{FF2B5EF4-FFF2-40B4-BE49-F238E27FC236}">
                <a16:creationId xmlns:a16="http://schemas.microsoft.com/office/drawing/2014/main" id="{49730E51-AA9B-555F-213D-4E61359F5135}"/>
              </a:ext>
            </a:extLst>
          </p:cNvPr>
          <p:cNvSpPr/>
          <p:nvPr/>
        </p:nvSpPr>
        <p:spPr>
          <a:xfrm>
            <a:off x="211071" y="97735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78" name="Google Shape;16514;p32">
            <a:extLst>
              <a:ext uri="{FF2B5EF4-FFF2-40B4-BE49-F238E27FC236}">
                <a16:creationId xmlns:a16="http://schemas.microsoft.com/office/drawing/2014/main" id="{60C949DF-4BEF-C253-0FE5-B78FF77D69CB}"/>
              </a:ext>
            </a:extLst>
          </p:cNvPr>
          <p:cNvSpPr/>
          <p:nvPr/>
        </p:nvSpPr>
        <p:spPr>
          <a:xfrm>
            <a:off x="330579" y="97735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80" name="Google Shape;16515;p32">
            <a:extLst>
              <a:ext uri="{FF2B5EF4-FFF2-40B4-BE49-F238E27FC236}">
                <a16:creationId xmlns:a16="http://schemas.microsoft.com/office/drawing/2014/main" id="{35761764-21CF-DEF3-72F8-F4D003186ABB}"/>
              </a:ext>
            </a:extLst>
          </p:cNvPr>
          <p:cNvSpPr/>
          <p:nvPr/>
        </p:nvSpPr>
        <p:spPr>
          <a:xfrm>
            <a:off x="450087" y="97735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82" name="Google Shape;16516;p32">
            <a:extLst>
              <a:ext uri="{FF2B5EF4-FFF2-40B4-BE49-F238E27FC236}">
                <a16:creationId xmlns:a16="http://schemas.microsoft.com/office/drawing/2014/main" id="{8A7FE6DC-32A3-D75B-651D-135BB6791142}"/>
              </a:ext>
            </a:extLst>
          </p:cNvPr>
          <p:cNvSpPr/>
          <p:nvPr/>
        </p:nvSpPr>
        <p:spPr>
          <a:xfrm>
            <a:off x="569595" y="97735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84" name="Google Shape;16517;p32">
            <a:extLst>
              <a:ext uri="{FF2B5EF4-FFF2-40B4-BE49-F238E27FC236}">
                <a16:creationId xmlns:a16="http://schemas.microsoft.com/office/drawing/2014/main" id="{78779497-3D87-F05F-24EA-00A506E88F6E}"/>
              </a:ext>
            </a:extLst>
          </p:cNvPr>
          <p:cNvSpPr/>
          <p:nvPr/>
        </p:nvSpPr>
        <p:spPr>
          <a:xfrm>
            <a:off x="689104" y="97735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86" name="Google Shape;16518;p32">
            <a:extLst>
              <a:ext uri="{FF2B5EF4-FFF2-40B4-BE49-F238E27FC236}">
                <a16:creationId xmlns:a16="http://schemas.microsoft.com/office/drawing/2014/main" id="{389BE8F5-0BFA-CE2E-4737-9DEAF45917C0}"/>
              </a:ext>
            </a:extLst>
          </p:cNvPr>
          <p:cNvSpPr/>
          <p:nvPr/>
        </p:nvSpPr>
        <p:spPr>
          <a:xfrm>
            <a:off x="808612" y="97735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06" name="Google Shape;16585;p32">
            <a:extLst>
              <a:ext uri="{FF2B5EF4-FFF2-40B4-BE49-F238E27FC236}">
                <a16:creationId xmlns:a16="http://schemas.microsoft.com/office/drawing/2014/main" id="{CC6C8DAE-2BAD-0D23-7ABB-CD8F28530541}"/>
              </a:ext>
            </a:extLst>
          </p:cNvPr>
          <p:cNvSpPr/>
          <p:nvPr/>
        </p:nvSpPr>
        <p:spPr>
          <a:xfrm>
            <a:off x="211071" y="108345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08" name="Google Shape;16586;p32">
            <a:extLst>
              <a:ext uri="{FF2B5EF4-FFF2-40B4-BE49-F238E27FC236}">
                <a16:creationId xmlns:a16="http://schemas.microsoft.com/office/drawing/2014/main" id="{5BBBFEB8-DA8F-FDC5-B4A8-E4D5C2CA243C}"/>
              </a:ext>
            </a:extLst>
          </p:cNvPr>
          <p:cNvSpPr/>
          <p:nvPr/>
        </p:nvSpPr>
        <p:spPr>
          <a:xfrm>
            <a:off x="330579" y="108345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10" name="Google Shape;16587;p32">
            <a:extLst>
              <a:ext uri="{FF2B5EF4-FFF2-40B4-BE49-F238E27FC236}">
                <a16:creationId xmlns:a16="http://schemas.microsoft.com/office/drawing/2014/main" id="{1C7A22CC-C963-FE62-719A-99702919C919}"/>
              </a:ext>
            </a:extLst>
          </p:cNvPr>
          <p:cNvSpPr/>
          <p:nvPr/>
        </p:nvSpPr>
        <p:spPr>
          <a:xfrm>
            <a:off x="450087" y="108345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12" name="Google Shape;16588;p32">
            <a:extLst>
              <a:ext uri="{FF2B5EF4-FFF2-40B4-BE49-F238E27FC236}">
                <a16:creationId xmlns:a16="http://schemas.microsoft.com/office/drawing/2014/main" id="{4C79AC2A-55C3-12CB-C375-13DFF200FCD2}"/>
              </a:ext>
            </a:extLst>
          </p:cNvPr>
          <p:cNvSpPr/>
          <p:nvPr/>
        </p:nvSpPr>
        <p:spPr>
          <a:xfrm>
            <a:off x="569595" y="108345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14" name="Google Shape;16589;p32">
            <a:extLst>
              <a:ext uri="{FF2B5EF4-FFF2-40B4-BE49-F238E27FC236}">
                <a16:creationId xmlns:a16="http://schemas.microsoft.com/office/drawing/2014/main" id="{DEC36A87-E531-1AB4-0883-944E6AFBAEA9}"/>
              </a:ext>
            </a:extLst>
          </p:cNvPr>
          <p:cNvSpPr/>
          <p:nvPr/>
        </p:nvSpPr>
        <p:spPr>
          <a:xfrm>
            <a:off x="689104" y="108345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16" name="Google Shape;16590;p32">
            <a:extLst>
              <a:ext uri="{FF2B5EF4-FFF2-40B4-BE49-F238E27FC236}">
                <a16:creationId xmlns:a16="http://schemas.microsoft.com/office/drawing/2014/main" id="{ED0C598F-112C-FEC3-BF16-2C528443A9D6}"/>
              </a:ext>
            </a:extLst>
          </p:cNvPr>
          <p:cNvSpPr/>
          <p:nvPr/>
        </p:nvSpPr>
        <p:spPr>
          <a:xfrm>
            <a:off x="808612" y="108345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36" name="Google Shape;16657;p32">
            <a:extLst>
              <a:ext uri="{FF2B5EF4-FFF2-40B4-BE49-F238E27FC236}">
                <a16:creationId xmlns:a16="http://schemas.microsoft.com/office/drawing/2014/main" id="{917A43FC-0539-BA89-DC96-C38A36641577}"/>
              </a:ext>
            </a:extLst>
          </p:cNvPr>
          <p:cNvSpPr/>
          <p:nvPr/>
        </p:nvSpPr>
        <p:spPr>
          <a:xfrm>
            <a:off x="211071" y="11895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38" name="Google Shape;16658;p32">
            <a:extLst>
              <a:ext uri="{FF2B5EF4-FFF2-40B4-BE49-F238E27FC236}">
                <a16:creationId xmlns:a16="http://schemas.microsoft.com/office/drawing/2014/main" id="{ED5E0782-2FE9-E192-F51C-D175D9999800}"/>
              </a:ext>
            </a:extLst>
          </p:cNvPr>
          <p:cNvSpPr/>
          <p:nvPr/>
        </p:nvSpPr>
        <p:spPr>
          <a:xfrm>
            <a:off x="330579" y="11895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40" name="Google Shape;16659;p32">
            <a:extLst>
              <a:ext uri="{FF2B5EF4-FFF2-40B4-BE49-F238E27FC236}">
                <a16:creationId xmlns:a16="http://schemas.microsoft.com/office/drawing/2014/main" id="{8DAA72AB-349D-5C37-B587-4F537CA1F30E}"/>
              </a:ext>
            </a:extLst>
          </p:cNvPr>
          <p:cNvSpPr/>
          <p:nvPr/>
        </p:nvSpPr>
        <p:spPr>
          <a:xfrm>
            <a:off x="450087" y="11895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42" name="Google Shape;16660;p32">
            <a:extLst>
              <a:ext uri="{FF2B5EF4-FFF2-40B4-BE49-F238E27FC236}">
                <a16:creationId xmlns:a16="http://schemas.microsoft.com/office/drawing/2014/main" id="{0754765E-06BA-7209-29B0-184488F600A1}"/>
              </a:ext>
            </a:extLst>
          </p:cNvPr>
          <p:cNvSpPr/>
          <p:nvPr/>
        </p:nvSpPr>
        <p:spPr>
          <a:xfrm>
            <a:off x="569595" y="11895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44" name="Google Shape;16661;p32">
            <a:extLst>
              <a:ext uri="{FF2B5EF4-FFF2-40B4-BE49-F238E27FC236}">
                <a16:creationId xmlns:a16="http://schemas.microsoft.com/office/drawing/2014/main" id="{0CAFCC40-2A72-CBE9-3371-79BC55A718DD}"/>
              </a:ext>
            </a:extLst>
          </p:cNvPr>
          <p:cNvSpPr/>
          <p:nvPr/>
        </p:nvSpPr>
        <p:spPr>
          <a:xfrm>
            <a:off x="689104" y="11895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46" name="Google Shape;16662;p32">
            <a:extLst>
              <a:ext uri="{FF2B5EF4-FFF2-40B4-BE49-F238E27FC236}">
                <a16:creationId xmlns:a16="http://schemas.microsoft.com/office/drawing/2014/main" id="{A0653E93-0A4E-E25F-C13D-9F1EEF594A2A}"/>
              </a:ext>
            </a:extLst>
          </p:cNvPr>
          <p:cNvSpPr/>
          <p:nvPr/>
        </p:nvSpPr>
        <p:spPr>
          <a:xfrm>
            <a:off x="808612" y="118956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66" name="Google Shape;16729;p32">
            <a:extLst>
              <a:ext uri="{FF2B5EF4-FFF2-40B4-BE49-F238E27FC236}">
                <a16:creationId xmlns:a16="http://schemas.microsoft.com/office/drawing/2014/main" id="{A3C54D0A-33DE-46D2-E359-72CFC1B96D15}"/>
              </a:ext>
            </a:extLst>
          </p:cNvPr>
          <p:cNvSpPr/>
          <p:nvPr/>
        </p:nvSpPr>
        <p:spPr>
          <a:xfrm>
            <a:off x="211071" y="12956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68" name="Google Shape;16730;p32">
            <a:extLst>
              <a:ext uri="{FF2B5EF4-FFF2-40B4-BE49-F238E27FC236}">
                <a16:creationId xmlns:a16="http://schemas.microsoft.com/office/drawing/2014/main" id="{0E7BE351-E468-3A40-0909-A2DEFADF1E0A}"/>
              </a:ext>
            </a:extLst>
          </p:cNvPr>
          <p:cNvSpPr/>
          <p:nvPr/>
        </p:nvSpPr>
        <p:spPr>
          <a:xfrm>
            <a:off x="330579" y="12956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70" name="Google Shape;16731;p32">
            <a:extLst>
              <a:ext uri="{FF2B5EF4-FFF2-40B4-BE49-F238E27FC236}">
                <a16:creationId xmlns:a16="http://schemas.microsoft.com/office/drawing/2014/main" id="{E99A9645-8130-BDDC-65D5-6198A0142285}"/>
              </a:ext>
            </a:extLst>
          </p:cNvPr>
          <p:cNvSpPr/>
          <p:nvPr/>
        </p:nvSpPr>
        <p:spPr>
          <a:xfrm>
            <a:off x="450087" y="12956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72" name="Google Shape;16732;p32">
            <a:extLst>
              <a:ext uri="{FF2B5EF4-FFF2-40B4-BE49-F238E27FC236}">
                <a16:creationId xmlns:a16="http://schemas.microsoft.com/office/drawing/2014/main" id="{6BC8E06F-DD01-566C-1E3C-13CEB6641EFA}"/>
              </a:ext>
            </a:extLst>
          </p:cNvPr>
          <p:cNvSpPr/>
          <p:nvPr/>
        </p:nvSpPr>
        <p:spPr>
          <a:xfrm>
            <a:off x="569595" y="12956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74" name="Google Shape;16733;p32">
            <a:extLst>
              <a:ext uri="{FF2B5EF4-FFF2-40B4-BE49-F238E27FC236}">
                <a16:creationId xmlns:a16="http://schemas.microsoft.com/office/drawing/2014/main" id="{1B92656F-9E51-62A9-F491-2C99F7B844AD}"/>
              </a:ext>
            </a:extLst>
          </p:cNvPr>
          <p:cNvSpPr/>
          <p:nvPr/>
        </p:nvSpPr>
        <p:spPr>
          <a:xfrm>
            <a:off x="689104" y="12956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76" name="Google Shape;16734;p32">
            <a:extLst>
              <a:ext uri="{FF2B5EF4-FFF2-40B4-BE49-F238E27FC236}">
                <a16:creationId xmlns:a16="http://schemas.microsoft.com/office/drawing/2014/main" id="{70CE0F8C-265A-4CD6-A75B-FEDA674647B2}"/>
              </a:ext>
            </a:extLst>
          </p:cNvPr>
          <p:cNvSpPr/>
          <p:nvPr/>
        </p:nvSpPr>
        <p:spPr>
          <a:xfrm>
            <a:off x="808612" y="129567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96" name="Google Shape;16513;p32">
            <a:extLst>
              <a:ext uri="{FF2B5EF4-FFF2-40B4-BE49-F238E27FC236}">
                <a16:creationId xmlns:a16="http://schemas.microsoft.com/office/drawing/2014/main" id="{41AEB194-77EE-652A-57BB-DC79EBD8CC51}"/>
              </a:ext>
            </a:extLst>
          </p:cNvPr>
          <p:cNvSpPr/>
          <p:nvPr/>
        </p:nvSpPr>
        <p:spPr>
          <a:xfrm>
            <a:off x="200326" y="57221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98" name="Google Shape;16514;p32">
            <a:extLst>
              <a:ext uri="{FF2B5EF4-FFF2-40B4-BE49-F238E27FC236}">
                <a16:creationId xmlns:a16="http://schemas.microsoft.com/office/drawing/2014/main" id="{2F3D05F3-6FE8-3938-1006-CE7955EB64EC}"/>
              </a:ext>
            </a:extLst>
          </p:cNvPr>
          <p:cNvSpPr/>
          <p:nvPr/>
        </p:nvSpPr>
        <p:spPr>
          <a:xfrm>
            <a:off x="319834" y="57221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00" name="Google Shape;16515;p32">
            <a:extLst>
              <a:ext uri="{FF2B5EF4-FFF2-40B4-BE49-F238E27FC236}">
                <a16:creationId xmlns:a16="http://schemas.microsoft.com/office/drawing/2014/main" id="{BBB26B45-7DB8-C986-B6FF-C42BAE39E6AB}"/>
              </a:ext>
            </a:extLst>
          </p:cNvPr>
          <p:cNvSpPr/>
          <p:nvPr/>
        </p:nvSpPr>
        <p:spPr>
          <a:xfrm>
            <a:off x="439342" y="57221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02" name="Google Shape;16516;p32">
            <a:extLst>
              <a:ext uri="{FF2B5EF4-FFF2-40B4-BE49-F238E27FC236}">
                <a16:creationId xmlns:a16="http://schemas.microsoft.com/office/drawing/2014/main" id="{94ACE6C2-FCDB-4ACC-4189-2D31FA1F206A}"/>
              </a:ext>
            </a:extLst>
          </p:cNvPr>
          <p:cNvSpPr/>
          <p:nvPr/>
        </p:nvSpPr>
        <p:spPr>
          <a:xfrm>
            <a:off x="558850" y="57221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04" name="Google Shape;16517;p32">
            <a:extLst>
              <a:ext uri="{FF2B5EF4-FFF2-40B4-BE49-F238E27FC236}">
                <a16:creationId xmlns:a16="http://schemas.microsoft.com/office/drawing/2014/main" id="{E82B4016-9C0A-620D-AA2C-F1895914990B}"/>
              </a:ext>
            </a:extLst>
          </p:cNvPr>
          <p:cNvSpPr/>
          <p:nvPr/>
        </p:nvSpPr>
        <p:spPr>
          <a:xfrm>
            <a:off x="678359" y="57221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06" name="Google Shape;16518;p32">
            <a:extLst>
              <a:ext uri="{FF2B5EF4-FFF2-40B4-BE49-F238E27FC236}">
                <a16:creationId xmlns:a16="http://schemas.microsoft.com/office/drawing/2014/main" id="{9E1B995B-8A29-4A4D-A3E7-1E75C24129F3}"/>
              </a:ext>
            </a:extLst>
          </p:cNvPr>
          <p:cNvSpPr/>
          <p:nvPr/>
        </p:nvSpPr>
        <p:spPr>
          <a:xfrm>
            <a:off x="797867" y="57221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26" name="Google Shape;16585;p32">
            <a:extLst>
              <a:ext uri="{FF2B5EF4-FFF2-40B4-BE49-F238E27FC236}">
                <a16:creationId xmlns:a16="http://schemas.microsoft.com/office/drawing/2014/main" id="{5A8A4FBD-444A-A79B-FBAE-37D3152B7724}"/>
              </a:ext>
            </a:extLst>
          </p:cNvPr>
          <p:cNvSpPr/>
          <p:nvPr/>
        </p:nvSpPr>
        <p:spPr>
          <a:xfrm>
            <a:off x="200326" y="67832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28" name="Google Shape;16586;p32">
            <a:extLst>
              <a:ext uri="{FF2B5EF4-FFF2-40B4-BE49-F238E27FC236}">
                <a16:creationId xmlns:a16="http://schemas.microsoft.com/office/drawing/2014/main" id="{0A0DB3FE-CFB7-6E67-0FC5-2BE979AE8C6A}"/>
              </a:ext>
            </a:extLst>
          </p:cNvPr>
          <p:cNvSpPr/>
          <p:nvPr/>
        </p:nvSpPr>
        <p:spPr>
          <a:xfrm>
            <a:off x="319834" y="67832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30" name="Google Shape;16587;p32">
            <a:extLst>
              <a:ext uri="{FF2B5EF4-FFF2-40B4-BE49-F238E27FC236}">
                <a16:creationId xmlns:a16="http://schemas.microsoft.com/office/drawing/2014/main" id="{987E6151-8412-CDAD-B5EA-03EF7FED8EB4}"/>
              </a:ext>
            </a:extLst>
          </p:cNvPr>
          <p:cNvSpPr/>
          <p:nvPr/>
        </p:nvSpPr>
        <p:spPr>
          <a:xfrm>
            <a:off x="439342" y="67832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32" name="Google Shape;16588;p32">
            <a:extLst>
              <a:ext uri="{FF2B5EF4-FFF2-40B4-BE49-F238E27FC236}">
                <a16:creationId xmlns:a16="http://schemas.microsoft.com/office/drawing/2014/main" id="{7F3BB573-7742-35C8-9542-17557AB9DA75}"/>
              </a:ext>
            </a:extLst>
          </p:cNvPr>
          <p:cNvSpPr/>
          <p:nvPr/>
        </p:nvSpPr>
        <p:spPr>
          <a:xfrm>
            <a:off x="558850" y="67832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34" name="Google Shape;16589;p32">
            <a:extLst>
              <a:ext uri="{FF2B5EF4-FFF2-40B4-BE49-F238E27FC236}">
                <a16:creationId xmlns:a16="http://schemas.microsoft.com/office/drawing/2014/main" id="{59CD1D86-D978-15A7-EB57-CC1001325A32}"/>
              </a:ext>
            </a:extLst>
          </p:cNvPr>
          <p:cNvSpPr/>
          <p:nvPr/>
        </p:nvSpPr>
        <p:spPr>
          <a:xfrm>
            <a:off x="678359" y="67832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36" name="Google Shape;16590;p32">
            <a:extLst>
              <a:ext uri="{FF2B5EF4-FFF2-40B4-BE49-F238E27FC236}">
                <a16:creationId xmlns:a16="http://schemas.microsoft.com/office/drawing/2014/main" id="{ABB58856-7347-93BD-C616-B21F984D6979}"/>
              </a:ext>
            </a:extLst>
          </p:cNvPr>
          <p:cNvSpPr/>
          <p:nvPr/>
        </p:nvSpPr>
        <p:spPr>
          <a:xfrm>
            <a:off x="797867" y="67832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56" name="Google Shape;16657;p32">
            <a:extLst>
              <a:ext uri="{FF2B5EF4-FFF2-40B4-BE49-F238E27FC236}">
                <a16:creationId xmlns:a16="http://schemas.microsoft.com/office/drawing/2014/main" id="{4763E97D-3060-373C-9ECA-7920690E68D5}"/>
              </a:ext>
            </a:extLst>
          </p:cNvPr>
          <p:cNvSpPr/>
          <p:nvPr/>
        </p:nvSpPr>
        <p:spPr>
          <a:xfrm>
            <a:off x="200326" y="78443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58" name="Google Shape;16658;p32">
            <a:extLst>
              <a:ext uri="{FF2B5EF4-FFF2-40B4-BE49-F238E27FC236}">
                <a16:creationId xmlns:a16="http://schemas.microsoft.com/office/drawing/2014/main" id="{B3AD3F1C-FEED-2981-8B8F-0619C35661E2}"/>
              </a:ext>
            </a:extLst>
          </p:cNvPr>
          <p:cNvSpPr/>
          <p:nvPr/>
        </p:nvSpPr>
        <p:spPr>
          <a:xfrm>
            <a:off x="319834" y="78443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60" name="Google Shape;16659;p32">
            <a:extLst>
              <a:ext uri="{FF2B5EF4-FFF2-40B4-BE49-F238E27FC236}">
                <a16:creationId xmlns:a16="http://schemas.microsoft.com/office/drawing/2014/main" id="{91FA5D66-7934-7931-23E7-CFE922E25428}"/>
              </a:ext>
            </a:extLst>
          </p:cNvPr>
          <p:cNvSpPr/>
          <p:nvPr/>
        </p:nvSpPr>
        <p:spPr>
          <a:xfrm>
            <a:off x="439342" y="78443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62" name="Google Shape;16660;p32">
            <a:extLst>
              <a:ext uri="{FF2B5EF4-FFF2-40B4-BE49-F238E27FC236}">
                <a16:creationId xmlns:a16="http://schemas.microsoft.com/office/drawing/2014/main" id="{C2BDEF2B-A6CC-7E7B-413A-861DEA4DE7A1}"/>
              </a:ext>
            </a:extLst>
          </p:cNvPr>
          <p:cNvSpPr/>
          <p:nvPr/>
        </p:nvSpPr>
        <p:spPr>
          <a:xfrm>
            <a:off x="558850" y="78443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64" name="Google Shape;16661;p32">
            <a:extLst>
              <a:ext uri="{FF2B5EF4-FFF2-40B4-BE49-F238E27FC236}">
                <a16:creationId xmlns:a16="http://schemas.microsoft.com/office/drawing/2014/main" id="{A5B66BA6-F3FE-4721-81B0-935BF2A11A31}"/>
              </a:ext>
            </a:extLst>
          </p:cNvPr>
          <p:cNvSpPr/>
          <p:nvPr/>
        </p:nvSpPr>
        <p:spPr>
          <a:xfrm>
            <a:off x="678359" y="78443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66" name="Google Shape;16662;p32">
            <a:extLst>
              <a:ext uri="{FF2B5EF4-FFF2-40B4-BE49-F238E27FC236}">
                <a16:creationId xmlns:a16="http://schemas.microsoft.com/office/drawing/2014/main" id="{10F95A72-B123-C60D-30F0-7F62E25498D0}"/>
              </a:ext>
            </a:extLst>
          </p:cNvPr>
          <p:cNvSpPr/>
          <p:nvPr/>
        </p:nvSpPr>
        <p:spPr>
          <a:xfrm>
            <a:off x="797867" y="78443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86" name="Google Shape;16729;p32">
            <a:extLst>
              <a:ext uri="{FF2B5EF4-FFF2-40B4-BE49-F238E27FC236}">
                <a16:creationId xmlns:a16="http://schemas.microsoft.com/office/drawing/2014/main" id="{55074359-5979-153A-43ED-F613DF02C429}"/>
              </a:ext>
            </a:extLst>
          </p:cNvPr>
          <p:cNvSpPr/>
          <p:nvPr/>
        </p:nvSpPr>
        <p:spPr>
          <a:xfrm>
            <a:off x="200326" y="89053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88" name="Google Shape;16730;p32">
            <a:extLst>
              <a:ext uri="{FF2B5EF4-FFF2-40B4-BE49-F238E27FC236}">
                <a16:creationId xmlns:a16="http://schemas.microsoft.com/office/drawing/2014/main" id="{8D6FB1F9-A7B8-FCC0-76EA-A5B3D718945B}"/>
              </a:ext>
            </a:extLst>
          </p:cNvPr>
          <p:cNvSpPr/>
          <p:nvPr/>
        </p:nvSpPr>
        <p:spPr>
          <a:xfrm>
            <a:off x="319834" y="89053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90" name="Google Shape;16731;p32">
            <a:extLst>
              <a:ext uri="{FF2B5EF4-FFF2-40B4-BE49-F238E27FC236}">
                <a16:creationId xmlns:a16="http://schemas.microsoft.com/office/drawing/2014/main" id="{8FB7971D-B3B7-858C-6C66-868D9CAA7327}"/>
              </a:ext>
            </a:extLst>
          </p:cNvPr>
          <p:cNvSpPr/>
          <p:nvPr/>
        </p:nvSpPr>
        <p:spPr>
          <a:xfrm>
            <a:off x="439342" y="89053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92" name="Google Shape;16732;p32">
            <a:extLst>
              <a:ext uri="{FF2B5EF4-FFF2-40B4-BE49-F238E27FC236}">
                <a16:creationId xmlns:a16="http://schemas.microsoft.com/office/drawing/2014/main" id="{5C477600-6103-82BE-55EF-783B66E04837}"/>
              </a:ext>
            </a:extLst>
          </p:cNvPr>
          <p:cNvSpPr/>
          <p:nvPr/>
        </p:nvSpPr>
        <p:spPr>
          <a:xfrm>
            <a:off x="558850" y="89053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94" name="Google Shape;16733;p32">
            <a:extLst>
              <a:ext uri="{FF2B5EF4-FFF2-40B4-BE49-F238E27FC236}">
                <a16:creationId xmlns:a16="http://schemas.microsoft.com/office/drawing/2014/main" id="{A321593E-6954-5322-219C-560A53DA8825}"/>
              </a:ext>
            </a:extLst>
          </p:cNvPr>
          <p:cNvSpPr/>
          <p:nvPr/>
        </p:nvSpPr>
        <p:spPr>
          <a:xfrm>
            <a:off x="678359" y="89053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96" name="Google Shape;16734;p32">
            <a:extLst>
              <a:ext uri="{FF2B5EF4-FFF2-40B4-BE49-F238E27FC236}">
                <a16:creationId xmlns:a16="http://schemas.microsoft.com/office/drawing/2014/main" id="{6893910C-AA3A-DC20-84F0-CF337913939E}"/>
              </a:ext>
            </a:extLst>
          </p:cNvPr>
          <p:cNvSpPr/>
          <p:nvPr/>
        </p:nvSpPr>
        <p:spPr>
          <a:xfrm>
            <a:off x="797867" y="89053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34" name="Google Shape;16522;p32">
            <a:extLst>
              <a:ext uri="{FF2B5EF4-FFF2-40B4-BE49-F238E27FC236}">
                <a16:creationId xmlns:a16="http://schemas.microsoft.com/office/drawing/2014/main" id="{E0017C5B-7BB1-CA8D-0F6C-9254DA032F85}"/>
              </a:ext>
            </a:extLst>
          </p:cNvPr>
          <p:cNvSpPr/>
          <p:nvPr/>
        </p:nvSpPr>
        <p:spPr>
          <a:xfrm>
            <a:off x="8343010" y="43512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36" name="Google Shape;16523;p32">
            <a:extLst>
              <a:ext uri="{FF2B5EF4-FFF2-40B4-BE49-F238E27FC236}">
                <a16:creationId xmlns:a16="http://schemas.microsoft.com/office/drawing/2014/main" id="{EBED114D-154B-3380-7893-7171A2C516DA}"/>
              </a:ext>
            </a:extLst>
          </p:cNvPr>
          <p:cNvSpPr/>
          <p:nvPr/>
        </p:nvSpPr>
        <p:spPr>
          <a:xfrm>
            <a:off x="8462518" y="43512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38" name="Google Shape;16524;p32">
            <a:extLst>
              <a:ext uri="{FF2B5EF4-FFF2-40B4-BE49-F238E27FC236}">
                <a16:creationId xmlns:a16="http://schemas.microsoft.com/office/drawing/2014/main" id="{8E8B338D-44F0-C266-9D26-01B20C02FDF4}"/>
              </a:ext>
            </a:extLst>
          </p:cNvPr>
          <p:cNvSpPr/>
          <p:nvPr/>
        </p:nvSpPr>
        <p:spPr>
          <a:xfrm>
            <a:off x="8582026" y="43512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40" name="Google Shape;16525;p32">
            <a:extLst>
              <a:ext uri="{FF2B5EF4-FFF2-40B4-BE49-F238E27FC236}">
                <a16:creationId xmlns:a16="http://schemas.microsoft.com/office/drawing/2014/main" id="{BD268177-3ECE-44E1-EC06-AA14F301565A}"/>
              </a:ext>
            </a:extLst>
          </p:cNvPr>
          <p:cNvSpPr/>
          <p:nvPr/>
        </p:nvSpPr>
        <p:spPr>
          <a:xfrm>
            <a:off x="8701534" y="43512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42" name="Google Shape;16526;p32">
            <a:extLst>
              <a:ext uri="{FF2B5EF4-FFF2-40B4-BE49-F238E27FC236}">
                <a16:creationId xmlns:a16="http://schemas.microsoft.com/office/drawing/2014/main" id="{6A68B9B7-5D12-CB27-83B6-92DAB090F3AE}"/>
              </a:ext>
            </a:extLst>
          </p:cNvPr>
          <p:cNvSpPr/>
          <p:nvPr/>
        </p:nvSpPr>
        <p:spPr>
          <a:xfrm>
            <a:off x="8821043" y="43512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44" name="Google Shape;16527;p32">
            <a:extLst>
              <a:ext uri="{FF2B5EF4-FFF2-40B4-BE49-F238E27FC236}">
                <a16:creationId xmlns:a16="http://schemas.microsoft.com/office/drawing/2014/main" id="{F17C9136-A402-5665-3216-89169DD56478}"/>
              </a:ext>
            </a:extLst>
          </p:cNvPr>
          <p:cNvSpPr/>
          <p:nvPr/>
        </p:nvSpPr>
        <p:spPr>
          <a:xfrm>
            <a:off x="8940551" y="43512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64" name="Google Shape;16522;p32">
            <a:extLst>
              <a:ext uri="{FF2B5EF4-FFF2-40B4-BE49-F238E27FC236}">
                <a16:creationId xmlns:a16="http://schemas.microsoft.com/office/drawing/2014/main" id="{58B61F79-0522-4237-6F3E-BACF4FD76661}"/>
              </a:ext>
            </a:extLst>
          </p:cNvPr>
          <p:cNvSpPr/>
          <p:nvPr/>
        </p:nvSpPr>
        <p:spPr>
          <a:xfrm>
            <a:off x="8343010" y="391462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66" name="Google Shape;16523;p32">
            <a:extLst>
              <a:ext uri="{FF2B5EF4-FFF2-40B4-BE49-F238E27FC236}">
                <a16:creationId xmlns:a16="http://schemas.microsoft.com/office/drawing/2014/main" id="{D52699B0-1087-23DA-9DDE-05B46F1B2B91}"/>
              </a:ext>
            </a:extLst>
          </p:cNvPr>
          <p:cNvSpPr/>
          <p:nvPr/>
        </p:nvSpPr>
        <p:spPr>
          <a:xfrm>
            <a:off x="8462518" y="391462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68" name="Google Shape;16524;p32">
            <a:extLst>
              <a:ext uri="{FF2B5EF4-FFF2-40B4-BE49-F238E27FC236}">
                <a16:creationId xmlns:a16="http://schemas.microsoft.com/office/drawing/2014/main" id="{AFAC315B-02D1-D631-9250-434611ACED88}"/>
              </a:ext>
            </a:extLst>
          </p:cNvPr>
          <p:cNvSpPr/>
          <p:nvPr/>
        </p:nvSpPr>
        <p:spPr>
          <a:xfrm>
            <a:off x="8582026" y="391462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70" name="Google Shape;16525;p32">
            <a:extLst>
              <a:ext uri="{FF2B5EF4-FFF2-40B4-BE49-F238E27FC236}">
                <a16:creationId xmlns:a16="http://schemas.microsoft.com/office/drawing/2014/main" id="{B0956D2A-198F-8883-276C-3AFACDAF55F7}"/>
              </a:ext>
            </a:extLst>
          </p:cNvPr>
          <p:cNvSpPr/>
          <p:nvPr/>
        </p:nvSpPr>
        <p:spPr>
          <a:xfrm>
            <a:off x="8701534" y="391462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72" name="Google Shape;16526;p32">
            <a:extLst>
              <a:ext uri="{FF2B5EF4-FFF2-40B4-BE49-F238E27FC236}">
                <a16:creationId xmlns:a16="http://schemas.microsoft.com/office/drawing/2014/main" id="{CA93E882-00FC-BFFB-ADB0-4F40D7639228}"/>
              </a:ext>
            </a:extLst>
          </p:cNvPr>
          <p:cNvSpPr/>
          <p:nvPr/>
        </p:nvSpPr>
        <p:spPr>
          <a:xfrm>
            <a:off x="8821043" y="391462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74" name="Google Shape;16527;p32">
            <a:extLst>
              <a:ext uri="{FF2B5EF4-FFF2-40B4-BE49-F238E27FC236}">
                <a16:creationId xmlns:a16="http://schemas.microsoft.com/office/drawing/2014/main" id="{CEE5DCF9-87B7-DFBC-1D70-2C560E4F001B}"/>
              </a:ext>
            </a:extLst>
          </p:cNvPr>
          <p:cNvSpPr/>
          <p:nvPr/>
        </p:nvSpPr>
        <p:spPr>
          <a:xfrm>
            <a:off x="8940551" y="391462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94" name="Google Shape;16594;p32">
            <a:extLst>
              <a:ext uri="{FF2B5EF4-FFF2-40B4-BE49-F238E27FC236}">
                <a16:creationId xmlns:a16="http://schemas.microsoft.com/office/drawing/2014/main" id="{2D52D7B3-CF94-68BD-7E01-604D5F0B43AC}"/>
              </a:ext>
            </a:extLst>
          </p:cNvPr>
          <p:cNvSpPr/>
          <p:nvPr/>
        </p:nvSpPr>
        <p:spPr>
          <a:xfrm>
            <a:off x="8343010" y="40207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96" name="Google Shape;16595;p32">
            <a:extLst>
              <a:ext uri="{FF2B5EF4-FFF2-40B4-BE49-F238E27FC236}">
                <a16:creationId xmlns:a16="http://schemas.microsoft.com/office/drawing/2014/main" id="{01F026FB-59C2-61E1-B1D8-EB20F1EFF4C5}"/>
              </a:ext>
            </a:extLst>
          </p:cNvPr>
          <p:cNvSpPr/>
          <p:nvPr/>
        </p:nvSpPr>
        <p:spPr>
          <a:xfrm>
            <a:off x="8462518" y="40207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98" name="Google Shape;16596;p32">
            <a:extLst>
              <a:ext uri="{FF2B5EF4-FFF2-40B4-BE49-F238E27FC236}">
                <a16:creationId xmlns:a16="http://schemas.microsoft.com/office/drawing/2014/main" id="{6B568F6E-999E-5F27-7D47-76B1C2DB6D87}"/>
              </a:ext>
            </a:extLst>
          </p:cNvPr>
          <p:cNvSpPr/>
          <p:nvPr/>
        </p:nvSpPr>
        <p:spPr>
          <a:xfrm>
            <a:off x="8582026" y="40207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00" name="Google Shape;16597;p32">
            <a:extLst>
              <a:ext uri="{FF2B5EF4-FFF2-40B4-BE49-F238E27FC236}">
                <a16:creationId xmlns:a16="http://schemas.microsoft.com/office/drawing/2014/main" id="{95A60403-A72A-0640-7DEA-5908AC3A7D48}"/>
              </a:ext>
            </a:extLst>
          </p:cNvPr>
          <p:cNvSpPr/>
          <p:nvPr/>
        </p:nvSpPr>
        <p:spPr>
          <a:xfrm>
            <a:off x="8701534" y="40207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02" name="Google Shape;16598;p32">
            <a:extLst>
              <a:ext uri="{FF2B5EF4-FFF2-40B4-BE49-F238E27FC236}">
                <a16:creationId xmlns:a16="http://schemas.microsoft.com/office/drawing/2014/main" id="{BA8FA638-7F14-EFED-3BC1-782BE03B61C5}"/>
              </a:ext>
            </a:extLst>
          </p:cNvPr>
          <p:cNvSpPr/>
          <p:nvPr/>
        </p:nvSpPr>
        <p:spPr>
          <a:xfrm>
            <a:off x="8821043" y="40207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04" name="Google Shape;16599;p32">
            <a:extLst>
              <a:ext uri="{FF2B5EF4-FFF2-40B4-BE49-F238E27FC236}">
                <a16:creationId xmlns:a16="http://schemas.microsoft.com/office/drawing/2014/main" id="{523835D3-910F-5635-5766-C2CC9BBC61C4}"/>
              </a:ext>
            </a:extLst>
          </p:cNvPr>
          <p:cNvSpPr/>
          <p:nvPr/>
        </p:nvSpPr>
        <p:spPr>
          <a:xfrm>
            <a:off x="8940551" y="402073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24" name="Google Shape;16666;p32">
            <a:extLst>
              <a:ext uri="{FF2B5EF4-FFF2-40B4-BE49-F238E27FC236}">
                <a16:creationId xmlns:a16="http://schemas.microsoft.com/office/drawing/2014/main" id="{58F10AA8-F163-2363-1BD9-D31557E6D990}"/>
              </a:ext>
            </a:extLst>
          </p:cNvPr>
          <p:cNvSpPr/>
          <p:nvPr/>
        </p:nvSpPr>
        <p:spPr>
          <a:xfrm>
            <a:off x="8343010" y="41268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26" name="Google Shape;16667;p32">
            <a:extLst>
              <a:ext uri="{FF2B5EF4-FFF2-40B4-BE49-F238E27FC236}">
                <a16:creationId xmlns:a16="http://schemas.microsoft.com/office/drawing/2014/main" id="{1F8A2B59-C4BE-AC7A-8A9D-45E7018148EA}"/>
              </a:ext>
            </a:extLst>
          </p:cNvPr>
          <p:cNvSpPr/>
          <p:nvPr/>
        </p:nvSpPr>
        <p:spPr>
          <a:xfrm>
            <a:off x="8462518" y="41268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28" name="Google Shape;16668;p32">
            <a:extLst>
              <a:ext uri="{FF2B5EF4-FFF2-40B4-BE49-F238E27FC236}">
                <a16:creationId xmlns:a16="http://schemas.microsoft.com/office/drawing/2014/main" id="{136CD09C-2FCD-0EFF-BE57-4150F1197798}"/>
              </a:ext>
            </a:extLst>
          </p:cNvPr>
          <p:cNvSpPr/>
          <p:nvPr/>
        </p:nvSpPr>
        <p:spPr>
          <a:xfrm>
            <a:off x="8582026" y="41268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30" name="Google Shape;16669;p32">
            <a:extLst>
              <a:ext uri="{FF2B5EF4-FFF2-40B4-BE49-F238E27FC236}">
                <a16:creationId xmlns:a16="http://schemas.microsoft.com/office/drawing/2014/main" id="{58BDE442-4D45-3B6A-1E3F-9B18D20549C8}"/>
              </a:ext>
            </a:extLst>
          </p:cNvPr>
          <p:cNvSpPr/>
          <p:nvPr/>
        </p:nvSpPr>
        <p:spPr>
          <a:xfrm>
            <a:off x="8701534" y="41268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32" name="Google Shape;16670;p32">
            <a:extLst>
              <a:ext uri="{FF2B5EF4-FFF2-40B4-BE49-F238E27FC236}">
                <a16:creationId xmlns:a16="http://schemas.microsoft.com/office/drawing/2014/main" id="{99939E9F-49F6-6C6F-66E6-DD9DD7053E06}"/>
              </a:ext>
            </a:extLst>
          </p:cNvPr>
          <p:cNvSpPr/>
          <p:nvPr/>
        </p:nvSpPr>
        <p:spPr>
          <a:xfrm>
            <a:off x="8821043" y="41268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34" name="Google Shape;16671;p32">
            <a:extLst>
              <a:ext uri="{FF2B5EF4-FFF2-40B4-BE49-F238E27FC236}">
                <a16:creationId xmlns:a16="http://schemas.microsoft.com/office/drawing/2014/main" id="{41148AE1-989E-D9F3-7546-2AF24AE7CC80}"/>
              </a:ext>
            </a:extLst>
          </p:cNvPr>
          <p:cNvSpPr/>
          <p:nvPr/>
        </p:nvSpPr>
        <p:spPr>
          <a:xfrm>
            <a:off x="8940551" y="412684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54" name="Google Shape;16738;p32">
            <a:extLst>
              <a:ext uri="{FF2B5EF4-FFF2-40B4-BE49-F238E27FC236}">
                <a16:creationId xmlns:a16="http://schemas.microsoft.com/office/drawing/2014/main" id="{5483D768-214A-2AB1-224D-215BA623CCFD}"/>
              </a:ext>
            </a:extLst>
          </p:cNvPr>
          <p:cNvSpPr/>
          <p:nvPr/>
        </p:nvSpPr>
        <p:spPr>
          <a:xfrm>
            <a:off x="8343010" y="42329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56" name="Google Shape;16739;p32">
            <a:extLst>
              <a:ext uri="{FF2B5EF4-FFF2-40B4-BE49-F238E27FC236}">
                <a16:creationId xmlns:a16="http://schemas.microsoft.com/office/drawing/2014/main" id="{6FF71024-6663-A135-C0EF-949649AA17AF}"/>
              </a:ext>
            </a:extLst>
          </p:cNvPr>
          <p:cNvSpPr/>
          <p:nvPr/>
        </p:nvSpPr>
        <p:spPr>
          <a:xfrm>
            <a:off x="8462518" y="42329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58" name="Google Shape;16740;p32">
            <a:extLst>
              <a:ext uri="{FF2B5EF4-FFF2-40B4-BE49-F238E27FC236}">
                <a16:creationId xmlns:a16="http://schemas.microsoft.com/office/drawing/2014/main" id="{A79354F2-E3E1-DF86-33AB-7ACC0A85DABA}"/>
              </a:ext>
            </a:extLst>
          </p:cNvPr>
          <p:cNvSpPr/>
          <p:nvPr/>
        </p:nvSpPr>
        <p:spPr>
          <a:xfrm>
            <a:off x="8582026" y="42329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60" name="Google Shape;16741;p32">
            <a:extLst>
              <a:ext uri="{FF2B5EF4-FFF2-40B4-BE49-F238E27FC236}">
                <a16:creationId xmlns:a16="http://schemas.microsoft.com/office/drawing/2014/main" id="{BDB6AB59-68FE-0BD9-7A78-3C54EB8A32B0}"/>
              </a:ext>
            </a:extLst>
          </p:cNvPr>
          <p:cNvSpPr/>
          <p:nvPr/>
        </p:nvSpPr>
        <p:spPr>
          <a:xfrm>
            <a:off x="8701534" y="42329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62" name="Google Shape;16742;p32">
            <a:extLst>
              <a:ext uri="{FF2B5EF4-FFF2-40B4-BE49-F238E27FC236}">
                <a16:creationId xmlns:a16="http://schemas.microsoft.com/office/drawing/2014/main" id="{BB877B1A-9DB1-D81E-49AA-B4C7210F3CF5}"/>
              </a:ext>
            </a:extLst>
          </p:cNvPr>
          <p:cNvSpPr/>
          <p:nvPr/>
        </p:nvSpPr>
        <p:spPr>
          <a:xfrm>
            <a:off x="8821043" y="42329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64" name="Google Shape;16743;p32">
            <a:extLst>
              <a:ext uri="{FF2B5EF4-FFF2-40B4-BE49-F238E27FC236}">
                <a16:creationId xmlns:a16="http://schemas.microsoft.com/office/drawing/2014/main" id="{D2761DD4-1D04-09DF-F958-5839A7862459}"/>
              </a:ext>
            </a:extLst>
          </p:cNvPr>
          <p:cNvSpPr/>
          <p:nvPr/>
        </p:nvSpPr>
        <p:spPr>
          <a:xfrm>
            <a:off x="8940551" y="423294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84" name="Google Shape;16522;p32">
            <a:extLst>
              <a:ext uri="{FF2B5EF4-FFF2-40B4-BE49-F238E27FC236}">
                <a16:creationId xmlns:a16="http://schemas.microsoft.com/office/drawing/2014/main" id="{337B4781-2CFE-3121-DF19-2FF0A956BAD2}"/>
              </a:ext>
            </a:extLst>
          </p:cNvPr>
          <p:cNvSpPr/>
          <p:nvPr/>
        </p:nvSpPr>
        <p:spPr>
          <a:xfrm>
            <a:off x="8343010" y="34996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86" name="Google Shape;16523;p32">
            <a:extLst>
              <a:ext uri="{FF2B5EF4-FFF2-40B4-BE49-F238E27FC236}">
                <a16:creationId xmlns:a16="http://schemas.microsoft.com/office/drawing/2014/main" id="{1EAC9AAC-580B-5530-2178-38CEAB39A849}"/>
              </a:ext>
            </a:extLst>
          </p:cNvPr>
          <p:cNvSpPr/>
          <p:nvPr/>
        </p:nvSpPr>
        <p:spPr>
          <a:xfrm>
            <a:off x="8462518" y="34996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88" name="Google Shape;16524;p32">
            <a:extLst>
              <a:ext uri="{FF2B5EF4-FFF2-40B4-BE49-F238E27FC236}">
                <a16:creationId xmlns:a16="http://schemas.microsoft.com/office/drawing/2014/main" id="{B5966D92-66B5-38C0-9556-568D7DF75252}"/>
              </a:ext>
            </a:extLst>
          </p:cNvPr>
          <p:cNvSpPr/>
          <p:nvPr/>
        </p:nvSpPr>
        <p:spPr>
          <a:xfrm>
            <a:off x="8582026" y="34996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90" name="Google Shape;16525;p32">
            <a:extLst>
              <a:ext uri="{FF2B5EF4-FFF2-40B4-BE49-F238E27FC236}">
                <a16:creationId xmlns:a16="http://schemas.microsoft.com/office/drawing/2014/main" id="{EB922682-0C35-93C9-92F6-C00D3A09CA6F}"/>
              </a:ext>
            </a:extLst>
          </p:cNvPr>
          <p:cNvSpPr/>
          <p:nvPr/>
        </p:nvSpPr>
        <p:spPr>
          <a:xfrm>
            <a:off x="8701534" y="34996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92" name="Google Shape;16526;p32">
            <a:extLst>
              <a:ext uri="{FF2B5EF4-FFF2-40B4-BE49-F238E27FC236}">
                <a16:creationId xmlns:a16="http://schemas.microsoft.com/office/drawing/2014/main" id="{FB282F80-F990-3E2D-8089-7B7D7BF57318}"/>
              </a:ext>
            </a:extLst>
          </p:cNvPr>
          <p:cNvSpPr/>
          <p:nvPr/>
        </p:nvSpPr>
        <p:spPr>
          <a:xfrm>
            <a:off x="8821043" y="34996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94" name="Google Shape;16527;p32">
            <a:extLst>
              <a:ext uri="{FF2B5EF4-FFF2-40B4-BE49-F238E27FC236}">
                <a16:creationId xmlns:a16="http://schemas.microsoft.com/office/drawing/2014/main" id="{A127A883-EC8D-9CB2-FAC1-3E4202385A48}"/>
              </a:ext>
            </a:extLst>
          </p:cNvPr>
          <p:cNvSpPr/>
          <p:nvPr/>
        </p:nvSpPr>
        <p:spPr>
          <a:xfrm>
            <a:off x="8940551" y="349966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14" name="Google Shape;16594;p32">
            <a:extLst>
              <a:ext uri="{FF2B5EF4-FFF2-40B4-BE49-F238E27FC236}">
                <a16:creationId xmlns:a16="http://schemas.microsoft.com/office/drawing/2014/main" id="{74CA471E-227C-1CE0-6FF0-41614FDA0CA1}"/>
              </a:ext>
            </a:extLst>
          </p:cNvPr>
          <p:cNvSpPr/>
          <p:nvPr/>
        </p:nvSpPr>
        <p:spPr>
          <a:xfrm>
            <a:off x="8343010" y="360577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16" name="Google Shape;16595;p32">
            <a:extLst>
              <a:ext uri="{FF2B5EF4-FFF2-40B4-BE49-F238E27FC236}">
                <a16:creationId xmlns:a16="http://schemas.microsoft.com/office/drawing/2014/main" id="{3115ECB9-F5E9-8D56-4DD8-3B8538A8CED3}"/>
              </a:ext>
            </a:extLst>
          </p:cNvPr>
          <p:cNvSpPr/>
          <p:nvPr/>
        </p:nvSpPr>
        <p:spPr>
          <a:xfrm>
            <a:off x="8462518" y="360577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18" name="Google Shape;16596;p32">
            <a:extLst>
              <a:ext uri="{FF2B5EF4-FFF2-40B4-BE49-F238E27FC236}">
                <a16:creationId xmlns:a16="http://schemas.microsoft.com/office/drawing/2014/main" id="{1400E12E-31E0-7D82-5324-83CADE0DC74F}"/>
              </a:ext>
            </a:extLst>
          </p:cNvPr>
          <p:cNvSpPr/>
          <p:nvPr/>
        </p:nvSpPr>
        <p:spPr>
          <a:xfrm>
            <a:off x="8582026" y="360577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20" name="Google Shape;16597;p32">
            <a:extLst>
              <a:ext uri="{FF2B5EF4-FFF2-40B4-BE49-F238E27FC236}">
                <a16:creationId xmlns:a16="http://schemas.microsoft.com/office/drawing/2014/main" id="{CB23A189-93ED-4A70-64C2-EEE8AC77EDAB}"/>
              </a:ext>
            </a:extLst>
          </p:cNvPr>
          <p:cNvSpPr/>
          <p:nvPr/>
        </p:nvSpPr>
        <p:spPr>
          <a:xfrm>
            <a:off x="8701534" y="360577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22" name="Google Shape;16598;p32">
            <a:extLst>
              <a:ext uri="{FF2B5EF4-FFF2-40B4-BE49-F238E27FC236}">
                <a16:creationId xmlns:a16="http://schemas.microsoft.com/office/drawing/2014/main" id="{D185F992-E784-C2C9-5B93-4DED2FBC341E}"/>
              </a:ext>
            </a:extLst>
          </p:cNvPr>
          <p:cNvSpPr/>
          <p:nvPr/>
        </p:nvSpPr>
        <p:spPr>
          <a:xfrm>
            <a:off x="8821043" y="360577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24" name="Google Shape;16599;p32">
            <a:extLst>
              <a:ext uri="{FF2B5EF4-FFF2-40B4-BE49-F238E27FC236}">
                <a16:creationId xmlns:a16="http://schemas.microsoft.com/office/drawing/2014/main" id="{C4DB2BFD-F7ED-0594-FA4E-BC725AF319BE}"/>
              </a:ext>
            </a:extLst>
          </p:cNvPr>
          <p:cNvSpPr/>
          <p:nvPr/>
        </p:nvSpPr>
        <p:spPr>
          <a:xfrm>
            <a:off x="8940551" y="360577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44" name="Google Shape;16666;p32">
            <a:extLst>
              <a:ext uri="{FF2B5EF4-FFF2-40B4-BE49-F238E27FC236}">
                <a16:creationId xmlns:a16="http://schemas.microsoft.com/office/drawing/2014/main" id="{0AF9204E-3D57-8F74-639A-3BE370D6593E}"/>
              </a:ext>
            </a:extLst>
          </p:cNvPr>
          <p:cNvSpPr/>
          <p:nvPr/>
        </p:nvSpPr>
        <p:spPr>
          <a:xfrm>
            <a:off x="8343010" y="371187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46" name="Google Shape;16667;p32">
            <a:extLst>
              <a:ext uri="{FF2B5EF4-FFF2-40B4-BE49-F238E27FC236}">
                <a16:creationId xmlns:a16="http://schemas.microsoft.com/office/drawing/2014/main" id="{DAB0C2EB-4665-5701-A215-2095E2CCADC0}"/>
              </a:ext>
            </a:extLst>
          </p:cNvPr>
          <p:cNvSpPr/>
          <p:nvPr/>
        </p:nvSpPr>
        <p:spPr>
          <a:xfrm>
            <a:off x="8462518" y="371187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48" name="Google Shape;16668;p32">
            <a:extLst>
              <a:ext uri="{FF2B5EF4-FFF2-40B4-BE49-F238E27FC236}">
                <a16:creationId xmlns:a16="http://schemas.microsoft.com/office/drawing/2014/main" id="{8F82A01D-DEFC-C749-84E6-2B173878983B}"/>
              </a:ext>
            </a:extLst>
          </p:cNvPr>
          <p:cNvSpPr/>
          <p:nvPr/>
        </p:nvSpPr>
        <p:spPr>
          <a:xfrm>
            <a:off x="8582026" y="371187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50" name="Google Shape;16669;p32">
            <a:extLst>
              <a:ext uri="{FF2B5EF4-FFF2-40B4-BE49-F238E27FC236}">
                <a16:creationId xmlns:a16="http://schemas.microsoft.com/office/drawing/2014/main" id="{AAFC2C1A-112E-CC78-E382-0D88E031FD2A}"/>
              </a:ext>
            </a:extLst>
          </p:cNvPr>
          <p:cNvSpPr/>
          <p:nvPr/>
        </p:nvSpPr>
        <p:spPr>
          <a:xfrm>
            <a:off x="8701534" y="371187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52" name="Google Shape;16670;p32">
            <a:extLst>
              <a:ext uri="{FF2B5EF4-FFF2-40B4-BE49-F238E27FC236}">
                <a16:creationId xmlns:a16="http://schemas.microsoft.com/office/drawing/2014/main" id="{8A6D932D-7401-5CC7-E32D-16FAEE57D79A}"/>
              </a:ext>
            </a:extLst>
          </p:cNvPr>
          <p:cNvSpPr/>
          <p:nvPr/>
        </p:nvSpPr>
        <p:spPr>
          <a:xfrm>
            <a:off x="8821043" y="371187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54" name="Google Shape;16671;p32">
            <a:extLst>
              <a:ext uri="{FF2B5EF4-FFF2-40B4-BE49-F238E27FC236}">
                <a16:creationId xmlns:a16="http://schemas.microsoft.com/office/drawing/2014/main" id="{CB170A06-668A-8E59-85C6-BB805B9E0283}"/>
              </a:ext>
            </a:extLst>
          </p:cNvPr>
          <p:cNvSpPr/>
          <p:nvPr/>
        </p:nvSpPr>
        <p:spPr>
          <a:xfrm>
            <a:off x="8940551" y="371187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74" name="Google Shape;16738;p32">
            <a:extLst>
              <a:ext uri="{FF2B5EF4-FFF2-40B4-BE49-F238E27FC236}">
                <a16:creationId xmlns:a16="http://schemas.microsoft.com/office/drawing/2014/main" id="{717E1025-6B4B-B967-3622-8C837CD8222F}"/>
              </a:ext>
            </a:extLst>
          </p:cNvPr>
          <p:cNvSpPr/>
          <p:nvPr/>
        </p:nvSpPr>
        <p:spPr>
          <a:xfrm>
            <a:off x="8343010" y="381798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76" name="Google Shape;16739;p32">
            <a:extLst>
              <a:ext uri="{FF2B5EF4-FFF2-40B4-BE49-F238E27FC236}">
                <a16:creationId xmlns:a16="http://schemas.microsoft.com/office/drawing/2014/main" id="{998F9026-2A19-BD04-79CD-76540DB5A985}"/>
              </a:ext>
            </a:extLst>
          </p:cNvPr>
          <p:cNvSpPr/>
          <p:nvPr/>
        </p:nvSpPr>
        <p:spPr>
          <a:xfrm>
            <a:off x="8462518" y="381798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78" name="Google Shape;16740;p32">
            <a:extLst>
              <a:ext uri="{FF2B5EF4-FFF2-40B4-BE49-F238E27FC236}">
                <a16:creationId xmlns:a16="http://schemas.microsoft.com/office/drawing/2014/main" id="{1CEBFE6A-8080-E338-E8DD-DE1FE4AE1927}"/>
              </a:ext>
            </a:extLst>
          </p:cNvPr>
          <p:cNvSpPr/>
          <p:nvPr/>
        </p:nvSpPr>
        <p:spPr>
          <a:xfrm>
            <a:off x="8582026" y="381798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80" name="Google Shape;16741;p32">
            <a:extLst>
              <a:ext uri="{FF2B5EF4-FFF2-40B4-BE49-F238E27FC236}">
                <a16:creationId xmlns:a16="http://schemas.microsoft.com/office/drawing/2014/main" id="{21CB6A26-CCFD-64D1-6E8C-211896DC3DBE}"/>
              </a:ext>
            </a:extLst>
          </p:cNvPr>
          <p:cNvSpPr/>
          <p:nvPr/>
        </p:nvSpPr>
        <p:spPr>
          <a:xfrm>
            <a:off x="8701534" y="381798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82" name="Google Shape;16742;p32">
            <a:extLst>
              <a:ext uri="{FF2B5EF4-FFF2-40B4-BE49-F238E27FC236}">
                <a16:creationId xmlns:a16="http://schemas.microsoft.com/office/drawing/2014/main" id="{9C72C081-1916-BAAB-5468-39721A18ED25}"/>
              </a:ext>
            </a:extLst>
          </p:cNvPr>
          <p:cNvSpPr/>
          <p:nvPr/>
        </p:nvSpPr>
        <p:spPr>
          <a:xfrm>
            <a:off x="8821043" y="381798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84" name="Google Shape;16743;p32">
            <a:extLst>
              <a:ext uri="{FF2B5EF4-FFF2-40B4-BE49-F238E27FC236}">
                <a16:creationId xmlns:a16="http://schemas.microsoft.com/office/drawing/2014/main" id="{B2778427-C6F1-696C-364A-6517D2F98BB6}"/>
              </a:ext>
            </a:extLst>
          </p:cNvPr>
          <p:cNvSpPr/>
          <p:nvPr/>
        </p:nvSpPr>
        <p:spPr>
          <a:xfrm>
            <a:off x="8940551" y="381798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04" name="Google Shape;16522;p32">
            <a:extLst>
              <a:ext uri="{FF2B5EF4-FFF2-40B4-BE49-F238E27FC236}">
                <a16:creationId xmlns:a16="http://schemas.microsoft.com/office/drawing/2014/main" id="{8E2A5E59-2A3A-8AD3-B462-F2B86BB98E11}"/>
              </a:ext>
            </a:extLst>
          </p:cNvPr>
          <p:cNvSpPr/>
          <p:nvPr/>
        </p:nvSpPr>
        <p:spPr>
          <a:xfrm>
            <a:off x="8343010" y="306913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06" name="Google Shape;16523;p32">
            <a:extLst>
              <a:ext uri="{FF2B5EF4-FFF2-40B4-BE49-F238E27FC236}">
                <a16:creationId xmlns:a16="http://schemas.microsoft.com/office/drawing/2014/main" id="{A2659D52-6BF3-D2F8-4881-F91FE8B7125D}"/>
              </a:ext>
            </a:extLst>
          </p:cNvPr>
          <p:cNvSpPr/>
          <p:nvPr/>
        </p:nvSpPr>
        <p:spPr>
          <a:xfrm>
            <a:off x="8462518" y="306913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08" name="Google Shape;16524;p32">
            <a:extLst>
              <a:ext uri="{FF2B5EF4-FFF2-40B4-BE49-F238E27FC236}">
                <a16:creationId xmlns:a16="http://schemas.microsoft.com/office/drawing/2014/main" id="{7466289C-A6C7-E70E-320F-82A4726837B9}"/>
              </a:ext>
            </a:extLst>
          </p:cNvPr>
          <p:cNvSpPr/>
          <p:nvPr/>
        </p:nvSpPr>
        <p:spPr>
          <a:xfrm>
            <a:off x="8582026" y="306913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10" name="Google Shape;16525;p32">
            <a:extLst>
              <a:ext uri="{FF2B5EF4-FFF2-40B4-BE49-F238E27FC236}">
                <a16:creationId xmlns:a16="http://schemas.microsoft.com/office/drawing/2014/main" id="{0CC747CF-EC88-C181-E141-BB8E15971B11}"/>
              </a:ext>
            </a:extLst>
          </p:cNvPr>
          <p:cNvSpPr/>
          <p:nvPr/>
        </p:nvSpPr>
        <p:spPr>
          <a:xfrm>
            <a:off x="8701534" y="306913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12" name="Google Shape;16526;p32">
            <a:extLst>
              <a:ext uri="{FF2B5EF4-FFF2-40B4-BE49-F238E27FC236}">
                <a16:creationId xmlns:a16="http://schemas.microsoft.com/office/drawing/2014/main" id="{996FAD69-5320-C847-4852-AE3AB0806A85}"/>
              </a:ext>
            </a:extLst>
          </p:cNvPr>
          <p:cNvSpPr/>
          <p:nvPr/>
        </p:nvSpPr>
        <p:spPr>
          <a:xfrm>
            <a:off x="8821043" y="306913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14" name="Google Shape;16527;p32">
            <a:extLst>
              <a:ext uri="{FF2B5EF4-FFF2-40B4-BE49-F238E27FC236}">
                <a16:creationId xmlns:a16="http://schemas.microsoft.com/office/drawing/2014/main" id="{80A70088-AFF5-B066-EEB5-D041222FD6F0}"/>
              </a:ext>
            </a:extLst>
          </p:cNvPr>
          <p:cNvSpPr/>
          <p:nvPr/>
        </p:nvSpPr>
        <p:spPr>
          <a:xfrm>
            <a:off x="8940551" y="306913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34" name="Google Shape;16594;p32">
            <a:extLst>
              <a:ext uri="{FF2B5EF4-FFF2-40B4-BE49-F238E27FC236}">
                <a16:creationId xmlns:a16="http://schemas.microsoft.com/office/drawing/2014/main" id="{D1208A57-037B-F38B-C148-F2F2C04387C7}"/>
              </a:ext>
            </a:extLst>
          </p:cNvPr>
          <p:cNvSpPr/>
          <p:nvPr/>
        </p:nvSpPr>
        <p:spPr>
          <a:xfrm>
            <a:off x="8343010" y="317524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36" name="Google Shape;16595;p32">
            <a:extLst>
              <a:ext uri="{FF2B5EF4-FFF2-40B4-BE49-F238E27FC236}">
                <a16:creationId xmlns:a16="http://schemas.microsoft.com/office/drawing/2014/main" id="{BFE23E80-1C2B-CA84-00BB-4AD2E8CA7C57}"/>
              </a:ext>
            </a:extLst>
          </p:cNvPr>
          <p:cNvSpPr/>
          <p:nvPr/>
        </p:nvSpPr>
        <p:spPr>
          <a:xfrm>
            <a:off x="8462518" y="317524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38" name="Google Shape;16596;p32">
            <a:extLst>
              <a:ext uri="{FF2B5EF4-FFF2-40B4-BE49-F238E27FC236}">
                <a16:creationId xmlns:a16="http://schemas.microsoft.com/office/drawing/2014/main" id="{83FF16FA-A8A0-26A7-145E-1030A6F2BF9B}"/>
              </a:ext>
            </a:extLst>
          </p:cNvPr>
          <p:cNvSpPr/>
          <p:nvPr/>
        </p:nvSpPr>
        <p:spPr>
          <a:xfrm>
            <a:off x="8582026" y="317524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40" name="Google Shape;16597;p32">
            <a:extLst>
              <a:ext uri="{FF2B5EF4-FFF2-40B4-BE49-F238E27FC236}">
                <a16:creationId xmlns:a16="http://schemas.microsoft.com/office/drawing/2014/main" id="{7673B485-6133-BBB5-F3A1-443F68C62772}"/>
              </a:ext>
            </a:extLst>
          </p:cNvPr>
          <p:cNvSpPr/>
          <p:nvPr/>
        </p:nvSpPr>
        <p:spPr>
          <a:xfrm>
            <a:off x="8701534" y="317524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42" name="Google Shape;16598;p32">
            <a:extLst>
              <a:ext uri="{FF2B5EF4-FFF2-40B4-BE49-F238E27FC236}">
                <a16:creationId xmlns:a16="http://schemas.microsoft.com/office/drawing/2014/main" id="{FD07282E-C969-05A8-5401-9D40501DAC21}"/>
              </a:ext>
            </a:extLst>
          </p:cNvPr>
          <p:cNvSpPr/>
          <p:nvPr/>
        </p:nvSpPr>
        <p:spPr>
          <a:xfrm>
            <a:off x="8821043" y="317524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44" name="Google Shape;16599;p32">
            <a:extLst>
              <a:ext uri="{FF2B5EF4-FFF2-40B4-BE49-F238E27FC236}">
                <a16:creationId xmlns:a16="http://schemas.microsoft.com/office/drawing/2014/main" id="{33DD3477-6EEB-2C54-51D9-D8F086ECA3C2}"/>
              </a:ext>
            </a:extLst>
          </p:cNvPr>
          <p:cNvSpPr/>
          <p:nvPr/>
        </p:nvSpPr>
        <p:spPr>
          <a:xfrm>
            <a:off x="8940551" y="317524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64" name="Google Shape;16666;p32">
            <a:extLst>
              <a:ext uri="{FF2B5EF4-FFF2-40B4-BE49-F238E27FC236}">
                <a16:creationId xmlns:a16="http://schemas.microsoft.com/office/drawing/2014/main" id="{6F936C82-7CFC-FB89-1D68-D44139F1B4CB}"/>
              </a:ext>
            </a:extLst>
          </p:cNvPr>
          <p:cNvSpPr/>
          <p:nvPr/>
        </p:nvSpPr>
        <p:spPr>
          <a:xfrm>
            <a:off x="8343010" y="32813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66" name="Google Shape;16667;p32">
            <a:extLst>
              <a:ext uri="{FF2B5EF4-FFF2-40B4-BE49-F238E27FC236}">
                <a16:creationId xmlns:a16="http://schemas.microsoft.com/office/drawing/2014/main" id="{A73188D9-489F-4251-0946-F17EF0281E4C}"/>
              </a:ext>
            </a:extLst>
          </p:cNvPr>
          <p:cNvSpPr/>
          <p:nvPr/>
        </p:nvSpPr>
        <p:spPr>
          <a:xfrm>
            <a:off x="8462518" y="32813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68" name="Google Shape;16668;p32">
            <a:extLst>
              <a:ext uri="{FF2B5EF4-FFF2-40B4-BE49-F238E27FC236}">
                <a16:creationId xmlns:a16="http://schemas.microsoft.com/office/drawing/2014/main" id="{C8239C2B-C83A-70BD-E30D-84F7A9E2D046}"/>
              </a:ext>
            </a:extLst>
          </p:cNvPr>
          <p:cNvSpPr/>
          <p:nvPr/>
        </p:nvSpPr>
        <p:spPr>
          <a:xfrm>
            <a:off x="8582026" y="32813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70" name="Google Shape;16669;p32">
            <a:extLst>
              <a:ext uri="{FF2B5EF4-FFF2-40B4-BE49-F238E27FC236}">
                <a16:creationId xmlns:a16="http://schemas.microsoft.com/office/drawing/2014/main" id="{F32A4CC7-4B7C-62D3-427C-A2E65DB8B90A}"/>
              </a:ext>
            </a:extLst>
          </p:cNvPr>
          <p:cNvSpPr/>
          <p:nvPr/>
        </p:nvSpPr>
        <p:spPr>
          <a:xfrm>
            <a:off x="8701534" y="32813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72" name="Google Shape;16670;p32">
            <a:extLst>
              <a:ext uri="{FF2B5EF4-FFF2-40B4-BE49-F238E27FC236}">
                <a16:creationId xmlns:a16="http://schemas.microsoft.com/office/drawing/2014/main" id="{60DE4113-3E8F-6DE3-F4EC-D1B85FF68A44}"/>
              </a:ext>
            </a:extLst>
          </p:cNvPr>
          <p:cNvSpPr/>
          <p:nvPr/>
        </p:nvSpPr>
        <p:spPr>
          <a:xfrm>
            <a:off x="8821043" y="32813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74" name="Google Shape;16671;p32">
            <a:extLst>
              <a:ext uri="{FF2B5EF4-FFF2-40B4-BE49-F238E27FC236}">
                <a16:creationId xmlns:a16="http://schemas.microsoft.com/office/drawing/2014/main" id="{DE227C19-B611-F41C-A567-55F1D474BFF2}"/>
              </a:ext>
            </a:extLst>
          </p:cNvPr>
          <p:cNvSpPr/>
          <p:nvPr/>
        </p:nvSpPr>
        <p:spPr>
          <a:xfrm>
            <a:off x="8940551" y="328135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94" name="Google Shape;16738;p32">
            <a:extLst>
              <a:ext uri="{FF2B5EF4-FFF2-40B4-BE49-F238E27FC236}">
                <a16:creationId xmlns:a16="http://schemas.microsoft.com/office/drawing/2014/main" id="{F222FBEE-9B59-3012-9178-DA416CE1C267}"/>
              </a:ext>
            </a:extLst>
          </p:cNvPr>
          <p:cNvSpPr/>
          <p:nvPr/>
        </p:nvSpPr>
        <p:spPr>
          <a:xfrm>
            <a:off x="8343010" y="338745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96" name="Google Shape;16739;p32">
            <a:extLst>
              <a:ext uri="{FF2B5EF4-FFF2-40B4-BE49-F238E27FC236}">
                <a16:creationId xmlns:a16="http://schemas.microsoft.com/office/drawing/2014/main" id="{877D6110-FC7C-49A4-F7DC-46771EEE8F88}"/>
              </a:ext>
            </a:extLst>
          </p:cNvPr>
          <p:cNvSpPr/>
          <p:nvPr/>
        </p:nvSpPr>
        <p:spPr>
          <a:xfrm>
            <a:off x="8462518" y="338745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98" name="Google Shape;16740;p32">
            <a:extLst>
              <a:ext uri="{FF2B5EF4-FFF2-40B4-BE49-F238E27FC236}">
                <a16:creationId xmlns:a16="http://schemas.microsoft.com/office/drawing/2014/main" id="{5F52E058-408E-BA22-F859-AD9E65D29539}"/>
              </a:ext>
            </a:extLst>
          </p:cNvPr>
          <p:cNvSpPr/>
          <p:nvPr/>
        </p:nvSpPr>
        <p:spPr>
          <a:xfrm>
            <a:off x="8582026" y="338745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00" name="Google Shape;16741;p32">
            <a:extLst>
              <a:ext uri="{FF2B5EF4-FFF2-40B4-BE49-F238E27FC236}">
                <a16:creationId xmlns:a16="http://schemas.microsoft.com/office/drawing/2014/main" id="{0E68F51E-0AD6-DCF5-6240-F47DBD11D091}"/>
              </a:ext>
            </a:extLst>
          </p:cNvPr>
          <p:cNvSpPr/>
          <p:nvPr/>
        </p:nvSpPr>
        <p:spPr>
          <a:xfrm>
            <a:off x="8701534" y="338745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02" name="Google Shape;16742;p32">
            <a:extLst>
              <a:ext uri="{FF2B5EF4-FFF2-40B4-BE49-F238E27FC236}">
                <a16:creationId xmlns:a16="http://schemas.microsoft.com/office/drawing/2014/main" id="{2222D7E2-EB47-0257-8FDE-BE373697AD22}"/>
              </a:ext>
            </a:extLst>
          </p:cNvPr>
          <p:cNvSpPr/>
          <p:nvPr/>
        </p:nvSpPr>
        <p:spPr>
          <a:xfrm>
            <a:off x="8821043" y="338745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04" name="Google Shape;16743;p32">
            <a:extLst>
              <a:ext uri="{FF2B5EF4-FFF2-40B4-BE49-F238E27FC236}">
                <a16:creationId xmlns:a16="http://schemas.microsoft.com/office/drawing/2014/main" id="{9EBBD3E8-87C4-688D-3E8E-D99D00715A87}"/>
              </a:ext>
            </a:extLst>
          </p:cNvPr>
          <p:cNvSpPr/>
          <p:nvPr/>
        </p:nvSpPr>
        <p:spPr>
          <a:xfrm>
            <a:off x="8940551" y="338745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24" name="Google Shape;16522;p32">
            <a:extLst>
              <a:ext uri="{FF2B5EF4-FFF2-40B4-BE49-F238E27FC236}">
                <a16:creationId xmlns:a16="http://schemas.microsoft.com/office/drawing/2014/main" id="{ED0EE072-4BF7-EF42-2FC4-CDC38EC87A1B}"/>
              </a:ext>
            </a:extLst>
          </p:cNvPr>
          <p:cNvSpPr/>
          <p:nvPr/>
        </p:nvSpPr>
        <p:spPr>
          <a:xfrm>
            <a:off x="8332265" y="26640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26" name="Google Shape;16523;p32">
            <a:extLst>
              <a:ext uri="{FF2B5EF4-FFF2-40B4-BE49-F238E27FC236}">
                <a16:creationId xmlns:a16="http://schemas.microsoft.com/office/drawing/2014/main" id="{B557CC14-0B46-11D2-4EE2-2614C44F7936}"/>
              </a:ext>
            </a:extLst>
          </p:cNvPr>
          <p:cNvSpPr/>
          <p:nvPr/>
        </p:nvSpPr>
        <p:spPr>
          <a:xfrm>
            <a:off x="8451773" y="26640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28" name="Google Shape;16524;p32">
            <a:extLst>
              <a:ext uri="{FF2B5EF4-FFF2-40B4-BE49-F238E27FC236}">
                <a16:creationId xmlns:a16="http://schemas.microsoft.com/office/drawing/2014/main" id="{DC9E2C6F-C532-06C2-9194-CD22A51906DE}"/>
              </a:ext>
            </a:extLst>
          </p:cNvPr>
          <p:cNvSpPr/>
          <p:nvPr/>
        </p:nvSpPr>
        <p:spPr>
          <a:xfrm>
            <a:off x="8571281" y="26640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30" name="Google Shape;16525;p32">
            <a:extLst>
              <a:ext uri="{FF2B5EF4-FFF2-40B4-BE49-F238E27FC236}">
                <a16:creationId xmlns:a16="http://schemas.microsoft.com/office/drawing/2014/main" id="{8FEBFC3F-0A5B-A62A-26F5-A7C87807EBED}"/>
              </a:ext>
            </a:extLst>
          </p:cNvPr>
          <p:cNvSpPr/>
          <p:nvPr/>
        </p:nvSpPr>
        <p:spPr>
          <a:xfrm>
            <a:off x="8690789" y="26640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32" name="Google Shape;16526;p32">
            <a:extLst>
              <a:ext uri="{FF2B5EF4-FFF2-40B4-BE49-F238E27FC236}">
                <a16:creationId xmlns:a16="http://schemas.microsoft.com/office/drawing/2014/main" id="{08FED9D6-A864-FAA3-77DF-CE458A5F23F3}"/>
              </a:ext>
            </a:extLst>
          </p:cNvPr>
          <p:cNvSpPr/>
          <p:nvPr/>
        </p:nvSpPr>
        <p:spPr>
          <a:xfrm>
            <a:off x="8810298" y="26640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34" name="Google Shape;16527;p32">
            <a:extLst>
              <a:ext uri="{FF2B5EF4-FFF2-40B4-BE49-F238E27FC236}">
                <a16:creationId xmlns:a16="http://schemas.microsoft.com/office/drawing/2014/main" id="{FB06EE1C-421C-05ED-3B5B-04478849E6D3}"/>
              </a:ext>
            </a:extLst>
          </p:cNvPr>
          <p:cNvSpPr/>
          <p:nvPr/>
        </p:nvSpPr>
        <p:spPr>
          <a:xfrm>
            <a:off x="8929806" y="26640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54" name="Google Shape;16594;p32">
            <a:extLst>
              <a:ext uri="{FF2B5EF4-FFF2-40B4-BE49-F238E27FC236}">
                <a16:creationId xmlns:a16="http://schemas.microsoft.com/office/drawing/2014/main" id="{98BCAA78-A7D1-8E1C-753E-E81A8F5A090E}"/>
              </a:ext>
            </a:extLst>
          </p:cNvPr>
          <p:cNvSpPr/>
          <p:nvPr/>
        </p:nvSpPr>
        <p:spPr>
          <a:xfrm>
            <a:off x="8332265" y="27701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56" name="Google Shape;16595;p32">
            <a:extLst>
              <a:ext uri="{FF2B5EF4-FFF2-40B4-BE49-F238E27FC236}">
                <a16:creationId xmlns:a16="http://schemas.microsoft.com/office/drawing/2014/main" id="{01CA8CE0-7644-72F6-EC40-6A83A23EDF6D}"/>
              </a:ext>
            </a:extLst>
          </p:cNvPr>
          <p:cNvSpPr/>
          <p:nvPr/>
        </p:nvSpPr>
        <p:spPr>
          <a:xfrm>
            <a:off x="8451773" y="27701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58" name="Google Shape;16596;p32">
            <a:extLst>
              <a:ext uri="{FF2B5EF4-FFF2-40B4-BE49-F238E27FC236}">
                <a16:creationId xmlns:a16="http://schemas.microsoft.com/office/drawing/2014/main" id="{ACF7761A-D018-0FC2-9866-486F0A5C0257}"/>
              </a:ext>
            </a:extLst>
          </p:cNvPr>
          <p:cNvSpPr/>
          <p:nvPr/>
        </p:nvSpPr>
        <p:spPr>
          <a:xfrm>
            <a:off x="8571281" y="27701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60" name="Google Shape;16597;p32">
            <a:extLst>
              <a:ext uri="{FF2B5EF4-FFF2-40B4-BE49-F238E27FC236}">
                <a16:creationId xmlns:a16="http://schemas.microsoft.com/office/drawing/2014/main" id="{F555EBAC-CE10-40C2-4FE0-846FD389914F}"/>
              </a:ext>
            </a:extLst>
          </p:cNvPr>
          <p:cNvSpPr/>
          <p:nvPr/>
        </p:nvSpPr>
        <p:spPr>
          <a:xfrm>
            <a:off x="8690789" y="27701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62" name="Google Shape;16598;p32">
            <a:extLst>
              <a:ext uri="{FF2B5EF4-FFF2-40B4-BE49-F238E27FC236}">
                <a16:creationId xmlns:a16="http://schemas.microsoft.com/office/drawing/2014/main" id="{3D710358-D4B5-B71A-F320-340876096F32}"/>
              </a:ext>
            </a:extLst>
          </p:cNvPr>
          <p:cNvSpPr/>
          <p:nvPr/>
        </p:nvSpPr>
        <p:spPr>
          <a:xfrm>
            <a:off x="8810298" y="27701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64" name="Google Shape;16599;p32">
            <a:extLst>
              <a:ext uri="{FF2B5EF4-FFF2-40B4-BE49-F238E27FC236}">
                <a16:creationId xmlns:a16="http://schemas.microsoft.com/office/drawing/2014/main" id="{FB6BD57F-8F67-CB3E-7880-78A03BDFEE1E}"/>
              </a:ext>
            </a:extLst>
          </p:cNvPr>
          <p:cNvSpPr/>
          <p:nvPr/>
        </p:nvSpPr>
        <p:spPr>
          <a:xfrm>
            <a:off x="8929806" y="27701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84" name="Google Shape;16666;p32">
            <a:extLst>
              <a:ext uri="{FF2B5EF4-FFF2-40B4-BE49-F238E27FC236}">
                <a16:creationId xmlns:a16="http://schemas.microsoft.com/office/drawing/2014/main" id="{0534D89B-20BA-D0D1-8286-7DA401574FD5}"/>
              </a:ext>
            </a:extLst>
          </p:cNvPr>
          <p:cNvSpPr/>
          <p:nvPr/>
        </p:nvSpPr>
        <p:spPr>
          <a:xfrm>
            <a:off x="8332265" y="28762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86" name="Google Shape;16667;p32">
            <a:extLst>
              <a:ext uri="{FF2B5EF4-FFF2-40B4-BE49-F238E27FC236}">
                <a16:creationId xmlns:a16="http://schemas.microsoft.com/office/drawing/2014/main" id="{8C0B2B3B-8B6C-D55C-CFEE-E757BA461038}"/>
              </a:ext>
            </a:extLst>
          </p:cNvPr>
          <p:cNvSpPr/>
          <p:nvPr/>
        </p:nvSpPr>
        <p:spPr>
          <a:xfrm>
            <a:off x="8451773" y="28762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88" name="Google Shape;16668;p32">
            <a:extLst>
              <a:ext uri="{FF2B5EF4-FFF2-40B4-BE49-F238E27FC236}">
                <a16:creationId xmlns:a16="http://schemas.microsoft.com/office/drawing/2014/main" id="{4606F737-1A1A-83F4-ECBC-C062068B8D3C}"/>
              </a:ext>
            </a:extLst>
          </p:cNvPr>
          <p:cNvSpPr/>
          <p:nvPr/>
        </p:nvSpPr>
        <p:spPr>
          <a:xfrm>
            <a:off x="8571281" y="28762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90" name="Google Shape;16669;p32">
            <a:extLst>
              <a:ext uri="{FF2B5EF4-FFF2-40B4-BE49-F238E27FC236}">
                <a16:creationId xmlns:a16="http://schemas.microsoft.com/office/drawing/2014/main" id="{99806BF2-BB93-DC84-71A3-DA315101A675}"/>
              </a:ext>
            </a:extLst>
          </p:cNvPr>
          <p:cNvSpPr/>
          <p:nvPr/>
        </p:nvSpPr>
        <p:spPr>
          <a:xfrm>
            <a:off x="8690789" y="28762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92" name="Google Shape;16670;p32">
            <a:extLst>
              <a:ext uri="{FF2B5EF4-FFF2-40B4-BE49-F238E27FC236}">
                <a16:creationId xmlns:a16="http://schemas.microsoft.com/office/drawing/2014/main" id="{3C2EA9E5-8567-2BEB-A4D9-53B55A9E0257}"/>
              </a:ext>
            </a:extLst>
          </p:cNvPr>
          <p:cNvSpPr/>
          <p:nvPr/>
        </p:nvSpPr>
        <p:spPr>
          <a:xfrm>
            <a:off x="8810298" y="28762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94" name="Google Shape;16671;p32">
            <a:extLst>
              <a:ext uri="{FF2B5EF4-FFF2-40B4-BE49-F238E27FC236}">
                <a16:creationId xmlns:a16="http://schemas.microsoft.com/office/drawing/2014/main" id="{1945F3B8-0444-CB44-5E3B-8F4D84A73352}"/>
              </a:ext>
            </a:extLst>
          </p:cNvPr>
          <p:cNvSpPr/>
          <p:nvPr/>
        </p:nvSpPr>
        <p:spPr>
          <a:xfrm>
            <a:off x="8929806" y="28762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14" name="Google Shape;16738;p32">
            <a:extLst>
              <a:ext uri="{FF2B5EF4-FFF2-40B4-BE49-F238E27FC236}">
                <a16:creationId xmlns:a16="http://schemas.microsoft.com/office/drawing/2014/main" id="{264D4FD5-60D6-0B52-DDD0-14B46D294352}"/>
              </a:ext>
            </a:extLst>
          </p:cNvPr>
          <p:cNvSpPr/>
          <p:nvPr/>
        </p:nvSpPr>
        <p:spPr>
          <a:xfrm>
            <a:off x="8332265" y="298232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16" name="Google Shape;16739;p32">
            <a:extLst>
              <a:ext uri="{FF2B5EF4-FFF2-40B4-BE49-F238E27FC236}">
                <a16:creationId xmlns:a16="http://schemas.microsoft.com/office/drawing/2014/main" id="{66A99D93-75C2-B093-BDA5-5701191DA43F}"/>
              </a:ext>
            </a:extLst>
          </p:cNvPr>
          <p:cNvSpPr/>
          <p:nvPr/>
        </p:nvSpPr>
        <p:spPr>
          <a:xfrm>
            <a:off x="8451773" y="298232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18" name="Google Shape;16740;p32">
            <a:extLst>
              <a:ext uri="{FF2B5EF4-FFF2-40B4-BE49-F238E27FC236}">
                <a16:creationId xmlns:a16="http://schemas.microsoft.com/office/drawing/2014/main" id="{712D7DC7-DA0F-C4AE-583F-FDD65A775463}"/>
              </a:ext>
            </a:extLst>
          </p:cNvPr>
          <p:cNvSpPr/>
          <p:nvPr/>
        </p:nvSpPr>
        <p:spPr>
          <a:xfrm>
            <a:off x="8571281" y="298232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20" name="Google Shape;16741;p32">
            <a:extLst>
              <a:ext uri="{FF2B5EF4-FFF2-40B4-BE49-F238E27FC236}">
                <a16:creationId xmlns:a16="http://schemas.microsoft.com/office/drawing/2014/main" id="{E3918F45-F0A1-0E00-5812-867869C04B7A}"/>
              </a:ext>
            </a:extLst>
          </p:cNvPr>
          <p:cNvSpPr/>
          <p:nvPr/>
        </p:nvSpPr>
        <p:spPr>
          <a:xfrm>
            <a:off x="8690789" y="298232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22" name="Google Shape;16742;p32">
            <a:extLst>
              <a:ext uri="{FF2B5EF4-FFF2-40B4-BE49-F238E27FC236}">
                <a16:creationId xmlns:a16="http://schemas.microsoft.com/office/drawing/2014/main" id="{08467D0C-6361-7439-24A4-7822BEDF9064}"/>
              </a:ext>
            </a:extLst>
          </p:cNvPr>
          <p:cNvSpPr/>
          <p:nvPr/>
        </p:nvSpPr>
        <p:spPr>
          <a:xfrm>
            <a:off x="8810298" y="298232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24" name="Google Shape;16743;p32">
            <a:extLst>
              <a:ext uri="{FF2B5EF4-FFF2-40B4-BE49-F238E27FC236}">
                <a16:creationId xmlns:a16="http://schemas.microsoft.com/office/drawing/2014/main" id="{171E0A5E-B342-FE54-E284-C91CE4FD3BAB}"/>
              </a:ext>
            </a:extLst>
          </p:cNvPr>
          <p:cNvSpPr/>
          <p:nvPr/>
        </p:nvSpPr>
        <p:spPr>
          <a:xfrm>
            <a:off x="8929806" y="298232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44" name="Google Shape;16522;p32">
            <a:extLst>
              <a:ext uri="{FF2B5EF4-FFF2-40B4-BE49-F238E27FC236}">
                <a16:creationId xmlns:a16="http://schemas.microsoft.com/office/drawing/2014/main" id="{0F9105F3-30D9-4BCE-92A5-DFCE7D6F1459}"/>
              </a:ext>
            </a:extLst>
          </p:cNvPr>
          <p:cNvSpPr/>
          <p:nvPr/>
        </p:nvSpPr>
        <p:spPr>
          <a:xfrm>
            <a:off x="8339886" y="22119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46" name="Google Shape;16523;p32">
            <a:extLst>
              <a:ext uri="{FF2B5EF4-FFF2-40B4-BE49-F238E27FC236}">
                <a16:creationId xmlns:a16="http://schemas.microsoft.com/office/drawing/2014/main" id="{62EAAE30-40FC-26C0-EF31-2A0569EB1E5C}"/>
              </a:ext>
            </a:extLst>
          </p:cNvPr>
          <p:cNvSpPr/>
          <p:nvPr/>
        </p:nvSpPr>
        <p:spPr>
          <a:xfrm>
            <a:off x="8459394" y="22119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48" name="Google Shape;16524;p32">
            <a:extLst>
              <a:ext uri="{FF2B5EF4-FFF2-40B4-BE49-F238E27FC236}">
                <a16:creationId xmlns:a16="http://schemas.microsoft.com/office/drawing/2014/main" id="{75344A77-D3AF-03DA-7EE9-AD6659716F21}"/>
              </a:ext>
            </a:extLst>
          </p:cNvPr>
          <p:cNvSpPr/>
          <p:nvPr/>
        </p:nvSpPr>
        <p:spPr>
          <a:xfrm>
            <a:off x="8578902" y="22119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50" name="Google Shape;16525;p32">
            <a:extLst>
              <a:ext uri="{FF2B5EF4-FFF2-40B4-BE49-F238E27FC236}">
                <a16:creationId xmlns:a16="http://schemas.microsoft.com/office/drawing/2014/main" id="{E2C28E50-20C3-9BC4-9A5A-919FB2F23ECB}"/>
              </a:ext>
            </a:extLst>
          </p:cNvPr>
          <p:cNvSpPr/>
          <p:nvPr/>
        </p:nvSpPr>
        <p:spPr>
          <a:xfrm>
            <a:off x="8698410" y="22119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52" name="Google Shape;16526;p32">
            <a:extLst>
              <a:ext uri="{FF2B5EF4-FFF2-40B4-BE49-F238E27FC236}">
                <a16:creationId xmlns:a16="http://schemas.microsoft.com/office/drawing/2014/main" id="{27AB66D2-A8B0-FB15-E979-7FE36E4F8141}"/>
              </a:ext>
            </a:extLst>
          </p:cNvPr>
          <p:cNvSpPr/>
          <p:nvPr/>
        </p:nvSpPr>
        <p:spPr>
          <a:xfrm>
            <a:off x="8817919" y="22119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54" name="Google Shape;16527;p32">
            <a:extLst>
              <a:ext uri="{FF2B5EF4-FFF2-40B4-BE49-F238E27FC236}">
                <a16:creationId xmlns:a16="http://schemas.microsoft.com/office/drawing/2014/main" id="{5BE5DAD7-2D5B-D29A-4466-8BD4E285AF63}"/>
              </a:ext>
            </a:extLst>
          </p:cNvPr>
          <p:cNvSpPr/>
          <p:nvPr/>
        </p:nvSpPr>
        <p:spPr>
          <a:xfrm>
            <a:off x="8937427" y="22119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74" name="Google Shape;16594;p32">
            <a:extLst>
              <a:ext uri="{FF2B5EF4-FFF2-40B4-BE49-F238E27FC236}">
                <a16:creationId xmlns:a16="http://schemas.microsoft.com/office/drawing/2014/main" id="{4E541C57-CC4B-4656-FC89-5B40CD59ADB4}"/>
              </a:ext>
            </a:extLst>
          </p:cNvPr>
          <p:cNvSpPr/>
          <p:nvPr/>
        </p:nvSpPr>
        <p:spPr>
          <a:xfrm>
            <a:off x="8339886" y="23181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76" name="Google Shape;16595;p32">
            <a:extLst>
              <a:ext uri="{FF2B5EF4-FFF2-40B4-BE49-F238E27FC236}">
                <a16:creationId xmlns:a16="http://schemas.microsoft.com/office/drawing/2014/main" id="{6DF5F94D-8260-FED6-E2B1-D93863034CE6}"/>
              </a:ext>
            </a:extLst>
          </p:cNvPr>
          <p:cNvSpPr/>
          <p:nvPr/>
        </p:nvSpPr>
        <p:spPr>
          <a:xfrm>
            <a:off x="8459394" y="23181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78" name="Google Shape;16596;p32">
            <a:extLst>
              <a:ext uri="{FF2B5EF4-FFF2-40B4-BE49-F238E27FC236}">
                <a16:creationId xmlns:a16="http://schemas.microsoft.com/office/drawing/2014/main" id="{146692BA-A4BD-1F75-8A23-99BA86C90584}"/>
              </a:ext>
            </a:extLst>
          </p:cNvPr>
          <p:cNvSpPr/>
          <p:nvPr/>
        </p:nvSpPr>
        <p:spPr>
          <a:xfrm>
            <a:off x="8578902" y="23181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80" name="Google Shape;16597;p32">
            <a:extLst>
              <a:ext uri="{FF2B5EF4-FFF2-40B4-BE49-F238E27FC236}">
                <a16:creationId xmlns:a16="http://schemas.microsoft.com/office/drawing/2014/main" id="{C6EEB040-4471-E52F-8E3E-E3B4B4E6BE2C}"/>
              </a:ext>
            </a:extLst>
          </p:cNvPr>
          <p:cNvSpPr/>
          <p:nvPr/>
        </p:nvSpPr>
        <p:spPr>
          <a:xfrm>
            <a:off x="8698410" y="23181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82" name="Google Shape;16598;p32">
            <a:extLst>
              <a:ext uri="{FF2B5EF4-FFF2-40B4-BE49-F238E27FC236}">
                <a16:creationId xmlns:a16="http://schemas.microsoft.com/office/drawing/2014/main" id="{0D776FD2-9053-5D45-75DD-B73623D59B03}"/>
              </a:ext>
            </a:extLst>
          </p:cNvPr>
          <p:cNvSpPr/>
          <p:nvPr/>
        </p:nvSpPr>
        <p:spPr>
          <a:xfrm>
            <a:off x="8817919" y="23181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84" name="Google Shape;16599;p32">
            <a:extLst>
              <a:ext uri="{FF2B5EF4-FFF2-40B4-BE49-F238E27FC236}">
                <a16:creationId xmlns:a16="http://schemas.microsoft.com/office/drawing/2014/main" id="{73CFA465-8A0B-277F-A443-C7045775044A}"/>
              </a:ext>
            </a:extLst>
          </p:cNvPr>
          <p:cNvSpPr/>
          <p:nvPr/>
        </p:nvSpPr>
        <p:spPr>
          <a:xfrm>
            <a:off x="8937427" y="23181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04" name="Google Shape;16666;p32">
            <a:extLst>
              <a:ext uri="{FF2B5EF4-FFF2-40B4-BE49-F238E27FC236}">
                <a16:creationId xmlns:a16="http://schemas.microsoft.com/office/drawing/2014/main" id="{E2C85CE0-CB24-3EA9-B34B-0EB5B684F3E7}"/>
              </a:ext>
            </a:extLst>
          </p:cNvPr>
          <p:cNvSpPr/>
          <p:nvPr/>
        </p:nvSpPr>
        <p:spPr>
          <a:xfrm>
            <a:off x="8339886" y="24242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06" name="Google Shape;16667;p32">
            <a:extLst>
              <a:ext uri="{FF2B5EF4-FFF2-40B4-BE49-F238E27FC236}">
                <a16:creationId xmlns:a16="http://schemas.microsoft.com/office/drawing/2014/main" id="{7E828FF2-9EEF-5DED-33DA-A8FAC7D46861}"/>
              </a:ext>
            </a:extLst>
          </p:cNvPr>
          <p:cNvSpPr/>
          <p:nvPr/>
        </p:nvSpPr>
        <p:spPr>
          <a:xfrm>
            <a:off x="8459394" y="24242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08" name="Google Shape;16668;p32">
            <a:extLst>
              <a:ext uri="{FF2B5EF4-FFF2-40B4-BE49-F238E27FC236}">
                <a16:creationId xmlns:a16="http://schemas.microsoft.com/office/drawing/2014/main" id="{3C2975C9-956E-6274-CC7E-5CB2B64D9173}"/>
              </a:ext>
            </a:extLst>
          </p:cNvPr>
          <p:cNvSpPr/>
          <p:nvPr/>
        </p:nvSpPr>
        <p:spPr>
          <a:xfrm>
            <a:off x="8578902" y="24242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10" name="Google Shape;16669;p32">
            <a:extLst>
              <a:ext uri="{FF2B5EF4-FFF2-40B4-BE49-F238E27FC236}">
                <a16:creationId xmlns:a16="http://schemas.microsoft.com/office/drawing/2014/main" id="{DAF2E7B6-B878-B988-BE7A-8A791955F02E}"/>
              </a:ext>
            </a:extLst>
          </p:cNvPr>
          <p:cNvSpPr/>
          <p:nvPr/>
        </p:nvSpPr>
        <p:spPr>
          <a:xfrm>
            <a:off x="8698410" y="24242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12" name="Google Shape;16670;p32">
            <a:extLst>
              <a:ext uri="{FF2B5EF4-FFF2-40B4-BE49-F238E27FC236}">
                <a16:creationId xmlns:a16="http://schemas.microsoft.com/office/drawing/2014/main" id="{5E9F1756-1851-05C8-8AA8-6B5593E522E0}"/>
              </a:ext>
            </a:extLst>
          </p:cNvPr>
          <p:cNvSpPr/>
          <p:nvPr/>
        </p:nvSpPr>
        <p:spPr>
          <a:xfrm>
            <a:off x="8817919" y="24242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14" name="Google Shape;16671;p32">
            <a:extLst>
              <a:ext uri="{FF2B5EF4-FFF2-40B4-BE49-F238E27FC236}">
                <a16:creationId xmlns:a16="http://schemas.microsoft.com/office/drawing/2014/main" id="{5C0CC13D-D33F-0A22-2E18-FB7F46F941D1}"/>
              </a:ext>
            </a:extLst>
          </p:cNvPr>
          <p:cNvSpPr/>
          <p:nvPr/>
        </p:nvSpPr>
        <p:spPr>
          <a:xfrm>
            <a:off x="8937427" y="242420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34" name="Google Shape;16738;p32">
            <a:extLst>
              <a:ext uri="{FF2B5EF4-FFF2-40B4-BE49-F238E27FC236}">
                <a16:creationId xmlns:a16="http://schemas.microsoft.com/office/drawing/2014/main" id="{0C568C82-DCBA-809C-8B9D-52C3D9BFD108}"/>
              </a:ext>
            </a:extLst>
          </p:cNvPr>
          <p:cNvSpPr/>
          <p:nvPr/>
        </p:nvSpPr>
        <p:spPr>
          <a:xfrm>
            <a:off x="8339886" y="25303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36" name="Google Shape;16739;p32">
            <a:extLst>
              <a:ext uri="{FF2B5EF4-FFF2-40B4-BE49-F238E27FC236}">
                <a16:creationId xmlns:a16="http://schemas.microsoft.com/office/drawing/2014/main" id="{F21415CF-3AD7-3624-EDA3-0B0A65A4077B}"/>
              </a:ext>
            </a:extLst>
          </p:cNvPr>
          <p:cNvSpPr/>
          <p:nvPr/>
        </p:nvSpPr>
        <p:spPr>
          <a:xfrm>
            <a:off x="8459394" y="25303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38" name="Google Shape;16740;p32">
            <a:extLst>
              <a:ext uri="{FF2B5EF4-FFF2-40B4-BE49-F238E27FC236}">
                <a16:creationId xmlns:a16="http://schemas.microsoft.com/office/drawing/2014/main" id="{1535F8C2-CB09-878E-B2DE-2EDA4717EF24}"/>
              </a:ext>
            </a:extLst>
          </p:cNvPr>
          <p:cNvSpPr/>
          <p:nvPr/>
        </p:nvSpPr>
        <p:spPr>
          <a:xfrm>
            <a:off x="8578902" y="25303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40" name="Google Shape;16741;p32">
            <a:extLst>
              <a:ext uri="{FF2B5EF4-FFF2-40B4-BE49-F238E27FC236}">
                <a16:creationId xmlns:a16="http://schemas.microsoft.com/office/drawing/2014/main" id="{606B5F34-F975-A41B-399F-920F07A4C72A}"/>
              </a:ext>
            </a:extLst>
          </p:cNvPr>
          <p:cNvSpPr/>
          <p:nvPr/>
        </p:nvSpPr>
        <p:spPr>
          <a:xfrm>
            <a:off x="8698410" y="25303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42" name="Google Shape;16742;p32">
            <a:extLst>
              <a:ext uri="{FF2B5EF4-FFF2-40B4-BE49-F238E27FC236}">
                <a16:creationId xmlns:a16="http://schemas.microsoft.com/office/drawing/2014/main" id="{6184B6C6-8732-2B4D-981D-CC912D351306}"/>
              </a:ext>
            </a:extLst>
          </p:cNvPr>
          <p:cNvSpPr/>
          <p:nvPr/>
        </p:nvSpPr>
        <p:spPr>
          <a:xfrm>
            <a:off x="8817919" y="25303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44" name="Google Shape;16743;p32">
            <a:extLst>
              <a:ext uri="{FF2B5EF4-FFF2-40B4-BE49-F238E27FC236}">
                <a16:creationId xmlns:a16="http://schemas.microsoft.com/office/drawing/2014/main" id="{97C4549B-F000-5641-913B-0C692976F8CB}"/>
              </a:ext>
            </a:extLst>
          </p:cNvPr>
          <p:cNvSpPr/>
          <p:nvPr/>
        </p:nvSpPr>
        <p:spPr>
          <a:xfrm>
            <a:off x="8937427" y="253031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64" name="Google Shape;16522;p32">
            <a:extLst>
              <a:ext uri="{FF2B5EF4-FFF2-40B4-BE49-F238E27FC236}">
                <a16:creationId xmlns:a16="http://schemas.microsoft.com/office/drawing/2014/main" id="{42D43A72-C7C5-CF87-AC9D-1B7492CD33D3}"/>
              </a:ext>
            </a:extLst>
          </p:cNvPr>
          <p:cNvSpPr/>
          <p:nvPr/>
        </p:nvSpPr>
        <p:spPr>
          <a:xfrm>
            <a:off x="8339886" y="177537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66" name="Google Shape;16523;p32">
            <a:extLst>
              <a:ext uri="{FF2B5EF4-FFF2-40B4-BE49-F238E27FC236}">
                <a16:creationId xmlns:a16="http://schemas.microsoft.com/office/drawing/2014/main" id="{E48A4B66-80CD-66D9-11E5-A13965951865}"/>
              </a:ext>
            </a:extLst>
          </p:cNvPr>
          <p:cNvSpPr/>
          <p:nvPr/>
        </p:nvSpPr>
        <p:spPr>
          <a:xfrm>
            <a:off x="8459394" y="177537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68" name="Google Shape;16524;p32">
            <a:extLst>
              <a:ext uri="{FF2B5EF4-FFF2-40B4-BE49-F238E27FC236}">
                <a16:creationId xmlns:a16="http://schemas.microsoft.com/office/drawing/2014/main" id="{A06450BD-AF1F-D844-2A42-FF5BB155DDA9}"/>
              </a:ext>
            </a:extLst>
          </p:cNvPr>
          <p:cNvSpPr/>
          <p:nvPr/>
        </p:nvSpPr>
        <p:spPr>
          <a:xfrm>
            <a:off x="8578902" y="177537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70" name="Google Shape;16525;p32">
            <a:extLst>
              <a:ext uri="{FF2B5EF4-FFF2-40B4-BE49-F238E27FC236}">
                <a16:creationId xmlns:a16="http://schemas.microsoft.com/office/drawing/2014/main" id="{5A575F56-AED3-6A71-1B3D-9C83BB32F21E}"/>
              </a:ext>
            </a:extLst>
          </p:cNvPr>
          <p:cNvSpPr/>
          <p:nvPr/>
        </p:nvSpPr>
        <p:spPr>
          <a:xfrm>
            <a:off x="8698410" y="177537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72" name="Google Shape;16526;p32">
            <a:extLst>
              <a:ext uri="{FF2B5EF4-FFF2-40B4-BE49-F238E27FC236}">
                <a16:creationId xmlns:a16="http://schemas.microsoft.com/office/drawing/2014/main" id="{2E168C31-7259-6F07-E7E6-04E3DA74BEA7}"/>
              </a:ext>
            </a:extLst>
          </p:cNvPr>
          <p:cNvSpPr/>
          <p:nvPr/>
        </p:nvSpPr>
        <p:spPr>
          <a:xfrm>
            <a:off x="8817919" y="177537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74" name="Google Shape;16527;p32">
            <a:extLst>
              <a:ext uri="{FF2B5EF4-FFF2-40B4-BE49-F238E27FC236}">
                <a16:creationId xmlns:a16="http://schemas.microsoft.com/office/drawing/2014/main" id="{137B4ABC-2FC2-71EE-EC7F-9420F7A38179}"/>
              </a:ext>
            </a:extLst>
          </p:cNvPr>
          <p:cNvSpPr/>
          <p:nvPr/>
        </p:nvSpPr>
        <p:spPr>
          <a:xfrm>
            <a:off x="8937427" y="177537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94" name="Google Shape;16594;p32">
            <a:extLst>
              <a:ext uri="{FF2B5EF4-FFF2-40B4-BE49-F238E27FC236}">
                <a16:creationId xmlns:a16="http://schemas.microsoft.com/office/drawing/2014/main" id="{58A7BD4B-1E1D-20D7-D9D8-1510E61B69F4}"/>
              </a:ext>
            </a:extLst>
          </p:cNvPr>
          <p:cNvSpPr/>
          <p:nvPr/>
        </p:nvSpPr>
        <p:spPr>
          <a:xfrm>
            <a:off x="8339886" y="18814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96" name="Google Shape;16595;p32">
            <a:extLst>
              <a:ext uri="{FF2B5EF4-FFF2-40B4-BE49-F238E27FC236}">
                <a16:creationId xmlns:a16="http://schemas.microsoft.com/office/drawing/2014/main" id="{9535E564-B5D3-8749-E0B1-41DFD7590A8C}"/>
              </a:ext>
            </a:extLst>
          </p:cNvPr>
          <p:cNvSpPr/>
          <p:nvPr/>
        </p:nvSpPr>
        <p:spPr>
          <a:xfrm>
            <a:off x="8459394" y="18814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98" name="Google Shape;16596;p32">
            <a:extLst>
              <a:ext uri="{FF2B5EF4-FFF2-40B4-BE49-F238E27FC236}">
                <a16:creationId xmlns:a16="http://schemas.microsoft.com/office/drawing/2014/main" id="{88C1CC2E-B1FC-2DFE-C72B-2D96880F65F6}"/>
              </a:ext>
            </a:extLst>
          </p:cNvPr>
          <p:cNvSpPr/>
          <p:nvPr/>
        </p:nvSpPr>
        <p:spPr>
          <a:xfrm>
            <a:off x="8578902" y="18814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00" name="Google Shape;16597;p32">
            <a:extLst>
              <a:ext uri="{FF2B5EF4-FFF2-40B4-BE49-F238E27FC236}">
                <a16:creationId xmlns:a16="http://schemas.microsoft.com/office/drawing/2014/main" id="{EF5CC47E-56EA-F48A-8B36-7AE80670C2AC}"/>
              </a:ext>
            </a:extLst>
          </p:cNvPr>
          <p:cNvSpPr/>
          <p:nvPr/>
        </p:nvSpPr>
        <p:spPr>
          <a:xfrm>
            <a:off x="8698410" y="18814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02" name="Google Shape;16598;p32">
            <a:extLst>
              <a:ext uri="{FF2B5EF4-FFF2-40B4-BE49-F238E27FC236}">
                <a16:creationId xmlns:a16="http://schemas.microsoft.com/office/drawing/2014/main" id="{44128AC3-3E28-388C-CC70-0C767F538255}"/>
              </a:ext>
            </a:extLst>
          </p:cNvPr>
          <p:cNvSpPr/>
          <p:nvPr/>
        </p:nvSpPr>
        <p:spPr>
          <a:xfrm>
            <a:off x="8817919" y="18814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04" name="Google Shape;16599;p32">
            <a:extLst>
              <a:ext uri="{FF2B5EF4-FFF2-40B4-BE49-F238E27FC236}">
                <a16:creationId xmlns:a16="http://schemas.microsoft.com/office/drawing/2014/main" id="{3087EE9E-2790-5F8B-9BF0-B29F3FE8A0D0}"/>
              </a:ext>
            </a:extLst>
          </p:cNvPr>
          <p:cNvSpPr/>
          <p:nvPr/>
        </p:nvSpPr>
        <p:spPr>
          <a:xfrm>
            <a:off x="8937427" y="188147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24" name="Google Shape;16666;p32">
            <a:extLst>
              <a:ext uri="{FF2B5EF4-FFF2-40B4-BE49-F238E27FC236}">
                <a16:creationId xmlns:a16="http://schemas.microsoft.com/office/drawing/2014/main" id="{1A663851-C661-DC32-DBC4-2619CFE87D8F}"/>
              </a:ext>
            </a:extLst>
          </p:cNvPr>
          <p:cNvSpPr/>
          <p:nvPr/>
        </p:nvSpPr>
        <p:spPr>
          <a:xfrm>
            <a:off x="8339886" y="19875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26" name="Google Shape;16667;p32">
            <a:extLst>
              <a:ext uri="{FF2B5EF4-FFF2-40B4-BE49-F238E27FC236}">
                <a16:creationId xmlns:a16="http://schemas.microsoft.com/office/drawing/2014/main" id="{AB7B05AC-1A22-F19A-55B0-4CD7C102D307}"/>
              </a:ext>
            </a:extLst>
          </p:cNvPr>
          <p:cNvSpPr/>
          <p:nvPr/>
        </p:nvSpPr>
        <p:spPr>
          <a:xfrm>
            <a:off x="8459394" y="19875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28" name="Google Shape;16668;p32">
            <a:extLst>
              <a:ext uri="{FF2B5EF4-FFF2-40B4-BE49-F238E27FC236}">
                <a16:creationId xmlns:a16="http://schemas.microsoft.com/office/drawing/2014/main" id="{B219E56C-54CB-272E-55C3-163CB5F7C5F5}"/>
              </a:ext>
            </a:extLst>
          </p:cNvPr>
          <p:cNvSpPr/>
          <p:nvPr/>
        </p:nvSpPr>
        <p:spPr>
          <a:xfrm>
            <a:off x="8578902" y="19875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30" name="Google Shape;16669;p32">
            <a:extLst>
              <a:ext uri="{FF2B5EF4-FFF2-40B4-BE49-F238E27FC236}">
                <a16:creationId xmlns:a16="http://schemas.microsoft.com/office/drawing/2014/main" id="{77EDF647-BD45-F281-3C70-0F8E4FE4AF49}"/>
              </a:ext>
            </a:extLst>
          </p:cNvPr>
          <p:cNvSpPr/>
          <p:nvPr/>
        </p:nvSpPr>
        <p:spPr>
          <a:xfrm>
            <a:off x="8698410" y="19875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32" name="Google Shape;16670;p32">
            <a:extLst>
              <a:ext uri="{FF2B5EF4-FFF2-40B4-BE49-F238E27FC236}">
                <a16:creationId xmlns:a16="http://schemas.microsoft.com/office/drawing/2014/main" id="{41EA3DCB-8DC7-C52B-631B-181702D06F8D}"/>
              </a:ext>
            </a:extLst>
          </p:cNvPr>
          <p:cNvSpPr/>
          <p:nvPr/>
        </p:nvSpPr>
        <p:spPr>
          <a:xfrm>
            <a:off x="8817919" y="19875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34" name="Google Shape;16671;p32">
            <a:extLst>
              <a:ext uri="{FF2B5EF4-FFF2-40B4-BE49-F238E27FC236}">
                <a16:creationId xmlns:a16="http://schemas.microsoft.com/office/drawing/2014/main" id="{15AEAF2A-A2F3-7501-B007-41083D81101D}"/>
              </a:ext>
            </a:extLst>
          </p:cNvPr>
          <p:cNvSpPr/>
          <p:nvPr/>
        </p:nvSpPr>
        <p:spPr>
          <a:xfrm>
            <a:off x="8937427" y="198758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54" name="Google Shape;16738;p32">
            <a:extLst>
              <a:ext uri="{FF2B5EF4-FFF2-40B4-BE49-F238E27FC236}">
                <a16:creationId xmlns:a16="http://schemas.microsoft.com/office/drawing/2014/main" id="{37B09C11-A9E0-6077-F031-676156516EB3}"/>
              </a:ext>
            </a:extLst>
          </p:cNvPr>
          <p:cNvSpPr/>
          <p:nvPr/>
        </p:nvSpPr>
        <p:spPr>
          <a:xfrm>
            <a:off x="8339886" y="20936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56" name="Google Shape;16739;p32">
            <a:extLst>
              <a:ext uri="{FF2B5EF4-FFF2-40B4-BE49-F238E27FC236}">
                <a16:creationId xmlns:a16="http://schemas.microsoft.com/office/drawing/2014/main" id="{6177BE8B-3B85-1A4E-8295-61369832B30C}"/>
              </a:ext>
            </a:extLst>
          </p:cNvPr>
          <p:cNvSpPr/>
          <p:nvPr/>
        </p:nvSpPr>
        <p:spPr>
          <a:xfrm>
            <a:off x="8459394" y="20936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58" name="Google Shape;16740;p32">
            <a:extLst>
              <a:ext uri="{FF2B5EF4-FFF2-40B4-BE49-F238E27FC236}">
                <a16:creationId xmlns:a16="http://schemas.microsoft.com/office/drawing/2014/main" id="{579AA5CA-97DA-5AC4-9294-68FBAE2C02CA}"/>
              </a:ext>
            </a:extLst>
          </p:cNvPr>
          <p:cNvSpPr/>
          <p:nvPr/>
        </p:nvSpPr>
        <p:spPr>
          <a:xfrm>
            <a:off x="8578902" y="20936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60" name="Google Shape;16741;p32">
            <a:extLst>
              <a:ext uri="{FF2B5EF4-FFF2-40B4-BE49-F238E27FC236}">
                <a16:creationId xmlns:a16="http://schemas.microsoft.com/office/drawing/2014/main" id="{DCDF5449-35B0-EA1E-68BB-42150A4E25D7}"/>
              </a:ext>
            </a:extLst>
          </p:cNvPr>
          <p:cNvSpPr/>
          <p:nvPr/>
        </p:nvSpPr>
        <p:spPr>
          <a:xfrm>
            <a:off x="8698410" y="20936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62" name="Google Shape;16742;p32">
            <a:extLst>
              <a:ext uri="{FF2B5EF4-FFF2-40B4-BE49-F238E27FC236}">
                <a16:creationId xmlns:a16="http://schemas.microsoft.com/office/drawing/2014/main" id="{EDEF9738-9D73-9FEA-E963-0916788CE925}"/>
              </a:ext>
            </a:extLst>
          </p:cNvPr>
          <p:cNvSpPr/>
          <p:nvPr/>
        </p:nvSpPr>
        <p:spPr>
          <a:xfrm>
            <a:off x="8817919" y="20936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64" name="Google Shape;16743;p32">
            <a:extLst>
              <a:ext uri="{FF2B5EF4-FFF2-40B4-BE49-F238E27FC236}">
                <a16:creationId xmlns:a16="http://schemas.microsoft.com/office/drawing/2014/main" id="{457C71E4-4047-0B39-71B5-09CCA5E2855F}"/>
              </a:ext>
            </a:extLst>
          </p:cNvPr>
          <p:cNvSpPr/>
          <p:nvPr/>
        </p:nvSpPr>
        <p:spPr>
          <a:xfrm>
            <a:off x="8937427" y="209369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84" name="Google Shape;16522;p32">
            <a:extLst>
              <a:ext uri="{FF2B5EF4-FFF2-40B4-BE49-F238E27FC236}">
                <a16:creationId xmlns:a16="http://schemas.microsoft.com/office/drawing/2014/main" id="{197BFA84-B30A-9259-65C4-3780700C5AE1}"/>
              </a:ext>
            </a:extLst>
          </p:cNvPr>
          <p:cNvSpPr/>
          <p:nvPr/>
        </p:nvSpPr>
        <p:spPr>
          <a:xfrm>
            <a:off x="8339886" y="136040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86" name="Google Shape;16523;p32">
            <a:extLst>
              <a:ext uri="{FF2B5EF4-FFF2-40B4-BE49-F238E27FC236}">
                <a16:creationId xmlns:a16="http://schemas.microsoft.com/office/drawing/2014/main" id="{41474545-467B-9F14-10DC-C81EAFA59693}"/>
              </a:ext>
            </a:extLst>
          </p:cNvPr>
          <p:cNvSpPr/>
          <p:nvPr/>
        </p:nvSpPr>
        <p:spPr>
          <a:xfrm>
            <a:off x="8459394" y="136040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88" name="Google Shape;16524;p32">
            <a:extLst>
              <a:ext uri="{FF2B5EF4-FFF2-40B4-BE49-F238E27FC236}">
                <a16:creationId xmlns:a16="http://schemas.microsoft.com/office/drawing/2014/main" id="{43378FF5-694C-D2AF-4FDD-93BB3EDA5D6F}"/>
              </a:ext>
            </a:extLst>
          </p:cNvPr>
          <p:cNvSpPr/>
          <p:nvPr/>
        </p:nvSpPr>
        <p:spPr>
          <a:xfrm>
            <a:off x="8578902" y="136040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90" name="Google Shape;16525;p32">
            <a:extLst>
              <a:ext uri="{FF2B5EF4-FFF2-40B4-BE49-F238E27FC236}">
                <a16:creationId xmlns:a16="http://schemas.microsoft.com/office/drawing/2014/main" id="{AE7EE45E-A84D-0BEB-FF5D-208FB9BB5D16}"/>
              </a:ext>
            </a:extLst>
          </p:cNvPr>
          <p:cNvSpPr/>
          <p:nvPr/>
        </p:nvSpPr>
        <p:spPr>
          <a:xfrm>
            <a:off x="8698410" y="136040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92" name="Google Shape;16526;p32">
            <a:extLst>
              <a:ext uri="{FF2B5EF4-FFF2-40B4-BE49-F238E27FC236}">
                <a16:creationId xmlns:a16="http://schemas.microsoft.com/office/drawing/2014/main" id="{5A516783-3659-4A59-FA0F-CC31575692D5}"/>
              </a:ext>
            </a:extLst>
          </p:cNvPr>
          <p:cNvSpPr/>
          <p:nvPr/>
        </p:nvSpPr>
        <p:spPr>
          <a:xfrm>
            <a:off x="8817919" y="136040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94" name="Google Shape;16527;p32">
            <a:extLst>
              <a:ext uri="{FF2B5EF4-FFF2-40B4-BE49-F238E27FC236}">
                <a16:creationId xmlns:a16="http://schemas.microsoft.com/office/drawing/2014/main" id="{A6786614-64F0-84E8-F759-30A59639E843}"/>
              </a:ext>
            </a:extLst>
          </p:cNvPr>
          <p:cNvSpPr/>
          <p:nvPr/>
        </p:nvSpPr>
        <p:spPr>
          <a:xfrm>
            <a:off x="8937427" y="136040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14" name="Google Shape;16594;p32">
            <a:extLst>
              <a:ext uri="{FF2B5EF4-FFF2-40B4-BE49-F238E27FC236}">
                <a16:creationId xmlns:a16="http://schemas.microsoft.com/office/drawing/2014/main" id="{82B5D01F-577D-646B-F9D0-B310E8587251}"/>
              </a:ext>
            </a:extLst>
          </p:cNvPr>
          <p:cNvSpPr/>
          <p:nvPr/>
        </p:nvSpPr>
        <p:spPr>
          <a:xfrm>
            <a:off x="8339886" y="146651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16" name="Google Shape;16595;p32">
            <a:extLst>
              <a:ext uri="{FF2B5EF4-FFF2-40B4-BE49-F238E27FC236}">
                <a16:creationId xmlns:a16="http://schemas.microsoft.com/office/drawing/2014/main" id="{8B1BACED-529A-7C97-CC04-CBFD52008BBA}"/>
              </a:ext>
            </a:extLst>
          </p:cNvPr>
          <p:cNvSpPr/>
          <p:nvPr/>
        </p:nvSpPr>
        <p:spPr>
          <a:xfrm>
            <a:off x="8459394" y="146651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18" name="Google Shape;16596;p32">
            <a:extLst>
              <a:ext uri="{FF2B5EF4-FFF2-40B4-BE49-F238E27FC236}">
                <a16:creationId xmlns:a16="http://schemas.microsoft.com/office/drawing/2014/main" id="{F0413C13-BB54-31E4-DDDB-5DDE64911180}"/>
              </a:ext>
            </a:extLst>
          </p:cNvPr>
          <p:cNvSpPr/>
          <p:nvPr/>
        </p:nvSpPr>
        <p:spPr>
          <a:xfrm>
            <a:off x="8578902" y="146651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20" name="Google Shape;16597;p32">
            <a:extLst>
              <a:ext uri="{FF2B5EF4-FFF2-40B4-BE49-F238E27FC236}">
                <a16:creationId xmlns:a16="http://schemas.microsoft.com/office/drawing/2014/main" id="{8300AA62-DAEC-3377-0CAC-5C47B83955DD}"/>
              </a:ext>
            </a:extLst>
          </p:cNvPr>
          <p:cNvSpPr/>
          <p:nvPr/>
        </p:nvSpPr>
        <p:spPr>
          <a:xfrm>
            <a:off x="8698410" y="146651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22" name="Google Shape;16598;p32">
            <a:extLst>
              <a:ext uri="{FF2B5EF4-FFF2-40B4-BE49-F238E27FC236}">
                <a16:creationId xmlns:a16="http://schemas.microsoft.com/office/drawing/2014/main" id="{CB44479A-5B2E-AC6E-4CEE-6919A24F0C73}"/>
              </a:ext>
            </a:extLst>
          </p:cNvPr>
          <p:cNvSpPr/>
          <p:nvPr/>
        </p:nvSpPr>
        <p:spPr>
          <a:xfrm>
            <a:off x="8817919" y="146651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24" name="Google Shape;16599;p32">
            <a:extLst>
              <a:ext uri="{FF2B5EF4-FFF2-40B4-BE49-F238E27FC236}">
                <a16:creationId xmlns:a16="http://schemas.microsoft.com/office/drawing/2014/main" id="{E40F6AF2-FDA3-16E8-A7BB-B4AE2E7FCB06}"/>
              </a:ext>
            </a:extLst>
          </p:cNvPr>
          <p:cNvSpPr/>
          <p:nvPr/>
        </p:nvSpPr>
        <p:spPr>
          <a:xfrm>
            <a:off x="8937427" y="146651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44" name="Google Shape;16666;p32">
            <a:extLst>
              <a:ext uri="{FF2B5EF4-FFF2-40B4-BE49-F238E27FC236}">
                <a16:creationId xmlns:a16="http://schemas.microsoft.com/office/drawing/2014/main" id="{CF682D83-8D2F-20A0-6BF7-3B1CBBB2A2B4}"/>
              </a:ext>
            </a:extLst>
          </p:cNvPr>
          <p:cNvSpPr/>
          <p:nvPr/>
        </p:nvSpPr>
        <p:spPr>
          <a:xfrm>
            <a:off x="8339886" y="157262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46" name="Google Shape;16667;p32">
            <a:extLst>
              <a:ext uri="{FF2B5EF4-FFF2-40B4-BE49-F238E27FC236}">
                <a16:creationId xmlns:a16="http://schemas.microsoft.com/office/drawing/2014/main" id="{32437FE8-6EB6-B4B7-E926-AD16C3625209}"/>
              </a:ext>
            </a:extLst>
          </p:cNvPr>
          <p:cNvSpPr/>
          <p:nvPr/>
        </p:nvSpPr>
        <p:spPr>
          <a:xfrm>
            <a:off x="8459394" y="157262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48" name="Google Shape;16668;p32">
            <a:extLst>
              <a:ext uri="{FF2B5EF4-FFF2-40B4-BE49-F238E27FC236}">
                <a16:creationId xmlns:a16="http://schemas.microsoft.com/office/drawing/2014/main" id="{E9FE0100-0B0D-840C-A7BB-06EE706ACE6F}"/>
              </a:ext>
            </a:extLst>
          </p:cNvPr>
          <p:cNvSpPr/>
          <p:nvPr/>
        </p:nvSpPr>
        <p:spPr>
          <a:xfrm>
            <a:off x="8578902" y="157262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50" name="Google Shape;16669;p32">
            <a:extLst>
              <a:ext uri="{FF2B5EF4-FFF2-40B4-BE49-F238E27FC236}">
                <a16:creationId xmlns:a16="http://schemas.microsoft.com/office/drawing/2014/main" id="{9DE486E0-3A16-02F1-6772-DCA229E39E2C}"/>
              </a:ext>
            </a:extLst>
          </p:cNvPr>
          <p:cNvSpPr/>
          <p:nvPr/>
        </p:nvSpPr>
        <p:spPr>
          <a:xfrm>
            <a:off x="8698410" y="157262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52" name="Google Shape;16670;p32">
            <a:extLst>
              <a:ext uri="{FF2B5EF4-FFF2-40B4-BE49-F238E27FC236}">
                <a16:creationId xmlns:a16="http://schemas.microsoft.com/office/drawing/2014/main" id="{E0FBF8B2-B1EF-0F32-D568-F491AE26B29E}"/>
              </a:ext>
            </a:extLst>
          </p:cNvPr>
          <p:cNvSpPr/>
          <p:nvPr/>
        </p:nvSpPr>
        <p:spPr>
          <a:xfrm>
            <a:off x="8817919" y="157262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54" name="Google Shape;16671;p32">
            <a:extLst>
              <a:ext uri="{FF2B5EF4-FFF2-40B4-BE49-F238E27FC236}">
                <a16:creationId xmlns:a16="http://schemas.microsoft.com/office/drawing/2014/main" id="{5E7C9721-5596-3064-BA0D-33E87642445E}"/>
              </a:ext>
            </a:extLst>
          </p:cNvPr>
          <p:cNvSpPr/>
          <p:nvPr/>
        </p:nvSpPr>
        <p:spPr>
          <a:xfrm>
            <a:off x="8937427" y="157262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74" name="Google Shape;16738;p32">
            <a:extLst>
              <a:ext uri="{FF2B5EF4-FFF2-40B4-BE49-F238E27FC236}">
                <a16:creationId xmlns:a16="http://schemas.microsoft.com/office/drawing/2014/main" id="{BF095B2E-F09B-90CA-CC89-94B049669F72}"/>
              </a:ext>
            </a:extLst>
          </p:cNvPr>
          <p:cNvSpPr/>
          <p:nvPr/>
        </p:nvSpPr>
        <p:spPr>
          <a:xfrm>
            <a:off x="8339886" y="167872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76" name="Google Shape;16739;p32">
            <a:extLst>
              <a:ext uri="{FF2B5EF4-FFF2-40B4-BE49-F238E27FC236}">
                <a16:creationId xmlns:a16="http://schemas.microsoft.com/office/drawing/2014/main" id="{2B39B8CE-F12A-86AB-0536-5316F0E436F2}"/>
              </a:ext>
            </a:extLst>
          </p:cNvPr>
          <p:cNvSpPr/>
          <p:nvPr/>
        </p:nvSpPr>
        <p:spPr>
          <a:xfrm>
            <a:off x="8459394" y="167872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78" name="Google Shape;16740;p32">
            <a:extLst>
              <a:ext uri="{FF2B5EF4-FFF2-40B4-BE49-F238E27FC236}">
                <a16:creationId xmlns:a16="http://schemas.microsoft.com/office/drawing/2014/main" id="{A40F864F-8B2F-B971-5C06-E79027E07C70}"/>
              </a:ext>
            </a:extLst>
          </p:cNvPr>
          <p:cNvSpPr/>
          <p:nvPr/>
        </p:nvSpPr>
        <p:spPr>
          <a:xfrm>
            <a:off x="8578902" y="167872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80" name="Google Shape;16741;p32">
            <a:extLst>
              <a:ext uri="{FF2B5EF4-FFF2-40B4-BE49-F238E27FC236}">
                <a16:creationId xmlns:a16="http://schemas.microsoft.com/office/drawing/2014/main" id="{0B4FD311-B579-ACAD-FDC9-2AB14F31897F}"/>
              </a:ext>
            </a:extLst>
          </p:cNvPr>
          <p:cNvSpPr/>
          <p:nvPr/>
        </p:nvSpPr>
        <p:spPr>
          <a:xfrm>
            <a:off x="8698410" y="167872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82" name="Google Shape;16742;p32">
            <a:extLst>
              <a:ext uri="{FF2B5EF4-FFF2-40B4-BE49-F238E27FC236}">
                <a16:creationId xmlns:a16="http://schemas.microsoft.com/office/drawing/2014/main" id="{9B731834-172E-EBD6-455D-524A0D869D64}"/>
              </a:ext>
            </a:extLst>
          </p:cNvPr>
          <p:cNvSpPr/>
          <p:nvPr/>
        </p:nvSpPr>
        <p:spPr>
          <a:xfrm>
            <a:off x="8817919" y="167872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84" name="Google Shape;16743;p32">
            <a:extLst>
              <a:ext uri="{FF2B5EF4-FFF2-40B4-BE49-F238E27FC236}">
                <a16:creationId xmlns:a16="http://schemas.microsoft.com/office/drawing/2014/main" id="{C13B9B81-B1D7-5102-1951-ADFECAD97A29}"/>
              </a:ext>
            </a:extLst>
          </p:cNvPr>
          <p:cNvSpPr/>
          <p:nvPr/>
        </p:nvSpPr>
        <p:spPr>
          <a:xfrm>
            <a:off x="8937427" y="167872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04" name="Google Shape;16522;p32">
            <a:extLst>
              <a:ext uri="{FF2B5EF4-FFF2-40B4-BE49-F238E27FC236}">
                <a16:creationId xmlns:a16="http://schemas.microsoft.com/office/drawing/2014/main" id="{E58B9342-0345-053B-5E75-C5A367BE85B3}"/>
              </a:ext>
            </a:extLst>
          </p:cNvPr>
          <p:cNvSpPr/>
          <p:nvPr/>
        </p:nvSpPr>
        <p:spPr>
          <a:xfrm>
            <a:off x="8339886" y="92988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06" name="Google Shape;16523;p32">
            <a:extLst>
              <a:ext uri="{FF2B5EF4-FFF2-40B4-BE49-F238E27FC236}">
                <a16:creationId xmlns:a16="http://schemas.microsoft.com/office/drawing/2014/main" id="{99C2229D-D2C2-1A31-451B-4CD5FC67FE6C}"/>
              </a:ext>
            </a:extLst>
          </p:cNvPr>
          <p:cNvSpPr/>
          <p:nvPr/>
        </p:nvSpPr>
        <p:spPr>
          <a:xfrm>
            <a:off x="8459394" y="92988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08" name="Google Shape;16524;p32">
            <a:extLst>
              <a:ext uri="{FF2B5EF4-FFF2-40B4-BE49-F238E27FC236}">
                <a16:creationId xmlns:a16="http://schemas.microsoft.com/office/drawing/2014/main" id="{3334DDD4-2295-CEDF-3C1F-AED58F328BC3}"/>
              </a:ext>
            </a:extLst>
          </p:cNvPr>
          <p:cNvSpPr/>
          <p:nvPr/>
        </p:nvSpPr>
        <p:spPr>
          <a:xfrm>
            <a:off x="8578902" y="92988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10" name="Google Shape;16525;p32">
            <a:extLst>
              <a:ext uri="{FF2B5EF4-FFF2-40B4-BE49-F238E27FC236}">
                <a16:creationId xmlns:a16="http://schemas.microsoft.com/office/drawing/2014/main" id="{A84E2B2D-4CA7-3927-8DD0-2690A115633C}"/>
              </a:ext>
            </a:extLst>
          </p:cNvPr>
          <p:cNvSpPr/>
          <p:nvPr/>
        </p:nvSpPr>
        <p:spPr>
          <a:xfrm>
            <a:off x="8698410" y="92988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12" name="Google Shape;16526;p32">
            <a:extLst>
              <a:ext uri="{FF2B5EF4-FFF2-40B4-BE49-F238E27FC236}">
                <a16:creationId xmlns:a16="http://schemas.microsoft.com/office/drawing/2014/main" id="{884D08E6-137D-D6E6-D659-9AC946B09232}"/>
              </a:ext>
            </a:extLst>
          </p:cNvPr>
          <p:cNvSpPr/>
          <p:nvPr/>
        </p:nvSpPr>
        <p:spPr>
          <a:xfrm>
            <a:off x="8817919" y="92988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14" name="Google Shape;16527;p32">
            <a:extLst>
              <a:ext uri="{FF2B5EF4-FFF2-40B4-BE49-F238E27FC236}">
                <a16:creationId xmlns:a16="http://schemas.microsoft.com/office/drawing/2014/main" id="{EEB4E996-0A2B-B8B0-2EC7-F42F0DB7D69C}"/>
              </a:ext>
            </a:extLst>
          </p:cNvPr>
          <p:cNvSpPr/>
          <p:nvPr/>
        </p:nvSpPr>
        <p:spPr>
          <a:xfrm>
            <a:off x="8937427" y="92988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34" name="Google Shape;16594;p32">
            <a:extLst>
              <a:ext uri="{FF2B5EF4-FFF2-40B4-BE49-F238E27FC236}">
                <a16:creationId xmlns:a16="http://schemas.microsoft.com/office/drawing/2014/main" id="{D4077B83-F828-05E5-DB5C-517D3C0E382D}"/>
              </a:ext>
            </a:extLst>
          </p:cNvPr>
          <p:cNvSpPr/>
          <p:nvPr/>
        </p:nvSpPr>
        <p:spPr>
          <a:xfrm>
            <a:off x="8339886" y="103598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36" name="Google Shape;16595;p32">
            <a:extLst>
              <a:ext uri="{FF2B5EF4-FFF2-40B4-BE49-F238E27FC236}">
                <a16:creationId xmlns:a16="http://schemas.microsoft.com/office/drawing/2014/main" id="{1AF2E925-71BA-D8F9-4DBD-00D71F541F16}"/>
              </a:ext>
            </a:extLst>
          </p:cNvPr>
          <p:cNvSpPr/>
          <p:nvPr/>
        </p:nvSpPr>
        <p:spPr>
          <a:xfrm>
            <a:off x="8459394" y="103598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38" name="Google Shape;16596;p32">
            <a:extLst>
              <a:ext uri="{FF2B5EF4-FFF2-40B4-BE49-F238E27FC236}">
                <a16:creationId xmlns:a16="http://schemas.microsoft.com/office/drawing/2014/main" id="{05332CB4-16FC-B3BF-5FDC-F90DCC00EE77}"/>
              </a:ext>
            </a:extLst>
          </p:cNvPr>
          <p:cNvSpPr/>
          <p:nvPr/>
        </p:nvSpPr>
        <p:spPr>
          <a:xfrm>
            <a:off x="8578902" y="103598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40" name="Google Shape;16597;p32">
            <a:extLst>
              <a:ext uri="{FF2B5EF4-FFF2-40B4-BE49-F238E27FC236}">
                <a16:creationId xmlns:a16="http://schemas.microsoft.com/office/drawing/2014/main" id="{4371E0BC-AEF1-CF0F-657C-505214CBEEBE}"/>
              </a:ext>
            </a:extLst>
          </p:cNvPr>
          <p:cNvSpPr/>
          <p:nvPr/>
        </p:nvSpPr>
        <p:spPr>
          <a:xfrm>
            <a:off x="8698410" y="103598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42" name="Google Shape;16598;p32">
            <a:extLst>
              <a:ext uri="{FF2B5EF4-FFF2-40B4-BE49-F238E27FC236}">
                <a16:creationId xmlns:a16="http://schemas.microsoft.com/office/drawing/2014/main" id="{C15696A7-FA9B-63F3-7C44-2A4E6EC33553}"/>
              </a:ext>
            </a:extLst>
          </p:cNvPr>
          <p:cNvSpPr/>
          <p:nvPr/>
        </p:nvSpPr>
        <p:spPr>
          <a:xfrm>
            <a:off x="8817919" y="103598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44" name="Google Shape;16599;p32">
            <a:extLst>
              <a:ext uri="{FF2B5EF4-FFF2-40B4-BE49-F238E27FC236}">
                <a16:creationId xmlns:a16="http://schemas.microsoft.com/office/drawing/2014/main" id="{8CCB4B92-7D29-37A0-9E92-8711EA88AD76}"/>
              </a:ext>
            </a:extLst>
          </p:cNvPr>
          <p:cNvSpPr/>
          <p:nvPr/>
        </p:nvSpPr>
        <p:spPr>
          <a:xfrm>
            <a:off x="8937427" y="103598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64" name="Google Shape;16666;p32">
            <a:extLst>
              <a:ext uri="{FF2B5EF4-FFF2-40B4-BE49-F238E27FC236}">
                <a16:creationId xmlns:a16="http://schemas.microsoft.com/office/drawing/2014/main" id="{569158EF-3C77-2F81-DF6D-9877527EAB4A}"/>
              </a:ext>
            </a:extLst>
          </p:cNvPr>
          <p:cNvSpPr/>
          <p:nvPr/>
        </p:nvSpPr>
        <p:spPr>
          <a:xfrm>
            <a:off x="8339886" y="11420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66" name="Google Shape;16667;p32">
            <a:extLst>
              <a:ext uri="{FF2B5EF4-FFF2-40B4-BE49-F238E27FC236}">
                <a16:creationId xmlns:a16="http://schemas.microsoft.com/office/drawing/2014/main" id="{D473B10B-4105-A464-BF6D-88B24D669EDF}"/>
              </a:ext>
            </a:extLst>
          </p:cNvPr>
          <p:cNvSpPr/>
          <p:nvPr/>
        </p:nvSpPr>
        <p:spPr>
          <a:xfrm>
            <a:off x="8459394" y="11420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68" name="Google Shape;16668;p32">
            <a:extLst>
              <a:ext uri="{FF2B5EF4-FFF2-40B4-BE49-F238E27FC236}">
                <a16:creationId xmlns:a16="http://schemas.microsoft.com/office/drawing/2014/main" id="{59235CBB-3FA8-C4B8-9882-FC060A8DCF4A}"/>
              </a:ext>
            </a:extLst>
          </p:cNvPr>
          <p:cNvSpPr/>
          <p:nvPr/>
        </p:nvSpPr>
        <p:spPr>
          <a:xfrm>
            <a:off x="8578902" y="11420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70" name="Google Shape;16669;p32">
            <a:extLst>
              <a:ext uri="{FF2B5EF4-FFF2-40B4-BE49-F238E27FC236}">
                <a16:creationId xmlns:a16="http://schemas.microsoft.com/office/drawing/2014/main" id="{8104D31C-322D-9357-BBF9-B813C54B9966}"/>
              </a:ext>
            </a:extLst>
          </p:cNvPr>
          <p:cNvSpPr/>
          <p:nvPr/>
        </p:nvSpPr>
        <p:spPr>
          <a:xfrm>
            <a:off x="8698410" y="11420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72" name="Google Shape;16670;p32">
            <a:extLst>
              <a:ext uri="{FF2B5EF4-FFF2-40B4-BE49-F238E27FC236}">
                <a16:creationId xmlns:a16="http://schemas.microsoft.com/office/drawing/2014/main" id="{333C5BCB-50FC-38BF-F374-C316D784FFFC}"/>
              </a:ext>
            </a:extLst>
          </p:cNvPr>
          <p:cNvSpPr/>
          <p:nvPr/>
        </p:nvSpPr>
        <p:spPr>
          <a:xfrm>
            <a:off x="8817919" y="11420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74" name="Google Shape;16671;p32">
            <a:extLst>
              <a:ext uri="{FF2B5EF4-FFF2-40B4-BE49-F238E27FC236}">
                <a16:creationId xmlns:a16="http://schemas.microsoft.com/office/drawing/2014/main" id="{B1F5206C-2604-03B6-3B66-6D96CFCB9DE6}"/>
              </a:ext>
            </a:extLst>
          </p:cNvPr>
          <p:cNvSpPr/>
          <p:nvPr/>
        </p:nvSpPr>
        <p:spPr>
          <a:xfrm>
            <a:off x="8937427" y="114209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94" name="Google Shape;16738;p32">
            <a:extLst>
              <a:ext uri="{FF2B5EF4-FFF2-40B4-BE49-F238E27FC236}">
                <a16:creationId xmlns:a16="http://schemas.microsoft.com/office/drawing/2014/main" id="{7D343FD3-1629-190E-B09C-61E685723AAF}"/>
              </a:ext>
            </a:extLst>
          </p:cNvPr>
          <p:cNvSpPr/>
          <p:nvPr/>
        </p:nvSpPr>
        <p:spPr>
          <a:xfrm>
            <a:off x="8339886" y="12482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96" name="Google Shape;16739;p32">
            <a:extLst>
              <a:ext uri="{FF2B5EF4-FFF2-40B4-BE49-F238E27FC236}">
                <a16:creationId xmlns:a16="http://schemas.microsoft.com/office/drawing/2014/main" id="{C718F76D-6E6F-DD7E-48FB-B970A81B095F}"/>
              </a:ext>
            </a:extLst>
          </p:cNvPr>
          <p:cNvSpPr/>
          <p:nvPr/>
        </p:nvSpPr>
        <p:spPr>
          <a:xfrm>
            <a:off x="8459394" y="12482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98" name="Google Shape;16740;p32">
            <a:extLst>
              <a:ext uri="{FF2B5EF4-FFF2-40B4-BE49-F238E27FC236}">
                <a16:creationId xmlns:a16="http://schemas.microsoft.com/office/drawing/2014/main" id="{89D398BB-5F94-BFD2-EA1B-95AEA633B9AE}"/>
              </a:ext>
            </a:extLst>
          </p:cNvPr>
          <p:cNvSpPr/>
          <p:nvPr/>
        </p:nvSpPr>
        <p:spPr>
          <a:xfrm>
            <a:off x="8578902" y="12482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00" name="Google Shape;16741;p32">
            <a:extLst>
              <a:ext uri="{FF2B5EF4-FFF2-40B4-BE49-F238E27FC236}">
                <a16:creationId xmlns:a16="http://schemas.microsoft.com/office/drawing/2014/main" id="{8791E40F-5ABB-2DAE-3E1D-B4EB8D1F788E}"/>
              </a:ext>
            </a:extLst>
          </p:cNvPr>
          <p:cNvSpPr/>
          <p:nvPr/>
        </p:nvSpPr>
        <p:spPr>
          <a:xfrm>
            <a:off x="8698410" y="12482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02" name="Google Shape;16742;p32">
            <a:extLst>
              <a:ext uri="{FF2B5EF4-FFF2-40B4-BE49-F238E27FC236}">
                <a16:creationId xmlns:a16="http://schemas.microsoft.com/office/drawing/2014/main" id="{4B914D35-4ADF-5649-7B66-6DE3CC8BB92C}"/>
              </a:ext>
            </a:extLst>
          </p:cNvPr>
          <p:cNvSpPr/>
          <p:nvPr/>
        </p:nvSpPr>
        <p:spPr>
          <a:xfrm>
            <a:off x="8817919" y="12482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04" name="Google Shape;16743;p32">
            <a:extLst>
              <a:ext uri="{FF2B5EF4-FFF2-40B4-BE49-F238E27FC236}">
                <a16:creationId xmlns:a16="http://schemas.microsoft.com/office/drawing/2014/main" id="{B213FB9F-3905-5D8B-57F7-129FD79407C0}"/>
              </a:ext>
            </a:extLst>
          </p:cNvPr>
          <p:cNvSpPr/>
          <p:nvPr/>
        </p:nvSpPr>
        <p:spPr>
          <a:xfrm>
            <a:off x="8937427" y="124820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24" name="Google Shape;16522;p32">
            <a:extLst>
              <a:ext uri="{FF2B5EF4-FFF2-40B4-BE49-F238E27FC236}">
                <a16:creationId xmlns:a16="http://schemas.microsoft.com/office/drawing/2014/main" id="{CA7C2BA6-0D19-A8C4-8640-4110665BD0FE}"/>
              </a:ext>
            </a:extLst>
          </p:cNvPr>
          <p:cNvSpPr/>
          <p:nvPr/>
        </p:nvSpPr>
        <p:spPr>
          <a:xfrm>
            <a:off x="8329141" y="52474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26" name="Google Shape;16523;p32">
            <a:extLst>
              <a:ext uri="{FF2B5EF4-FFF2-40B4-BE49-F238E27FC236}">
                <a16:creationId xmlns:a16="http://schemas.microsoft.com/office/drawing/2014/main" id="{DA47281E-3A0B-4CF3-3810-0957A800801D}"/>
              </a:ext>
            </a:extLst>
          </p:cNvPr>
          <p:cNvSpPr/>
          <p:nvPr/>
        </p:nvSpPr>
        <p:spPr>
          <a:xfrm>
            <a:off x="8448649" y="52474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28" name="Google Shape;16524;p32">
            <a:extLst>
              <a:ext uri="{FF2B5EF4-FFF2-40B4-BE49-F238E27FC236}">
                <a16:creationId xmlns:a16="http://schemas.microsoft.com/office/drawing/2014/main" id="{78019EE3-FCC5-380A-B1ED-A4C16A42EDD8}"/>
              </a:ext>
            </a:extLst>
          </p:cNvPr>
          <p:cNvSpPr/>
          <p:nvPr/>
        </p:nvSpPr>
        <p:spPr>
          <a:xfrm>
            <a:off x="8568157" y="52474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30" name="Google Shape;16525;p32">
            <a:extLst>
              <a:ext uri="{FF2B5EF4-FFF2-40B4-BE49-F238E27FC236}">
                <a16:creationId xmlns:a16="http://schemas.microsoft.com/office/drawing/2014/main" id="{766FF2D1-952F-1A4C-1522-1E4B1587A4E7}"/>
              </a:ext>
            </a:extLst>
          </p:cNvPr>
          <p:cNvSpPr/>
          <p:nvPr/>
        </p:nvSpPr>
        <p:spPr>
          <a:xfrm>
            <a:off x="8687665" y="52474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32" name="Google Shape;16526;p32">
            <a:extLst>
              <a:ext uri="{FF2B5EF4-FFF2-40B4-BE49-F238E27FC236}">
                <a16:creationId xmlns:a16="http://schemas.microsoft.com/office/drawing/2014/main" id="{FB39FE1D-930A-9DB3-CA19-6F848B3DADE5}"/>
              </a:ext>
            </a:extLst>
          </p:cNvPr>
          <p:cNvSpPr/>
          <p:nvPr/>
        </p:nvSpPr>
        <p:spPr>
          <a:xfrm>
            <a:off x="8807174" y="52474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34" name="Google Shape;16527;p32">
            <a:extLst>
              <a:ext uri="{FF2B5EF4-FFF2-40B4-BE49-F238E27FC236}">
                <a16:creationId xmlns:a16="http://schemas.microsoft.com/office/drawing/2014/main" id="{5BC0C17A-1BB1-17C9-06ED-27FF365A695C}"/>
              </a:ext>
            </a:extLst>
          </p:cNvPr>
          <p:cNvSpPr/>
          <p:nvPr/>
        </p:nvSpPr>
        <p:spPr>
          <a:xfrm>
            <a:off x="8926682" y="524746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54" name="Google Shape;16594;p32">
            <a:extLst>
              <a:ext uri="{FF2B5EF4-FFF2-40B4-BE49-F238E27FC236}">
                <a16:creationId xmlns:a16="http://schemas.microsoft.com/office/drawing/2014/main" id="{8100657F-1778-8580-525B-EF4747222BE6}"/>
              </a:ext>
            </a:extLst>
          </p:cNvPr>
          <p:cNvSpPr/>
          <p:nvPr/>
        </p:nvSpPr>
        <p:spPr>
          <a:xfrm>
            <a:off x="8329141" y="63085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56" name="Google Shape;16595;p32">
            <a:extLst>
              <a:ext uri="{FF2B5EF4-FFF2-40B4-BE49-F238E27FC236}">
                <a16:creationId xmlns:a16="http://schemas.microsoft.com/office/drawing/2014/main" id="{CEBF6ADF-4D1E-5E8F-0023-BFEE83460E68}"/>
              </a:ext>
            </a:extLst>
          </p:cNvPr>
          <p:cNvSpPr/>
          <p:nvPr/>
        </p:nvSpPr>
        <p:spPr>
          <a:xfrm>
            <a:off x="8448649" y="63085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58" name="Google Shape;16596;p32">
            <a:extLst>
              <a:ext uri="{FF2B5EF4-FFF2-40B4-BE49-F238E27FC236}">
                <a16:creationId xmlns:a16="http://schemas.microsoft.com/office/drawing/2014/main" id="{3A314202-6F28-1B62-9261-FB37CA975C70}"/>
              </a:ext>
            </a:extLst>
          </p:cNvPr>
          <p:cNvSpPr/>
          <p:nvPr/>
        </p:nvSpPr>
        <p:spPr>
          <a:xfrm>
            <a:off x="8568157" y="63085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60" name="Google Shape;16597;p32">
            <a:extLst>
              <a:ext uri="{FF2B5EF4-FFF2-40B4-BE49-F238E27FC236}">
                <a16:creationId xmlns:a16="http://schemas.microsoft.com/office/drawing/2014/main" id="{6A78253C-A656-CCB8-BF53-1950B89AD726}"/>
              </a:ext>
            </a:extLst>
          </p:cNvPr>
          <p:cNvSpPr/>
          <p:nvPr/>
        </p:nvSpPr>
        <p:spPr>
          <a:xfrm>
            <a:off x="8687665" y="63085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62" name="Google Shape;16598;p32">
            <a:extLst>
              <a:ext uri="{FF2B5EF4-FFF2-40B4-BE49-F238E27FC236}">
                <a16:creationId xmlns:a16="http://schemas.microsoft.com/office/drawing/2014/main" id="{A763969C-E85D-6972-EBBC-FE6AC298FEF9}"/>
              </a:ext>
            </a:extLst>
          </p:cNvPr>
          <p:cNvSpPr/>
          <p:nvPr/>
        </p:nvSpPr>
        <p:spPr>
          <a:xfrm>
            <a:off x="8807174" y="63085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64" name="Google Shape;16599;p32">
            <a:extLst>
              <a:ext uri="{FF2B5EF4-FFF2-40B4-BE49-F238E27FC236}">
                <a16:creationId xmlns:a16="http://schemas.microsoft.com/office/drawing/2014/main" id="{A9BB1773-64C4-4933-97E2-59053FB58A52}"/>
              </a:ext>
            </a:extLst>
          </p:cNvPr>
          <p:cNvSpPr/>
          <p:nvPr/>
        </p:nvSpPr>
        <p:spPr>
          <a:xfrm>
            <a:off x="8926682" y="630853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84" name="Google Shape;16666;p32">
            <a:extLst>
              <a:ext uri="{FF2B5EF4-FFF2-40B4-BE49-F238E27FC236}">
                <a16:creationId xmlns:a16="http://schemas.microsoft.com/office/drawing/2014/main" id="{7ABC8003-3BCA-45B5-7E86-BC6C1AA4D0C1}"/>
              </a:ext>
            </a:extLst>
          </p:cNvPr>
          <p:cNvSpPr/>
          <p:nvPr/>
        </p:nvSpPr>
        <p:spPr>
          <a:xfrm>
            <a:off x="8329141" y="73696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86" name="Google Shape;16667;p32">
            <a:extLst>
              <a:ext uri="{FF2B5EF4-FFF2-40B4-BE49-F238E27FC236}">
                <a16:creationId xmlns:a16="http://schemas.microsoft.com/office/drawing/2014/main" id="{D2CF6C21-5016-0C2F-EF64-1AF8351BAF9A}"/>
              </a:ext>
            </a:extLst>
          </p:cNvPr>
          <p:cNvSpPr/>
          <p:nvPr/>
        </p:nvSpPr>
        <p:spPr>
          <a:xfrm>
            <a:off x="8448649" y="73696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88" name="Google Shape;16668;p32">
            <a:extLst>
              <a:ext uri="{FF2B5EF4-FFF2-40B4-BE49-F238E27FC236}">
                <a16:creationId xmlns:a16="http://schemas.microsoft.com/office/drawing/2014/main" id="{2113EBB2-A924-E745-AB0D-9D6F15E6D97A}"/>
              </a:ext>
            </a:extLst>
          </p:cNvPr>
          <p:cNvSpPr/>
          <p:nvPr/>
        </p:nvSpPr>
        <p:spPr>
          <a:xfrm>
            <a:off x="8568157" y="73696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90" name="Google Shape;16669;p32">
            <a:extLst>
              <a:ext uri="{FF2B5EF4-FFF2-40B4-BE49-F238E27FC236}">
                <a16:creationId xmlns:a16="http://schemas.microsoft.com/office/drawing/2014/main" id="{A46823C2-563D-16A4-117A-DC0796F853E9}"/>
              </a:ext>
            </a:extLst>
          </p:cNvPr>
          <p:cNvSpPr/>
          <p:nvPr/>
        </p:nvSpPr>
        <p:spPr>
          <a:xfrm>
            <a:off x="8687665" y="73696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92" name="Google Shape;16670;p32">
            <a:extLst>
              <a:ext uri="{FF2B5EF4-FFF2-40B4-BE49-F238E27FC236}">
                <a16:creationId xmlns:a16="http://schemas.microsoft.com/office/drawing/2014/main" id="{16645FDC-67F7-F2A4-B484-C67D4E49ABA9}"/>
              </a:ext>
            </a:extLst>
          </p:cNvPr>
          <p:cNvSpPr/>
          <p:nvPr/>
        </p:nvSpPr>
        <p:spPr>
          <a:xfrm>
            <a:off x="8807174" y="73696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94" name="Google Shape;16671;p32">
            <a:extLst>
              <a:ext uri="{FF2B5EF4-FFF2-40B4-BE49-F238E27FC236}">
                <a16:creationId xmlns:a16="http://schemas.microsoft.com/office/drawing/2014/main" id="{AB53FFAC-16FC-3B37-1C52-B76C85698320}"/>
              </a:ext>
            </a:extLst>
          </p:cNvPr>
          <p:cNvSpPr/>
          <p:nvPr/>
        </p:nvSpPr>
        <p:spPr>
          <a:xfrm>
            <a:off x="8926682" y="736960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14" name="Google Shape;16738;p32">
            <a:extLst>
              <a:ext uri="{FF2B5EF4-FFF2-40B4-BE49-F238E27FC236}">
                <a16:creationId xmlns:a16="http://schemas.microsoft.com/office/drawing/2014/main" id="{CDA26553-CD23-947A-0CC3-FE6E6B42D347}"/>
              </a:ext>
            </a:extLst>
          </p:cNvPr>
          <p:cNvSpPr/>
          <p:nvPr/>
        </p:nvSpPr>
        <p:spPr>
          <a:xfrm>
            <a:off x="8329141" y="84306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16" name="Google Shape;16739;p32">
            <a:extLst>
              <a:ext uri="{FF2B5EF4-FFF2-40B4-BE49-F238E27FC236}">
                <a16:creationId xmlns:a16="http://schemas.microsoft.com/office/drawing/2014/main" id="{2FB57BE2-992D-59BD-82D5-05754F8FEB97}"/>
              </a:ext>
            </a:extLst>
          </p:cNvPr>
          <p:cNvSpPr/>
          <p:nvPr/>
        </p:nvSpPr>
        <p:spPr>
          <a:xfrm>
            <a:off x="8448649" y="84306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18" name="Google Shape;16740;p32">
            <a:extLst>
              <a:ext uri="{FF2B5EF4-FFF2-40B4-BE49-F238E27FC236}">
                <a16:creationId xmlns:a16="http://schemas.microsoft.com/office/drawing/2014/main" id="{1E84BE40-46EF-98ED-4234-9C5C913E5953}"/>
              </a:ext>
            </a:extLst>
          </p:cNvPr>
          <p:cNvSpPr/>
          <p:nvPr/>
        </p:nvSpPr>
        <p:spPr>
          <a:xfrm>
            <a:off x="8568157" y="84306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20" name="Google Shape;16741;p32">
            <a:extLst>
              <a:ext uri="{FF2B5EF4-FFF2-40B4-BE49-F238E27FC236}">
                <a16:creationId xmlns:a16="http://schemas.microsoft.com/office/drawing/2014/main" id="{FCB99BC3-5095-64A5-3FE4-A351B220A9CB}"/>
              </a:ext>
            </a:extLst>
          </p:cNvPr>
          <p:cNvSpPr/>
          <p:nvPr/>
        </p:nvSpPr>
        <p:spPr>
          <a:xfrm>
            <a:off x="8687665" y="84306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22" name="Google Shape;16742;p32">
            <a:extLst>
              <a:ext uri="{FF2B5EF4-FFF2-40B4-BE49-F238E27FC236}">
                <a16:creationId xmlns:a16="http://schemas.microsoft.com/office/drawing/2014/main" id="{C41EFD2D-3395-462D-AE23-4B700278318D}"/>
              </a:ext>
            </a:extLst>
          </p:cNvPr>
          <p:cNvSpPr/>
          <p:nvPr/>
        </p:nvSpPr>
        <p:spPr>
          <a:xfrm>
            <a:off x="8807174" y="84306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24" name="Google Shape;16743;p32">
            <a:extLst>
              <a:ext uri="{FF2B5EF4-FFF2-40B4-BE49-F238E27FC236}">
                <a16:creationId xmlns:a16="http://schemas.microsoft.com/office/drawing/2014/main" id="{927A8848-B50E-4174-C219-C4FEF6124BD1}"/>
              </a:ext>
            </a:extLst>
          </p:cNvPr>
          <p:cNvSpPr/>
          <p:nvPr/>
        </p:nvSpPr>
        <p:spPr>
          <a:xfrm>
            <a:off x="8926682" y="84306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29" name="Google Shape;17566;p54">
            <a:extLst>
              <a:ext uri="{FF2B5EF4-FFF2-40B4-BE49-F238E27FC236}">
                <a16:creationId xmlns:a16="http://schemas.microsoft.com/office/drawing/2014/main" id="{C715ED53-617B-34DF-D240-FA400A085E66}"/>
              </a:ext>
            </a:extLst>
          </p:cNvPr>
          <p:cNvSpPr txBox="1">
            <a:spLocks/>
          </p:cNvSpPr>
          <p:nvPr/>
        </p:nvSpPr>
        <p:spPr>
          <a:xfrm>
            <a:off x="2108892" y="404467"/>
            <a:ext cx="4284000" cy="9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640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 Black"/>
              <a:buNone/>
              <a:defRPr sz="4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 Black"/>
              <a:buNone/>
              <a:defRPr sz="36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 Black"/>
              <a:buNone/>
              <a:defRPr sz="36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 Black"/>
              <a:buNone/>
              <a:defRPr sz="36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 Black"/>
              <a:buNone/>
              <a:defRPr sz="36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 Black"/>
              <a:buNone/>
              <a:defRPr sz="36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 Black"/>
              <a:buNone/>
              <a:defRPr sz="36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 Black"/>
              <a:buNone/>
              <a:defRPr sz="36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 Black"/>
              <a:buNone/>
              <a:defRPr sz="36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r>
              <a:rPr lang="el-GR" dirty="0">
                <a:latin typeface="+mj-lt"/>
              </a:rPr>
              <a:t>Ευχαριστώ</a:t>
            </a:r>
            <a:endParaRPr lang="en-US" dirty="0">
              <a:latin typeface="+mj-lt"/>
            </a:endParaRPr>
          </a:p>
        </p:txBody>
      </p:sp>
      <p:sp>
        <p:nvSpPr>
          <p:cNvPr id="20430" name="Google Shape;17567;p54">
            <a:extLst>
              <a:ext uri="{FF2B5EF4-FFF2-40B4-BE49-F238E27FC236}">
                <a16:creationId xmlns:a16="http://schemas.microsoft.com/office/drawing/2014/main" id="{012C1992-0397-928C-6F9B-86B28384AC6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205929" y="1414990"/>
            <a:ext cx="4293900" cy="128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l-GR" sz="2400" b="1" dirty="0">
                <a:solidFill>
                  <a:schemeClr val="dk2"/>
                </a:solidFill>
              </a:rPr>
              <a:t>Ερωτήσεις??</a:t>
            </a:r>
            <a:endParaRPr sz="24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502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3" name="Google Shape;16513;p32"/>
          <p:cNvSpPr/>
          <p:nvPr/>
        </p:nvSpPr>
        <p:spPr>
          <a:xfrm>
            <a:off x="31350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4" name="Google Shape;16514;p32"/>
          <p:cNvSpPr/>
          <p:nvPr/>
        </p:nvSpPr>
        <p:spPr>
          <a:xfrm>
            <a:off x="43301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5" name="Google Shape;16515;p32"/>
          <p:cNvSpPr/>
          <p:nvPr/>
        </p:nvSpPr>
        <p:spPr>
          <a:xfrm>
            <a:off x="55251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6" name="Google Shape;16516;p32"/>
          <p:cNvSpPr/>
          <p:nvPr/>
        </p:nvSpPr>
        <p:spPr>
          <a:xfrm>
            <a:off x="6720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7" name="Google Shape;16517;p32"/>
          <p:cNvSpPr/>
          <p:nvPr/>
        </p:nvSpPr>
        <p:spPr>
          <a:xfrm>
            <a:off x="79153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8" name="Google Shape;16518;p32"/>
          <p:cNvSpPr/>
          <p:nvPr/>
        </p:nvSpPr>
        <p:spPr>
          <a:xfrm>
            <a:off x="91104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9" name="Google Shape;16519;p32"/>
          <p:cNvSpPr/>
          <p:nvPr/>
        </p:nvSpPr>
        <p:spPr>
          <a:xfrm>
            <a:off x="10305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0" name="Google Shape;16520;p32"/>
          <p:cNvSpPr/>
          <p:nvPr/>
        </p:nvSpPr>
        <p:spPr>
          <a:xfrm>
            <a:off x="115006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1" name="Google Shape;16521;p32"/>
          <p:cNvSpPr/>
          <p:nvPr/>
        </p:nvSpPr>
        <p:spPr>
          <a:xfrm>
            <a:off x="126956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2" name="Google Shape;16522;p32"/>
          <p:cNvSpPr/>
          <p:nvPr/>
        </p:nvSpPr>
        <p:spPr>
          <a:xfrm>
            <a:off x="138907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3" name="Google Shape;16523;p32"/>
          <p:cNvSpPr/>
          <p:nvPr/>
        </p:nvSpPr>
        <p:spPr>
          <a:xfrm>
            <a:off x="150858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4" name="Google Shape;16524;p32"/>
          <p:cNvSpPr/>
          <p:nvPr/>
        </p:nvSpPr>
        <p:spPr>
          <a:xfrm>
            <a:off x="16280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5" name="Google Shape;16525;p32"/>
          <p:cNvSpPr/>
          <p:nvPr/>
        </p:nvSpPr>
        <p:spPr>
          <a:xfrm>
            <a:off x="17476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6" name="Google Shape;16526;p32"/>
          <p:cNvSpPr/>
          <p:nvPr/>
        </p:nvSpPr>
        <p:spPr>
          <a:xfrm>
            <a:off x="18671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7" name="Google Shape;16527;p32"/>
          <p:cNvSpPr/>
          <p:nvPr/>
        </p:nvSpPr>
        <p:spPr>
          <a:xfrm>
            <a:off x="19866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8" name="Google Shape;16528;p32"/>
          <p:cNvSpPr/>
          <p:nvPr/>
        </p:nvSpPr>
        <p:spPr>
          <a:xfrm>
            <a:off x="210612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9" name="Google Shape;16529;p32"/>
          <p:cNvSpPr/>
          <p:nvPr/>
        </p:nvSpPr>
        <p:spPr>
          <a:xfrm>
            <a:off x="22256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0" name="Google Shape;16530;p32"/>
          <p:cNvSpPr/>
          <p:nvPr/>
        </p:nvSpPr>
        <p:spPr>
          <a:xfrm>
            <a:off x="234514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1" name="Google Shape;16531;p32"/>
          <p:cNvSpPr/>
          <p:nvPr/>
        </p:nvSpPr>
        <p:spPr>
          <a:xfrm>
            <a:off x="246465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2" name="Google Shape;16532;p32"/>
          <p:cNvSpPr/>
          <p:nvPr/>
        </p:nvSpPr>
        <p:spPr>
          <a:xfrm>
            <a:off x="25841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3" name="Google Shape;16533;p32"/>
          <p:cNvSpPr/>
          <p:nvPr/>
        </p:nvSpPr>
        <p:spPr>
          <a:xfrm>
            <a:off x="27036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4" name="Google Shape;16534;p32"/>
          <p:cNvSpPr/>
          <p:nvPr/>
        </p:nvSpPr>
        <p:spPr>
          <a:xfrm>
            <a:off x="282317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5" name="Google Shape;16535;p32"/>
          <p:cNvSpPr/>
          <p:nvPr/>
        </p:nvSpPr>
        <p:spPr>
          <a:xfrm>
            <a:off x="294268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6" name="Google Shape;16536;p32"/>
          <p:cNvSpPr/>
          <p:nvPr/>
        </p:nvSpPr>
        <p:spPr>
          <a:xfrm>
            <a:off x="306219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7" name="Google Shape;16537;p32"/>
          <p:cNvSpPr/>
          <p:nvPr/>
        </p:nvSpPr>
        <p:spPr>
          <a:xfrm>
            <a:off x="318170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8" name="Google Shape;16538;p32"/>
          <p:cNvSpPr/>
          <p:nvPr/>
        </p:nvSpPr>
        <p:spPr>
          <a:xfrm>
            <a:off x="330120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9" name="Google Shape;16539;p32"/>
          <p:cNvSpPr/>
          <p:nvPr/>
        </p:nvSpPr>
        <p:spPr>
          <a:xfrm>
            <a:off x="342071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0" name="Google Shape;16540;p32"/>
          <p:cNvSpPr/>
          <p:nvPr/>
        </p:nvSpPr>
        <p:spPr>
          <a:xfrm>
            <a:off x="354022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1" name="Google Shape;16541;p32"/>
          <p:cNvSpPr/>
          <p:nvPr/>
        </p:nvSpPr>
        <p:spPr>
          <a:xfrm>
            <a:off x="365973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2" name="Google Shape;16542;p32"/>
          <p:cNvSpPr/>
          <p:nvPr/>
        </p:nvSpPr>
        <p:spPr>
          <a:xfrm>
            <a:off x="37792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3" name="Google Shape;16543;p32"/>
          <p:cNvSpPr/>
          <p:nvPr/>
        </p:nvSpPr>
        <p:spPr>
          <a:xfrm>
            <a:off x="389876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4" name="Google Shape;16544;p32"/>
          <p:cNvSpPr/>
          <p:nvPr/>
        </p:nvSpPr>
        <p:spPr>
          <a:xfrm>
            <a:off x="401827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5" name="Google Shape;16545;p32"/>
          <p:cNvSpPr/>
          <p:nvPr/>
        </p:nvSpPr>
        <p:spPr>
          <a:xfrm>
            <a:off x="41377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6" name="Google Shape;16546;p32"/>
          <p:cNvSpPr/>
          <p:nvPr/>
        </p:nvSpPr>
        <p:spPr>
          <a:xfrm>
            <a:off x="425730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7" name="Google Shape;16547;p32"/>
          <p:cNvSpPr/>
          <p:nvPr/>
        </p:nvSpPr>
        <p:spPr>
          <a:xfrm>
            <a:off x="437682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8" name="Google Shape;16548;p32"/>
          <p:cNvSpPr/>
          <p:nvPr/>
        </p:nvSpPr>
        <p:spPr>
          <a:xfrm>
            <a:off x="44963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9" name="Google Shape;16549;p32"/>
          <p:cNvSpPr/>
          <p:nvPr/>
        </p:nvSpPr>
        <p:spPr>
          <a:xfrm>
            <a:off x="461584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0" name="Google Shape;16550;p32"/>
          <p:cNvSpPr/>
          <p:nvPr/>
        </p:nvSpPr>
        <p:spPr>
          <a:xfrm>
            <a:off x="473536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1" name="Google Shape;16551;p32"/>
          <p:cNvSpPr/>
          <p:nvPr/>
        </p:nvSpPr>
        <p:spPr>
          <a:xfrm>
            <a:off x="485487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2" name="Google Shape;16552;p32"/>
          <p:cNvSpPr/>
          <p:nvPr/>
        </p:nvSpPr>
        <p:spPr>
          <a:xfrm>
            <a:off x="497438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3" name="Google Shape;16553;p32"/>
          <p:cNvSpPr/>
          <p:nvPr/>
        </p:nvSpPr>
        <p:spPr>
          <a:xfrm>
            <a:off x="50939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4" name="Google Shape;16554;p32"/>
          <p:cNvSpPr/>
          <p:nvPr/>
        </p:nvSpPr>
        <p:spPr>
          <a:xfrm>
            <a:off x="521341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5" name="Google Shape;16555;p32"/>
          <p:cNvSpPr/>
          <p:nvPr/>
        </p:nvSpPr>
        <p:spPr>
          <a:xfrm>
            <a:off x="533292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6" name="Google Shape;16556;p32"/>
          <p:cNvSpPr/>
          <p:nvPr/>
        </p:nvSpPr>
        <p:spPr>
          <a:xfrm>
            <a:off x="545244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7" name="Google Shape;16557;p32"/>
          <p:cNvSpPr/>
          <p:nvPr/>
        </p:nvSpPr>
        <p:spPr>
          <a:xfrm>
            <a:off x="557195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8" name="Google Shape;16558;p32"/>
          <p:cNvSpPr/>
          <p:nvPr/>
        </p:nvSpPr>
        <p:spPr>
          <a:xfrm>
            <a:off x="569146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9" name="Google Shape;16559;p32"/>
          <p:cNvSpPr/>
          <p:nvPr/>
        </p:nvSpPr>
        <p:spPr>
          <a:xfrm>
            <a:off x="581098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0" name="Google Shape;16560;p32"/>
          <p:cNvSpPr/>
          <p:nvPr/>
        </p:nvSpPr>
        <p:spPr>
          <a:xfrm>
            <a:off x="593049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1" name="Google Shape;16561;p32"/>
          <p:cNvSpPr/>
          <p:nvPr/>
        </p:nvSpPr>
        <p:spPr>
          <a:xfrm>
            <a:off x="60500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2" name="Google Shape;16562;p32"/>
          <p:cNvSpPr/>
          <p:nvPr/>
        </p:nvSpPr>
        <p:spPr>
          <a:xfrm>
            <a:off x="616952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3" name="Google Shape;16563;p32"/>
          <p:cNvSpPr/>
          <p:nvPr/>
        </p:nvSpPr>
        <p:spPr>
          <a:xfrm>
            <a:off x="628903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4" name="Google Shape;16564;p32"/>
          <p:cNvSpPr/>
          <p:nvPr/>
        </p:nvSpPr>
        <p:spPr>
          <a:xfrm>
            <a:off x="640855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5" name="Google Shape;16565;p32"/>
          <p:cNvSpPr/>
          <p:nvPr/>
        </p:nvSpPr>
        <p:spPr>
          <a:xfrm>
            <a:off x="652806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6" name="Google Shape;16566;p32"/>
          <p:cNvSpPr/>
          <p:nvPr/>
        </p:nvSpPr>
        <p:spPr>
          <a:xfrm>
            <a:off x="664757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7" name="Google Shape;16567;p32"/>
          <p:cNvSpPr/>
          <p:nvPr/>
        </p:nvSpPr>
        <p:spPr>
          <a:xfrm>
            <a:off x="676709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8" name="Google Shape;16568;p32"/>
          <p:cNvSpPr/>
          <p:nvPr/>
        </p:nvSpPr>
        <p:spPr>
          <a:xfrm>
            <a:off x="688660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9" name="Google Shape;16569;p32"/>
          <p:cNvSpPr/>
          <p:nvPr/>
        </p:nvSpPr>
        <p:spPr>
          <a:xfrm>
            <a:off x="70061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0" name="Google Shape;16570;p32"/>
          <p:cNvSpPr/>
          <p:nvPr/>
        </p:nvSpPr>
        <p:spPr>
          <a:xfrm>
            <a:off x="712563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1" name="Google Shape;16571;p32"/>
          <p:cNvSpPr/>
          <p:nvPr/>
        </p:nvSpPr>
        <p:spPr>
          <a:xfrm>
            <a:off x="724514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2" name="Google Shape;16572;p32"/>
          <p:cNvSpPr/>
          <p:nvPr/>
        </p:nvSpPr>
        <p:spPr>
          <a:xfrm>
            <a:off x="73646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3" name="Google Shape;16573;p32"/>
          <p:cNvSpPr/>
          <p:nvPr/>
        </p:nvSpPr>
        <p:spPr>
          <a:xfrm>
            <a:off x="748417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4" name="Google Shape;16574;p32"/>
          <p:cNvSpPr/>
          <p:nvPr/>
        </p:nvSpPr>
        <p:spPr>
          <a:xfrm>
            <a:off x="760368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5" name="Google Shape;16575;p32"/>
          <p:cNvSpPr/>
          <p:nvPr/>
        </p:nvSpPr>
        <p:spPr>
          <a:xfrm>
            <a:off x="772319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6" name="Google Shape;16576;p32"/>
          <p:cNvSpPr/>
          <p:nvPr/>
        </p:nvSpPr>
        <p:spPr>
          <a:xfrm>
            <a:off x="784271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7" name="Google Shape;16577;p32"/>
          <p:cNvSpPr/>
          <p:nvPr/>
        </p:nvSpPr>
        <p:spPr>
          <a:xfrm>
            <a:off x="79622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8" name="Google Shape;16578;p32"/>
          <p:cNvSpPr/>
          <p:nvPr/>
        </p:nvSpPr>
        <p:spPr>
          <a:xfrm>
            <a:off x="808174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9" name="Google Shape;16579;p32"/>
          <p:cNvSpPr/>
          <p:nvPr/>
        </p:nvSpPr>
        <p:spPr>
          <a:xfrm>
            <a:off x="820125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0" name="Google Shape;16580;p32"/>
          <p:cNvSpPr/>
          <p:nvPr/>
        </p:nvSpPr>
        <p:spPr>
          <a:xfrm>
            <a:off x="83207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1" name="Google Shape;16581;p32"/>
          <p:cNvSpPr/>
          <p:nvPr/>
        </p:nvSpPr>
        <p:spPr>
          <a:xfrm>
            <a:off x="844028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2" name="Google Shape;16582;p32"/>
          <p:cNvSpPr/>
          <p:nvPr/>
        </p:nvSpPr>
        <p:spPr>
          <a:xfrm>
            <a:off x="855979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3" name="Google Shape;16583;p32"/>
          <p:cNvSpPr/>
          <p:nvPr/>
        </p:nvSpPr>
        <p:spPr>
          <a:xfrm>
            <a:off x="867930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4" name="Google Shape;16584;p32"/>
          <p:cNvSpPr/>
          <p:nvPr/>
        </p:nvSpPr>
        <p:spPr>
          <a:xfrm>
            <a:off x="879882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5" name="Google Shape;16585;p32"/>
          <p:cNvSpPr/>
          <p:nvPr/>
        </p:nvSpPr>
        <p:spPr>
          <a:xfrm>
            <a:off x="31350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6" name="Google Shape;16586;p32"/>
          <p:cNvSpPr/>
          <p:nvPr/>
        </p:nvSpPr>
        <p:spPr>
          <a:xfrm>
            <a:off x="43301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7" name="Google Shape;16587;p32"/>
          <p:cNvSpPr/>
          <p:nvPr/>
        </p:nvSpPr>
        <p:spPr>
          <a:xfrm>
            <a:off x="55251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8" name="Google Shape;16588;p32"/>
          <p:cNvSpPr/>
          <p:nvPr/>
        </p:nvSpPr>
        <p:spPr>
          <a:xfrm>
            <a:off x="6720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9" name="Google Shape;16589;p32"/>
          <p:cNvSpPr/>
          <p:nvPr/>
        </p:nvSpPr>
        <p:spPr>
          <a:xfrm>
            <a:off x="79153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0" name="Google Shape;16590;p32"/>
          <p:cNvSpPr/>
          <p:nvPr/>
        </p:nvSpPr>
        <p:spPr>
          <a:xfrm>
            <a:off x="91104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1" name="Google Shape;16591;p32"/>
          <p:cNvSpPr/>
          <p:nvPr/>
        </p:nvSpPr>
        <p:spPr>
          <a:xfrm>
            <a:off x="10305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2" name="Google Shape;16592;p32"/>
          <p:cNvSpPr/>
          <p:nvPr/>
        </p:nvSpPr>
        <p:spPr>
          <a:xfrm>
            <a:off x="115006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3" name="Google Shape;16593;p32"/>
          <p:cNvSpPr/>
          <p:nvPr/>
        </p:nvSpPr>
        <p:spPr>
          <a:xfrm>
            <a:off x="126956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4" name="Google Shape;16594;p32"/>
          <p:cNvSpPr/>
          <p:nvPr/>
        </p:nvSpPr>
        <p:spPr>
          <a:xfrm>
            <a:off x="138907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5" name="Google Shape;16595;p32"/>
          <p:cNvSpPr/>
          <p:nvPr/>
        </p:nvSpPr>
        <p:spPr>
          <a:xfrm>
            <a:off x="150858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6" name="Google Shape;16596;p32"/>
          <p:cNvSpPr/>
          <p:nvPr/>
        </p:nvSpPr>
        <p:spPr>
          <a:xfrm>
            <a:off x="16280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7" name="Google Shape;16597;p32"/>
          <p:cNvSpPr/>
          <p:nvPr/>
        </p:nvSpPr>
        <p:spPr>
          <a:xfrm>
            <a:off x="17476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8" name="Google Shape;16598;p32"/>
          <p:cNvSpPr/>
          <p:nvPr/>
        </p:nvSpPr>
        <p:spPr>
          <a:xfrm>
            <a:off x="18671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9" name="Google Shape;16599;p32"/>
          <p:cNvSpPr/>
          <p:nvPr/>
        </p:nvSpPr>
        <p:spPr>
          <a:xfrm>
            <a:off x="19866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0" name="Google Shape;16600;p32"/>
          <p:cNvSpPr/>
          <p:nvPr/>
        </p:nvSpPr>
        <p:spPr>
          <a:xfrm>
            <a:off x="210612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1" name="Google Shape;16601;p32"/>
          <p:cNvSpPr/>
          <p:nvPr/>
        </p:nvSpPr>
        <p:spPr>
          <a:xfrm>
            <a:off x="22256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2" name="Google Shape;16602;p32"/>
          <p:cNvSpPr/>
          <p:nvPr/>
        </p:nvSpPr>
        <p:spPr>
          <a:xfrm>
            <a:off x="234514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3" name="Google Shape;16603;p32"/>
          <p:cNvSpPr/>
          <p:nvPr/>
        </p:nvSpPr>
        <p:spPr>
          <a:xfrm>
            <a:off x="246465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4" name="Google Shape;16604;p32"/>
          <p:cNvSpPr/>
          <p:nvPr/>
        </p:nvSpPr>
        <p:spPr>
          <a:xfrm>
            <a:off x="25841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5" name="Google Shape;16605;p32"/>
          <p:cNvSpPr/>
          <p:nvPr/>
        </p:nvSpPr>
        <p:spPr>
          <a:xfrm>
            <a:off x="27036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6" name="Google Shape;16606;p32"/>
          <p:cNvSpPr/>
          <p:nvPr/>
        </p:nvSpPr>
        <p:spPr>
          <a:xfrm>
            <a:off x="282317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7" name="Google Shape;16607;p32"/>
          <p:cNvSpPr/>
          <p:nvPr/>
        </p:nvSpPr>
        <p:spPr>
          <a:xfrm>
            <a:off x="294268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8" name="Google Shape;16608;p32"/>
          <p:cNvSpPr/>
          <p:nvPr/>
        </p:nvSpPr>
        <p:spPr>
          <a:xfrm>
            <a:off x="306219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9" name="Google Shape;16609;p32"/>
          <p:cNvSpPr/>
          <p:nvPr/>
        </p:nvSpPr>
        <p:spPr>
          <a:xfrm>
            <a:off x="318170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0" name="Google Shape;16610;p32"/>
          <p:cNvSpPr/>
          <p:nvPr/>
        </p:nvSpPr>
        <p:spPr>
          <a:xfrm>
            <a:off x="330120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1" name="Google Shape;16611;p32"/>
          <p:cNvSpPr/>
          <p:nvPr/>
        </p:nvSpPr>
        <p:spPr>
          <a:xfrm>
            <a:off x="342071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2" name="Google Shape;16612;p32"/>
          <p:cNvSpPr/>
          <p:nvPr/>
        </p:nvSpPr>
        <p:spPr>
          <a:xfrm>
            <a:off x="354022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3" name="Google Shape;16613;p32"/>
          <p:cNvSpPr/>
          <p:nvPr/>
        </p:nvSpPr>
        <p:spPr>
          <a:xfrm>
            <a:off x="365973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4" name="Google Shape;16614;p32"/>
          <p:cNvSpPr/>
          <p:nvPr/>
        </p:nvSpPr>
        <p:spPr>
          <a:xfrm>
            <a:off x="37792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5" name="Google Shape;16615;p32"/>
          <p:cNvSpPr/>
          <p:nvPr/>
        </p:nvSpPr>
        <p:spPr>
          <a:xfrm>
            <a:off x="389876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6" name="Google Shape;16616;p32"/>
          <p:cNvSpPr/>
          <p:nvPr/>
        </p:nvSpPr>
        <p:spPr>
          <a:xfrm>
            <a:off x="401827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7" name="Google Shape;16617;p32"/>
          <p:cNvSpPr/>
          <p:nvPr/>
        </p:nvSpPr>
        <p:spPr>
          <a:xfrm>
            <a:off x="41377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8" name="Google Shape;16618;p32"/>
          <p:cNvSpPr/>
          <p:nvPr/>
        </p:nvSpPr>
        <p:spPr>
          <a:xfrm>
            <a:off x="425730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9" name="Google Shape;16619;p32"/>
          <p:cNvSpPr/>
          <p:nvPr/>
        </p:nvSpPr>
        <p:spPr>
          <a:xfrm>
            <a:off x="437682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0" name="Google Shape;16620;p32"/>
          <p:cNvSpPr/>
          <p:nvPr/>
        </p:nvSpPr>
        <p:spPr>
          <a:xfrm>
            <a:off x="44963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1" name="Google Shape;16621;p32"/>
          <p:cNvSpPr/>
          <p:nvPr/>
        </p:nvSpPr>
        <p:spPr>
          <a:xfrm>
            <a:off x="461584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2" name="Google Shape;16622;p32"/>
          <p:cNvSpPr/>
          <p:nvPr/>
        </p:nvSpPr>
        <p:spPr>
          <a:xfrm>
            <a:off x="473536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3" name="Google Shape;16623;p32"/>
          <p:cNvSpPr/>
          <p:nvPr/>
        </p:nvSpPr>
        <p:spPr>
          <a:xfrm>
            <a:off x="485487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4" name="Google Shape;16624;p32"/>
          <p:cNvSpPr/>
          <p:nvPr/>
        </p:nvSpPr>
        <p:spPr>
          <a:xfrm>
            <a:off x="497438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5" name="Google Shape;16625;p32"/>
          <p:cNvSpPr/>
          <p:nvPr/>
        </p:nvSpPr>
        <p:spPr>
          <a:xfrm>
            <a:off x="50939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6" name="Google Shape;16626;p32"/>
          <p:cNvSpPr/>
          <p:nvPr/>
        </p:nvSpPr>
        <p:spPr>
          <a:xfrm>
            <a:off x="521341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7" name="Google Shape;16627;p32"/>
          <p:cNvSpPr/>
          <p:nvPr/>
        </p:nvSpPr>
        <p:spPr>
          <a:xfrm>
            <a:off x="533292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8" name="Google Shape;16628;p32"/>
          <p:cNvSpPr/>
          <p:nvPr/>
        </p:nvSpPr>
        <p:spPr>
          <a:xfrm>
            <a:off x="545244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9" name="Google Shape;16629;p32"/>
          <p:cNvSpPr/>
          <p:nvPr/>
        </p:nvSpPr>
        <p:spPr>
          <a:xfrm>
            <a:off x="557195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0" name="Google Shape;16630;p32"/>
          <p:cNvSpPr/>
          <p:nvPr/>
        </p:nvSpPr>
        <p:spPr>
          <a:xfrm>
            <a:off x="569146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1" name="Google Shape;16631;p32"/>
          <p:cNvSpPr/>
          <p:nvPr/>
        </p:nvSpPr>
        <p:spPr>
          <a:xfrm>
            <a:off x="581098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2" name="Google Shape;16632;p32"/>
          <p:cNvSpPr/>
          <p:nvPr/>
        </p:nvSpPr>
        <p:spPr>
          <a:xfrm>
            <a:off x="593049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3" name="Google Shape;16633;p32"/>
          <p:cNvSpPr/>
          <p:nvPr/>
        </p:nvSpPr>
        <p:spPr>
          <a:xfrm>
            <a:off x="60500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4" name="Google Shape;16634;p32"/>
          <p:cNvSpPr/>
          <p:nvPr/>
        </p:nvSpPr>
        <p:spPr>
          <a:xfrm>
            <a:off x="616952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5" name="Google Shape;16635;p32"/>
          <p:cNvSpPr/>
          <p:nvPr/>
        </p:nvSpPr>
        <p:spPr>
          <a:xfrm>
            <a:off x="628903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6" name="Google Shape;16636;p32"/>
          <p:cNvSpPr/>
          <p:nvPr/>
        </p:nvSpPr>
        <p:spPr>
          <a:xfrm>
            <a:off x="640855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7" name="Google Shape;16637;p32"/>
          <p:cNvSpPr/>
          <p:nvPr/>
        </p:nvSpPr>
        <p:spPr>
          <a:xfrm>
            <a:off x="652806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8" name="Google Shape;16638;p32"/>
          <p:cNvSpPr/>
          <p:nvPr/>
        </p:nvSpPr>
        <p:spPr>
          <a:xfrm>
            <a:off x="664757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9" name="Google Shape;16639;p32"/>
          <p:cNvSpPr/>
          <p:nvPr/>
        </p:nvSpPr>
        <p:spPr>
          <a:xfrm>
            <a:off x="676709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0" name="Google Shape;16640;p32"/>
          <p:cNvSpPr/>
          <p:nvPr/>
        </p:nvSpPr>
        <p:spPr>
          <a:xfrm>
            <a:off x="688660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1" name="Google Shape;16641;p32"/>
          <p:cNvSpPr/>
          <p:nvPr/>
        </p:nvSpPr>
        <p:spPr>
          <a:xfrm>
            <a:off x="70061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2" name="Google Shape;16642;p32"/>
          <p:cNvSpPr/>
          <p:nvPr/>
        </p:nvSpPr>
        <p:spPr>
          <a:xfrm>
            <a:off x="712563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3" name="Google Shape;16643;p32"/>
          <p:cNvSpPr/>
          <p:nvPr/>
        </p:nvSpPr>
        <p:spPr>
          <a:xfrm>
            <a:off x="724514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4" name="Google Shape;16644;p32"/>
          <p:cNvSpPr/>
          <p:nvPr/>
        </p:nvSpPr>
        <p:spPr>
          <a:xfrm>
            <a:off x="73646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5" name="Google Shape;16645;p32"/>
          <p:cNvSpPr/>
          <p:nvPr/>
        </p:nvSpPr>
        <p:spPr>
          <a:xfrm>
            <a:off x="748417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6" name="Google Shape;16646;p32"/>
          <p:cNvSpPr/>
          <p:nvPr/>
        </p:nvSpPr>
        <p:spPr>
          <a:xfrm>
            <a:off x="760368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7" name="Google Shape;16647;p32"/>
          <p:cNvSpPr/>
          <p:nvPr/>
        </p:nvSpPr>
        <p:spPr>
          <a:xfrm>
            <a:off x="772319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8" name="Google Shape;16648;p32"/>
          <p:cNvSpPr/>
          <p:nvPr/>
        </p:nvSpPr>
        <p:spPr>
          <a:xfrm>
            <a:off x="784271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9" name="Google Shape;16649;p32"/>
          <p:cNvSpPr/>
          <p:nvPr/>
        </p:nvSpPr>
        <p:spPr>
          <a:xfrm>
            <a:off x="79622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0" name="Google Shape;16650;p32"/>
          <p:cNvSpPr/>
          <p:nvPr/>
        </p:nvSpPr>
        <p:spPr>
          <a:xfrm>
            <a:off x="808174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1" name="Google Shape;16651;p32"/>
          <p:cNvSpPr/>
          <p:nvPr/>
        </p:nvSpPr>
        <p:spPr>
          <a:xfrm>
            <a:off x="820125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2" name="Google Shape;16652;p32"/>
          <p:cNvSpPr/>
          <p:nvPr/>
        </p:nvSpPr>
        <p:spPr>
          <a:xfrm>
            <a:off x="83207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3" name="Google Shape;16653;p32"/>
          <p:cNvSpPr/>
          <p:nvPr/>
        </p:nvSpPr>
        <p:spPr>
          <a:xfrm>
            <a:off x="844028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4" name="Google Shape;16654;p32"/>
          <p:cNvSpPr/>
          <p:nvPr/>
        </p:nvSpPr>
        <p:spPr>
          <a:xfrm>
            <a:off x="855979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5" name="Google Shape;16655;p32"/>
          <p:cNvSpPr/>
          <p:nvPr/>
        </p:nvSpPr>
        <p:spPr>
          <a:xfrm>
            <a:off x="867930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6" name="Google Shape;16656;p32"/>
          <p:cNvSpPr/>
          <p:nvPr/>
        </p:nvSpPr>
        <p:spPr>
          <a:xfrm>
            <a:off x="879882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7" name="Google Shape;16657;p32"/>
          <p:cNvSpPr/>
          <p:nvPr/>
        </p:nvSpPr>
        <p:spPr>
          <a:xfrm>
            <a:off x="31350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8" name="Google Shape;16658;p32"/>
          <p:cNvSpPr/>
          <p:nvPr/>
        </p:nvSpPr>
        <p:spPr>
          <a:xfrm>
            <a:off x="43301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9" name="Google Shape;16659;p32"/>
          <p:cNvSpPr/>
          <p:nvPr/>
        </p:nvSpPr>
        <p:spPr>
          <a:xfrm>
            <a:off x="55251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0" name="Google Shape;16660;p32"/>
          <p:cNvSpPr/>
          <p:nvPr/>
        </p:nvSpPr>
        <p:spPr>
          <a:xfrm>
            <a:off x="6720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1" name="Google Shape;16661;p32"/>
          <p:cNvSpPr/>
          <p:nvPr/>
        </p:nvSpPr>
        <p:spPr>
          <a:xfrm>
            <a:off x="79153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2" name="Google Shape;16662;p32"/>
          <p:cNvSpPr/>
          <p:nvPr/>
        </p:nvSpPr>
        <p:spPr>
          <a:xfrm>
            <a:off x="91104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3" name="Google Shape;16663;p32"/>
          <p:cNvSpPr/>
          <p:nvPr/>
        </p:nvSpPr>
        <p:spPr>
          <a:xfrm>
            <a:off x="10305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4" name="Google Shape;16664;p32"/>
          <p:cNvSpPr/>
          <p:nvPr/>
        </p:nvSpPr>
        <p:spPr>
          <a:xfrm>
            <a:off x="115006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5" name="Google Shape;16665;p32"/>
          <p:cNvSpPr/>
          <p:nvPr/>
        </p:nvSpPr>
        <p:spPr>
          <a:xfrm>
            <a:off x="126956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6" name="Google Shape;16666;p32"/>
          <p:cNvSpPr/>
          <p:nvPr/>
        </p:nvSpPr>
        <p:spPr>
          <a:xfrm>
            <a:off x="138907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7" name="Google Shape;16667;p32"/>
          <p:cNvSpPr/>
          <p:nvPr/>
        </p:nvSpPr>
        <p:spPr>
          <a:xfrm>
            <a:off x="150858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8" name="Google Shape;16668;p32"/>
          <p:cNvSpPr/>
          <p:nvPr/>
        </p:nvSpPr>
        <p:spPr>
          <a:xfrm>
            <a:off x="16280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9" name="Google Shape;16669;p32"/>
          <p:cNvSpPr/>
          <p:nvPr/>
        </p:nvSpPr>
        <p:spPr>
          <a:xfrm>
            <a:off x="17476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0" name="Google Shape;16670;p32"/>
          <p:cNvSpPr/>
          <p:nvPr/>
        </p:nvSpPr>
        <p:spPr>
          <a:xfrm>
            <a:off x="18671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1" name="Google Shape;16671;p32"/>
          <p:cNvSpPr/>
          <p:nvPr/>
        </p:nvSpPr>
        <p:spPr>
          <a:xfrm>
            <a:off x="19866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2" name="Google Shape;16672;p32"/>
          <p:cNvSpPr/>
          <p:nvPr/>
        </p:nvSpPr>
        <p:spPr>
          <a:xfrm>
            <a:off x="210612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3" name="Google Shape;16673;p32"/>
          <p:cNvSpPr/>
          <p:nvPr/>
        </p:nvSpPr>
        <p:spPr>
          <a:xfrm>
            <a:off x="22256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4" name="Google Shape;16674;p32"/>
          <p:cNvSpPr/>
          <p:nvPr/>
        </p:nvSpPr>
        <p:spPr>
          <a:xfrm>
            <a:off x="234514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5" name="Google Shape;16675;p32"/>
          <p:cNvSpPr/>
          <p:nvPr/>
        </p:nvSpPr>
        <p:spPr>
          <a:xfrm>
            <a:off x="246465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6" name="Google Shape;16676;p32"/>
          <p:cNvSpPr/>
          <p:nvPr/>
        </p:nvSpPr>
        <p:spPr>
          <a:xfrm>
            <a:off x="25841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7" name="Google Shape;16677;p32"/>
          <p:cNvSpPr/>
          <p:nvPr/>
        </p:nvSpPr>
        <p:spPr>
          <a:xfrm>
            <a:off x="27036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8" name="Google Shape;16678;p32"/>
          <p:cNvSpPr/>
          <p:nvPr/>
        </p:nvSpPr>
        <p:spPr>
          <a:xfrm>
            <a:off x="282317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9" name="Google Shape;16679;p32"/>
          <p:cNvSpPr/>
          <p:nvPr/>
        </p:nvSpPr>
        <p:spPr>
          <a:xfrm>
            <a:off x="294268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0" name="Google Shape;16680;p32"/>
          <p:cNvSpPr/>
          <p:nvPr/>
        </p:nvSpPr>
        <p:spPr>
          <a:xfrm>
            <a:off x="306219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1" name="Google Shape;16681;p32"/>
          <p:cNvSpPr/>
          <p:nvPr/>
        </p:nvSpPr>
        <p:spPr>
          <a:xfrm>
            <a:off x="318170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2" name="Google Shape;16682;p32"/>
          <p:cNvSpPr/>
          <p:nvPr/>
        </p:nvSpPr>
        <p:spPr>
          <a:xfrm>
            <a:off x="330120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3" name="Google Shape;16683;p32"/>
          <p:cNvSpPr/>
          <p:nvPr/>
        </p:nvSpPr>
        <p:spPr>
          <a:xfrm>
            <a:off x="342071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4" name="Google Shape;16684;p32"/>
          <p:cNvSpPr/>
          <p:nvPr/>
        </p:nvSpPr>
        <p:spPr>
          <a:xfrm>
            <a:off x="354022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5" name="Google Shape;16685;p32"/>
          <p:cNvSpPr/>
          <p:nvPr/>
        </p:nvSpPr>
        <p:spPr>
          <a:xfrm>
            <a:off x="365973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6" name="Google Shape;16686;p32"/>
          <p:cNvSpPr/>
          <p:nvPr/>
        </p:nvSpPr>
        <p:spPr>
          <a:xfrm>
            <a:off x="37792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7" name="Google Shape;16687;p32"/>
          <p:cNvSpPr/>
          <p:nvPr/>
        </p:nvSpPr>
        <p:spPr>
          <a:xfrm>
            <a:off x="389876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8" name="Google Shape;16688;p32"/>
          <p:cNvSpPr/>
          <p:nvPr/>
        </p:nvSpPr>
        <p:spPr>
          <a:xfrm>
            <a:off x="401827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9" name="Google Shape;16689;p32"/>
          <p:cNvSpPr/>
          <p:nvPr/>
        </p:nvSpPr>
        <p:spPr>
          <a:xfrm>
            <a:off x="41377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0" name="Google Shape;16690;p32"/>
          <p:cNvSpPr/>
          <p:nvPr/>
        </p:nvSpPr>
        <p:spPr>
          <a:xfrm>
            <a:off x="425730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1" name="Google Shape;16691;p32"/>
          <p:cNvSpPr/>
          <p:nvPr/>
        </p:nvSpPr>
        <p:spPr>
          <a:xfrm>
            <a:off x="437682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2" name="Google Shape;16692;p32"/>
          <p:cNvSpPr/>
          <p:nvPr/>
        </p:nvSpPr>
        <p:spPr>
          <a:xfrm>
            <a:off x="44963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3" name="Google Shape;16693;p32"/>
          <p:cNvSpPr/>
          <p:nvPr/>
        </p:nvSpPr>
        <p:spPr>
          <a:xfrm>
            <a:off x="461584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4" name="Google Shape;16694;p32"/>
          <p:cNvSpPr/>
          <p:nvPr/>
        </p:nvSpPr>
        <p:spPr>
          <a:xfrm>
            <a:off x="473536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5" name="Google Shape;16695;p32"/>
          <p:cNvSpPr/>
          <p:nvPr/>
        </p:nvSpPr>
        <p:spPr>
          <a:xfrm>
            <a:off x="485487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6" name="Google Shape;16696;p32"/>
          <p:cNvSpPr/>
          <p:nvPr/>
        </p:nvSpPr>
        <p:spPr>
          <a:xfrm>
            <a:off x="497438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7" name="Google Shape;16697;p32"/>
          <p:cNvSpPr/>
          <p:nvPr/>
        </p:nvSpPr>
        <p:spPr>
          <a:xfrm>
            <a:off x="50939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8" name="Google Shape;16698;p32"/>
          <p:cNvSpPr/>
          <p:nvPr/>
        </p:nvSpPr>
        <p:spPr>
          <a:xfrm>
            <a:off x="521341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9" name="Google Shape;16699;p32"/>
          <p:cNvSpPr/>
          <p:nvPr/>
        </p:nvSpPr>
        <p:spPr>
          <a:xfrm>
            <a:off x="533292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0" name="Google Shape;16700;p32"/>
          <p:cNvSpPr/>
          <p:nvPr/>
        </p:nvSpPr>
        <p:spPr>
          <a:xfrm>
            <a:off x="545244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1" name="Google Shape;16701;p32"/>
          <p:cNvSpPr/>
          <p:nvPr/>
        </p:nvSpPr>
        <p:spPr>
          <a:xfrm>
            <a:off x="557195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2" name="Google Shape;16702;p32"/>
          <p:cNvSpPr/>
          <p:nvPr/>
        </p:nvSpPr>
        <p:spPr>
          <a:xfrm>
            <a:off x="569146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3" name="Google Shape;16703;p32"/>
          <p:cNvSpPr/>
          <p:nvPr/>
        </p:nvSpPr>
        <p:spPr>
          <a:xfrm>
            <a:off x="581098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4" name="Google Shape;16704;p32"/>
          <p:cNvSpPr/>
          <p:nvPr/>
        </p:nvSpPr>
        <p:spPr>
          <a:xfrm>
            <a:off x="593049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5" name="Google Shape;16705;p32"/>
          <p:cNvSpPr/>
          <p:nvPr/>
        </p:nvSpPr>
        <p:spPr>
          <a:xfrm>
            <a:off x="60500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6" name="Google Shape;16706;p32"/>
          <p:cNvSpPr/>
          <p:nvPr/>
        </p:nvSpPr>
        <p:spPr>
          <a:xfrm>
            <a:off x="616952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7" name="Google Shape;16707;p32"/>
          <p:cNvSpPr/>
          <p:nvPr/>
        </p:nvSpPr>
        <p:spPr>
          <a:xfrm>
            <a:off x="628903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8" name="Google Shape;16708;p32"/>
          <p:cNvSpPr/>
          <p:nvPr/>
        </p:nvSpPr>
        <p:spPr>
          <a:xfrm>
            <a:off x="640855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9" name="Google Shape;16709;p32"/>
          <p:cNvSpPr/>
          <p:nvPr/>
        </p:nvSpPr>
        <p:spPr>
          <a:xfrm>
            <a:off x="652806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0" name="Google Shape;16710;p32"/>
          <p:cNvSpPr/>
          <p:nvPr/>
        </p:nvSpPr>
        <p:spPr>
          <a:xfrm>
            <a:off x="664757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1" name="Google Shape;16711;p32"/>
          <p:cNvSpPr/>
          <p:nvPr/>
        </p:nvSpPr>
        <p:spPr>
          <a:xfrm>
            <a:off x="676709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2" name="Google Shape;16712;p32"/>
          <p:cNvSpPr/>
          <p:nvPr/>
        </p:nvSpPr>
        <p:spPr>
          <a:xfrm>
            <a:off x="688660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3" name="Google Shape;16713;p32"/>
          <p:cNvSpPr/>
          <p:nvPr/>
        </p:nvSpPr>
        <p:spPr>
          <a:xfrm>
            <a:off x="70061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4" name="Google Shape;16714;p32"/>
          <p:cNvSpPr/>
          <p:nvPr/>
        </p:nvSpPr>
        <p:spPr>
          <a:xfrm>
            <a:off x="712563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5" name="Google Shape;16715;p32"/>
          <p:cNvSpPr/>
          <p:nvPr/>
        </p:nvSpPr>
        <p:spPr>
          <a:xfrm>
            <a:off x="724514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6" name="Google Shape;16716;p32"/>
          <p:cNvSpPr/>
          <p:nvPr/>
        </p:nvSpPr>
        <p:spPr>
          <a:xfrm>
            <a:off x="73646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7" name="Google Shape;16717;p32"/>
          <p:cNvSpPr/>
          <p:nvPr/>
        </p:nvSpPr>
        <p:spPr>
          <a:xfrm>
            <a:off x="748417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8" name="Google Shape;16718;p32"/>
          <p:cNvSpPr/>
          <p:nvPr/>
        </p:nvSpPr>
        <p:spPr>
          <a:xfrm>
            <a:off x="760368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9" name="Google Shape;16719;p32"/>
          <p:cNvSpPr/>
          <p:nvPr/>
        </p:nvSpPr>
        <p:spPr>
          <a:xfrm>
            <a:off x="772319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0" name="Google Shape;16720;p32"/>
          <p:cNvSpPr/>
          <p:nvPr/>
        </p:nvSpPr>
        <p:spPr>
          <a:xfrm>
            <a:off x="784271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1" name="Google Shape;16721;p32"/>
          <p:cNvSpPr/>
          <p:nvPr/>
        </p:nvSpPr>
        <p:spPr>
          <a:xfrm>
            <a:off x="79622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2" name="Google Shape;16722;p32"/>
          <p:cNvSpPr/>
          <p:nvPr/>
        </p:nvSpPr>
        <p:spPr>
          <a:xfrm>
            <a:off x="808174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3" name="Google Shape;16723;p32"/>
          <p:cNvSpPr/>
          <p:nvPr/>
        </p:nvSpPr>
        <p:spPr>
          <a:xfrm>
            <a:off x="820125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4" name="Google Shape;16724;p32"/>
          <p:cNvSpPr/>
          <p:nvPr/>
        </p:nvSpPr>
        <p:spPr>
          <a:xfrm>
            <a:off x="83207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5" name="Google Shape;16725;p32"/>
          <p:cNvSpPr/>
          <p:nvPr/>
        </p:nvSpPr>
        <p:spPr>
          <a:xfrm>
            <a:off x="844028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6" name="Google Shape;16726;p32"/>
          <p:cNvSpPr/>
          <p:nvPr/>
        </p:nvSpPr>
        <p:spPr>
          <a:xfrm>
            <a:off x="855979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7" name="Google Shape;16727;p32"/>
          <p:cNvSpPr/>
          <p:nvPr/>
        </p:nvSpPr>
        <p:spPr>
          <a:xfrm>
            <a:off x="867930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8" name="Google Shape;16728;p32"/>
          <p:cNvSpPr/>
          <p:nvPr/>
        </p:nvSpPr>
        <p:spPr>
          <a:xfrm>
            <a:off x="879882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9" name="Google Shape;16729;p32"/>
          <p:cNvSpPr/>
          <p:nvPr/>
        </p:nvSpPr>
        <p:spPr>
          <a:xfrm>
            <a:off x="31350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0" name="Google Shape;16730;p32"/>
          <p:cNvSpPr/>
          <p:nvPr/>
        </p:nvSpPr>
        <p:spPr>
          <a:xfrm>
            <a:off x="43301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1" name="Google Shape;16731;p32"/>
          <p:cNvSpPr/>
          <p:nvPr/>
        </p:nvSpPr>
        <p:spPr>
          <a:xfrm>
            <a:off x="55251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2" name="Google Shape;16732;p32"/>
          <p:cNvSpPr/>
          <p:nvPr/>
        </p:nvSpPr>
        <p:spPr>
          <a:xfrm>
            <a:off x="6720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3" name="Google Shape;16733;p32"/>
          <p:cNvSpPr/>
          <p:nvPr/>
        </p:nvSpPr>
        <p:spPr>
          <a:xfrm>
            <a:off x="79153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4" name="Google Shape;16734;p32"/>
          <p:cNvSpPr/>
          <p:nvPr/>
        </p:nvSpPr>
        <p:spPr>
          <a:xfrm>
            <a:off x="91104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5" name="Google Shape;16735;p32"/>
          <p:cNvSpPr/>
          <p:nvPr/>
        </p:nvSpPr>
        <p:spPr>
          <a:xfrm>
            <a:off x="10305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6" name="Google Shape;16736;p32"/>
          <p:cNvSpPr/>
          <p:nvPr/>
        </p:nvSpPr>
        <p:spPr>
          <a:xfrm>
            <a:off x="115006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7" name="Google Shape;16737;p32"/>
          <p:cNvSpPr/>
          <p:nvPr/>
        </p:nvSpPr>
        <p:spPr>
          <a:xfrm>
            <a:off x="126956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8" name="Google Shape;16738;p32"/>
          <p:cNvSpPr/>
          <p:nvPr/>
        </p:nvSpPr>
        <p:spPr>
          <a:xfrm>
            <a:off x="138907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9" name="Google Shape;16739;p32"/>
          <p:cNvSpPr/>
          <p:nvPr/>
        </p:nvSpPr>
        <p:spPr>
          <a:xfrm>
            <a:off x="150858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0" name="Google Shape;16740;p32"/>
          <p:cNvSpPr/>
          <p:nvPr/>
        </p:nvSpPr>
        <p:spPr>
          <a:xfrm>
            <a:off x="16280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1" name="Google Shape;16741;p32"/>
          <p:cNvSpPr/>
          <p:nvPr/>
        </p:nvSpPr>
        <p:spPr>
          <a:xfrm>
            <a:off x="17476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2" name="Google Shape;16742;p32"/>
          <p:cNvSpPr/>
          <p:nvPr/>
        </p:nvSpPr>
        <p:spPr>
          <a:xfrm>
            <a:off x="18671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3" name="Google Shape;16743;p32"/>
          <p:cNvSpPr/>
          <p:nvPr/>
        </p:nvSpPr>
        <p:spPr>
          <a:xfrm>
            <a:off x="19866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4" name="Google Shape;16744;p32"/>
          <p:cNvSpPr/>
          <p:nvPr/>
        </p:nvSpPr>
        <p:spPr>
          <a:xfrm>
            <a:off x="210612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5" name="Google Shape;16745;p32"/>
          <p:cNvSpPr/>
          <p:nvPr/>
        </p:nvSpPr>
        <p:spPr>
          <a:xfrm>
            <a:off x="22256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6" name="Google Shape;16746;p32"/>
          <p:cNvSpPr/>
          <p:nvPr/>
        </p:nvSpPr>
        <p:spPr>
          <a:xfrm>
            <a:off x="234514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7" name="Google Shape;16747;p32"/>
          <p:cNvSpPr/>
          <p:nvPr/>
        </p:nvSpPr>
        <p:spPr>
          <a:xfrm>
            <a:off x="246465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8" name="Google Shape;16748;p32"/>
          <p:cNvSpPr/>
          <p:nvPr/>
        </p:nvSpPr>
        <p:spPr>
          <a:xfrm>
            <a:off x="25841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9" name="Google Shape;16749;p32"/>
          <p:cNvSpPr/>
          <p:nvPr/>
        </p:nvSpPr>
        <p:spPr>
          <a:xfrm>
            <a:off x="27036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0" name="Google Shape;16750;p32"/>
          <p:cNvSpPr/>
          <p:nvPr/>
        </p:nvSpPr>
        <p:spPr>
          <a:xfrm>
            <a:off x="282317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1" name="Google Shape;16751;p32"/>
          <p:cNvSpPr/>
          <p:nvPr/>
        </p:nvSpPr>
        <p:spPr>
          <a:xfrm>
            <a:off x="294268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2" name="Google Shape;16752;p32"/>
          <p:cNvSpPr/>
          <p:nvPr/>
        </p:nvSpPr>
        <p:spPr>
          <a:xfrm>
            <a:off x="306219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3" name="Google Shape;16753;p32"/>
          <p:cNvSpPr/>
          <p:nvPr/>
        </p:nvSpPr>
        <p:spPr>
          <a:xfrm>
            <a:off x="318170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4" name="Google Shape;16754;p32"/>
          <p:cNvSpPr/>
          <p:nvPr/>
        </p:nvSpPr>
        <p:spPr>
          <a:xfrm>
            <a:off x="330120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5" name="Google Shape;16755;p32"/>
          <p:cNvSpPr/>
          <p:nvPr/>
        </p:nvSpPr>
        <p:spPr>
          <a:xfrm>
            <a:off x="342071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6" name="Google Shape;16756;p32"/>
          <p:cNvSpPr/>
          <p:nvPr/>
        </p:nvSpPr>
        <p:spPr>
          <a:xfrm>
            <a:off x="354022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7" name="Google Shape;16757;p32"/>
          <p:cNvSpPr/>
          <p:nvPr/>
        </p:nvSpPr>
        <p:spPr>
          <a:xfrm>
            <a:off x="365973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8" name="Google Shape;16758;p32"/>
          <p:cNvSpPr/>
          <p:nvPr/>
        </p:nvSpPr>
        <p:spPr>
          <a:xfrm>
            <a:off x="37792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9" name="Google Shape;16759;p32"/>
          <p:cNvSpPr/>
          <p:nvPr/>
        </p:nvSpPr>
        <p:spPr>
          <a:xfrm>
            <a:off x="389876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0" name="Google Shape;16760;p32"/>
          <p:cNvSpPr/>
          <p:nvPr/>
        </p:nvSpPr>
        <p:spPr>
          <a:xfrm>
            <a:off x="401827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1" name="Google Shape;16761;p32"/>
          <p:cNvSpPr/>
          <p:nvPr/>
        </p:nvSpPr>
        <p:spPr>
          <a:xfrm>
            <a:off x="41377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2" name="Google Shape;16762;p32"/>
          <p:cNvSpPr/>
          <p:nvPr/>
        </p:nvSpPr>
        <p:spPr>
          <a:xfrm>
            <a:off x="425730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3" name="Google Shape;16763;p32"/>
          <p:cNvSpPr/>
          <p:nvPr/>
        </p:nvSpPr>
        <p:spPr>
          <a:xfrm>
            <a:off x="437682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4" name="Google Shape;16764;p32"/>
          <p:cNvSpPr/>
          <p:nvPr/>
        </p:nvSpPr>
        <p:spPr>
          <a:xfrm>
            <a:off x="44963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5" name="Google Shape;16765;p32"/>
          <p:cNvSpPr/>
          <p:nvPr/>
        </p:nvSpPr>
        <p:spPr>
          <a:xfrm>
            <a:off x="461584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6" name="Google Shape;16766;p32"/>
          <p:cNvSpPr/>
          <p:nvPr/>
        </p:nvSpPr>
        <p:spPr>
          <a:xfrm>
            <a:off x="473536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7" name="Google Shape;16767;p32"/>
          <p:cNvSpPr/>
          <p:nvPr/>
        </p:nvSpPr>
        <p:spPr>
          <a:xfrm>
            <a:off x="485487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8" name="Google Shape;16768;p32"/>
          <p:cNvSpPr/>
          <p:nvPr/>
        </p:nvSpPr>
        <p:spPr>
          <a:xfrm>
            <a:off x="497438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9" name="Google Shape;16769;p32"/>
          <p:cNvSpPr/>
          <p:nvPr/>
        </p:nvSpPr>
        <p:spPr>
          <a:xfrm>
            <a:off x="50939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0" name="Google Shape;16770;p32"/>
          <p:cNvSpPr/>
          <p:nvPr/>
        </p:nvSpPr>
        <p:spPr>
          <a:xfrm>
            <a:off x="521341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1" name="Google Shape;16771;p32"/>
          <p:cNvSpPr/>
          <p:nvPr/>
        </p:nvSpPr>
        <p:spPr>
          <a:xfrm>
            <a:off x="533292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2" name="Google Shape;16772;p32"/>
          <p:cNvSpPr/>
          <p:nvPr/>
        </p:nvSpPr>
        <p:spPr>
          <a:xfrm>
            <a:off x="545244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3" name="Google Shape;16773;p32"/>
          <p:cNvSpPr/>
          <p:nvPr/>
        </p:nvSpPr>
        <p:spPr>
          <a:xfrm>
            <a:off x="557195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4" name="Google Shape;16774;p32"/>
          <p:cNvSpPr/>
          <p:nvPr/>
        </p:nvSpPr>
        <p:spPr>
          <a:xfrm>
            <a:off x="569146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5" name="Google Shape;16775;p32"/>
          <p:cNvSpPr/>
          <p:nvPr/>
        </p:nvSpPr>
        <p:spPr>
          <a:xfrm>
            <a:off x="581098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6" name="Google Shape;16776;p32"/>
          <p:cNvSpPr/>
          <p:nvPr/>
        </p:nvSpPr>
        <p:spPr>
          <a:xfrm>
            <a:off x="593049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7" name="Google Shape;16777;p32"/>
          <p:cNvSpPr/>
          <p:nvPr/>
        </p:nvSpPr>
        <p:spPr>
          <a:xfrm>
            <a:off x="60500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8" name="Google Shape;16778;p32"/>
          <p:cNvSpPr/>
          <p:nvPr/>
        </p:nvSpPr>
        <p:spPr>
          <a:xfrm>
            <a:off x="616952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9" name="Google Shape;16779;p32"/>
          <p:cNvSpPr/>
          <p:nvPr/>
        </p:nvSpPr>
        <p:spPr>
          <a:xfrm>
            <a:off x="628903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0" name="Google Shape;16780;p32"/>
          <p:cNvSpPr/>
          <p:nvPr/>
        </p:nvSpPr>
        <p:spPr>
          <a:xfrm>
            <a:off x="640855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1" name="Google Shape;16781;p32"/>
          <p:cNvSpPr/>
          <p:nvPr/>
        </p:nvSpPr>
        <p:spPr>
          <a:xfrm>
            <a:off x="652806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2" name="Google Shape;16782;p32"/>
          <p:cNvSpPr/>
          <p:nvPr/>
        </p:nvSpPr>
        <p:spPr>
          <a:xfrm>
            <a:off x="664757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3" name="Google Shape;16783;p32"/>
          <p:cNvSpPr/>
          <p:nvPr/>
        </p:nvSpPr>
        <p:spPr>
          <a:xfrm>
            <a:off x="676709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4" name="Google Shape;16784;p32"/>
          <p:cNvSpPr/>
          <p:nvPr/>
        </p:nvSpPr>
        <p:spPr>
          <a:xfrm>
            <a:off x="688660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5" name="Google Shape;16785;p32"/>
          <p:cNvSpPr/>
          <p:nvPr/>
        </p:nvSpPr>
        <p:spPr>
          <a:xfrm>
            <a:off x="70061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6" name="Google Shape;16786;p32"/>
          <p:cNvSpPr/>
          <p:nvPr/>
        </p:nvSpPr>
        <p:spPr>
          <a:xfrm>
            <a:off x="712563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7" name="Google Shape;16787;p32"/>
          <p:cNvSpPr/>
          <p:nvPr/>
        </p:nvSpPr>
        <p:spPr>
          <a:xfrm>
            <a:off x="724514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8" name="Google Shape;16788;p32"/>
          <p:cNvSpPr/>
          <p:nvPr/>
        </p:nvSpPr>
        <p:spPr>
          <a:xfrm>
            <a:off x="73646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9" name="Google Shape;16789;p32"/>
          <p:cNvSpPr/>
          <p:nvPr/>
        </p:nvSpPr>
        <p:spPr>
          <a:xfrm>
            <a:off x="748417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0" name="Google Shape;16790;p32"/>
          <p:cNvSpPr/>
          <p:nvPr/>
        </p:nvSpPr>
        <p:spPr>
          <a:xfrm>
            <a:off x="760368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1" name="Google Shape;16791;p32"/>
          <p:cNvSpPr/>
          <p:nvPr/>
        </p:nvSpPr>
        <p:spPr>
          <a:xfrm>
            <a:off x="772319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2" name="Google Shape;16792;p32"/>
          <p:cNvSpPr/>
          <p:nvPr/>
        </p:nvSpPr>
        <p:spPr>
          <a:xfrm>
            <a:off x="784271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3" name="Google Shape;16793;p32"/>
          <p:cNvSpPr/>
          <p:nvPr/>
        </p:nvSpPr>
        <p:spPr>
          <a:xfrm>
            <a:off x="79622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4" name="Google Shape;16794;p32"/>
          <p:cNvSpPr/>
          <p:nvPr/>
        </p:nvSpPr>
        <p:spPr>
          <a:xfrm>
            <a:off x="808174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5" name="Google Shape;16795;p32"/>
          <p:cNvSpPr/>
          <p:nvPr/>
        </p:nvSpPr>
        <p:spPr>
          <a:xfrm>
            <a:off x="820125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6" name="Google Shape;16796;p32"/>
          <p:cNvSpPr/>
          <p:nvPr/>
        </p:nvSpPr>
        <p:spPr>
          <a:xfrm>
            <a:off x="83207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7" name="Google Shape;16797;p32"/>
          <p:cNvSpPr/>
          <p:nvPr/>
        </p:nvSpPr>
        <p:spPr>
          <a:xfrm>
            <a:off x="844028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8" name="Google Shape;16798;p32"/>
          <p:cNvSpPr/>
          <p:nvPr/>
        </p:nvSpPr>
        <p:spPr>
          <a:xfrm>
            <a:off x="855979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9" name="Google Shape;16799;p32"/>
          <p:cNvSpPr/>
          <p:nvPr/>
        </p:nvSpPr>
        <p:spPr>
          <a:xfrm>
            <a:off x="867930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0" name="Google Shape;16800;p32"/>
          <p:cNvSpPr/>
          <p:nvPr/>
        </p:nvSpPr>
        <p:spPr>
          <a:xfrm>
            <a:off x="879882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1" name="Google Shape;16801;p32"/>
          <p:cNvSpPr/>
          <p:nvPr/>
        </p:nvSpPr>
        <p:spPr>
          <a:xfrm>
            <a:off x="31350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2" name="Google Shape;16802;p32"/>
          <p:cNvSpPr/>
          <p:nvPr/>
        </p:nvSpPr>
        <p:spPr>
          <a:xfrm>
            <a:off x="43301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3" name="Google Shape;16803;p32"/>
          <p:cNvSpPr/>
          <p:nvPr/>
        </p:nvSpPr>
        <p:spPr>
          <a:xfrm>
            <a:off x="55251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4" name="Google Shape;16804;p32"/>
          <p:cNvSpPr/>
          <p:nvPr/>
        </p:nvSpPr>
        <p:spPr>
          <a:xfrm>
            <a:off x="6720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5" name="Google Shape;16805;p32"/>
          <p:cNvSpPr/>
          <p:nvPr/>
        </p:nvSpPr>
        <p:spPr>
          <a:xfrm>
            <a:off x="79153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6" name="Google Shape;16806;p32"/>
          <p:cNvSpPr/>
          <p:nvPr/>
        </p:nvSpPr>
        <p:spPr>
          <a:xfrm>
            <a:off x="91104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7" name="Google Shape;16807;p32"/>
          <p:cNvSpPr/>
          <p:nvPr/>
        </p:nvSpPr>
        <p:spPr>
          <a:xfrm>
            <a:off x="10305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8" name="Google Shape;16808;p32"/>
          <p:cNvSpPr/>
          <p:nvPr/>
        </p:nvSpPr>
        <p:spPr>
          <a:xfrm>
            <a:off x="115006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9" name="Google Shape;16809;p32"/>
          <p:cNvSpPr/>
          <p:nvPr/>
        </p:nvSpPr>
        <p:spPr>
          <a:xfrm>
            <a:off x="126956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0" name="Google Shape;16810;p32"/>
          <p:cNvSpPr/>
          <p:nvPr/>
        </p:nvSpPr>
        <p:spPr>
          <a:xfrm>
            <a:off x="138907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1" name="Google Shape;16811;p32"/>
          <p:cNvSpPr/>
          <p:nvPr/>
        </p:nvSpPr>
        <p:spPr>
          <a:xfrm>
            <a:off x="150858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2" name="Google Shape;16812;p32"/>
          <p:cNvSpPr/>
          <p:nvPr/>
        </p:nvSpPr>
        <p:spPr>
          <a:xfrm>
            <a:off x="16280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3" name="Google Shape;16813;p32"/>
          <p:cNvSpPr/>
          <p:nvPr/>
        </p:nvSpPr>
        <p:spPr>
          <a:xfrm>
            <a:off x="17476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4" name="Google Shape;16814;p32"/>
          <p:cNvSpPr/>
          <p:nvPr/>
        </p:nvSpPr>
        <p:spPr>
          <a:xfrm>
            <a:off x="18671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5" name="Google Shape;16815;p32"/>
          <p:cNvSpPr/>
          <p:nvPr/>
        </p:nvSpPr>
        <p:spPr>
          <a:xfrm>
            <a:off x="19866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6" name="Google Shape;16816;p32"/>
          <p:cNvSpPr/>
          <p:nvPr/>
        </p:nvSpPr>
        <p:spPr>
          <a:xfrm>
            <a:off x="210612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7" name="Google Shape;16817;p32"/>
          <p:cNvSpPr/>
          <p:nvPr/>
        </p:nvSpPr>
        <p:spPr>
          <a:xfrm>
            <a:off x="22256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8" name="Google Shape;16818;p32"/>
          <p:cNvSpPr/>
          <p:nvPr/>
        </p:nvSpPr>
        <p:spPr>
          <a:xfrm>
            <a:off x="234514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9" name="Google Shape;16819;p32"/>
          <p:cNvSpPr/>
          <p:nvPr/>
        </p:nvSpPr>
        <p:spPr>
          <a:xfrm>
            <a:off x="246465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0" name="Google Shape;16820;p32"/>
          <p:cNvSpPr/>
          <p:nvPr/>
        </p:nvSpPr>
        <p:spPr>
          <a:xfrm>
            <a:off x="25841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1" name="Google Shape;16821;p32"/>
          <p:cNvSpPr/>
          <p:nvPr/>
        </p:nvSpPr>
        <p:spPr>
          <a:xfrm>
            <a:off x="27036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2" name="Google Shape;16822;p32"/>
          <p:cNvSpPr/>
          <p:nvPr/>
        </p:nvSpPr>
        <p:spPr>
          <a:xfrm>
            <a:off x="282317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3" name="Google Shape;16823;p32"/>
          <p:cNvSpPr/>
          <p:nvPr/>
        </p:nvSpPr>
        <p:spPr>
          <a:xfrm>
            <a:off x="294268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4" name="Google Shape;16824;p32"/>
          <p:cNvSpPr/>
          <p:nvPr/>
        </p:nvSpPr>
        <p:spPr>
          <a:xfrm>
            <a:off x="306219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5" name="Google Shape;16825;p32"/>
          <p:cNvSpPr/>
          <p:nvPr/>
        </p:nvSpPr>
        <p:spPr>
          <a:xfrm>
            <a:off x="318170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6" name="Google Shape;16826;p32"/>
          <p:cNvSpPr/>
          <p:nvPr/>
        </p:nvSpPr>
        <p:spPr>
          <a:xfrm>
            <a:off x="330120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7" name="Google Shape;16827;p32"/>
          <p:cNvSpPr/>
          <p:nvPr/>
        </p:nvSpPr>
        <p:spPr>
          <a:xfrm>
            <a:off x="342071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8" name="Google Shape;16828;p32"/>
          <p:cNvSpPr/>
          <p:nvPr/>
        </p:nvSpPr>
        <p:spPr>
          <a:xfrm>
            <a:off x="354022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9" name="Google Shape;16829;p32"/>
          <p:cNvSpPr/>
          <p:nvPr/>
        </p:nvSpPr>
        <p:spPr>
          <a:xfrm>
            <a:off x="365973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0" name="Google Shape;16830;p32"/>
          <p:cNvSpPr/>
          <p:nvPr/>
        </p:nvSpPr>
        <p:spPr>
          <a:xfrm>
            <a:off x="37792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1" name="Google Shape;16831;p32"/>
          <p:cNvSpPr/>
          <p:nvPr/>
        </p:nvSpPr>
        <p:spPr>
          <a:xfrm>
            <a:off x="389876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2" name="Google Shape;16832;p32"/>
          <p:cNvSpPr/>
          <p:nvPr/>
        </p:nvSpPr>
        <p:spPr>
          <a:xfrm>
            <a:off x="401827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3" name="Google Shape;16833;p32"/>
          <p:cNvSpPr/>
          <p:nvPr/>
        </p:nvSpPr>
        <p:spPr>
          <a:xfrm>
            <a:off x="41377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4" name="Google Shape;16834;p32"/>
          <p:cNvSpPr/>
          <p:nvPr/>
        </p:nvSpPr>
        <p:spPr>
          <a:xfrm>
            <a:off x="425730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5" name="Google Shape;16835;p32"/>
          <p:cNvSpPr/>
          <p:nvPr/>
        </p:nvSpPr>
        <p:spPr>
          <a:xfrm>
            <a:off x="437682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6" name="Google Shape;16836;p32"/>
          <p:cNvSpPr/>
          <p:nvPr/>
        </p:nvSpPr>
        <p:spPr>
          <a:xfrm>
            <a:off x="44963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7" name="Google Shape;16837;p32"/>
          <p:cNvSpPr/>
          <p:nvPr/>
        </p:nvSpPr>
        <p:spPr>
          <a:xfrm>
            <a:off x="461584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8" name="Google Shape;16838;p32"/>
          <p:cNvSpPr/>
          <p:nvPr/>
        </p:nvSpPr>
        <p:spPr>
          <a:xfrm>
            <a:off x="473536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9" name="Google Shape;16839;p32"/>
          <p:cNvSpPr/>
          <p:nvPr/>
        </p:nvSpPr>
        <p:spPr>
          <a:xfrm>
            <a:off x="485487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0" name="Google Shape;16840;p32"/>
          <p:cNvSpPr/>
          <p:nvPr/>
        </p:nvSpPr>
        <p:spPr>
          <a:xfrm>
            <a:off x="497438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1" name="Google Shape;16841;p32"/>
          <p:cNvSpPr/>
          <p:nvPr/>
        </p:nvSpPr>
        <p:spPr>
          <a:xfrm>
            <a:off x="50939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2" name="Google Shape;16842;p32"/>
          <p:cNvSpPr/>
          <p:nvPr/>
        </p:nvSpPr>
        <p:spPr>
          <a:xfrm>
            <a:off x="521341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3" name="Google Shape;16843;p32"/>
          <p:cNvSpPr/>
          <p:nvPr/>
        </p:nvSpPr>
        <p:spPr>
          <a:xfrm>
            <a:off x="533292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4" name="Google Shape;16844;p32"/>
          <p:cNvSpPr/>
          <p:nvPr/>
        </p:nvSpPr>
        <p:spPr>
          <a:xfrm>
            <a:off x="545244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5" name="Google Shape;16845;p32"/>
          <p:cNvSpPr/>
          <p:nvPr/>
        </p:nvSpPr>
        <p:spPr>
          <a:xfrm>
            <a:off x="557195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6" name="Google Shape;16846;p32"/>
          <p:cNvSpPr/>
          <p:nvPr/>
        </p:nvSpPr>
        <p:spPr>
          <a:xfrm>
            <a:off x="569146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7" name="Google Shape;16847;p32"/>
          <p:cNvSpPr/>
          <p:nvPr/>
        </p:nvSpPr>
        <p:spPr>
          <a:xfrm>
            <a:off x="581098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8" name="Google Shape;16848;p32"/>
          <p:cNvSpPr/>
          <p:nvPr/>
        </p:nvSpPr>
        <p:spPr>
          <a:xfrm>
            <a:off x="593049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9" name="Google Shape;16849;p32"/>
          <p:cNvSpPr/>
          <p:nvPr/>
        </p:nvSpPr>
        <p:spPr>
          <a:xfrm>
            <a:off x="60500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0" name="Google Shape;16850;p32"/>
          <p:cNvSpPr/>
          <p:nvPr/>
        </p:nvSpPr>
        <p:spPr>
          <a:xfrm>
            <a:off x="616952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1" name="Google Shape;16851;p32"/>
          <p:cNvSpPr/>
          <p:nvPr/>
        </p:nvSpPr>
        <p:spPr>
          <a:xfrm>
            <a:off x="628903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2" name="Google Shape;16852;p32"/>
          <p:cNvSpPr/>
          <p:nvPr/>
        </p:nvSpPr>
        <p:spPr>
          <a:xfrm>
            <a:off x="640855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3" name="Google Shape;16853;p32"/>
          <p:cNvSpPr/>
          <p:nvPr/>
        </p:nvSpPr>
        <p:spPr>
          <a:xfrm>
            <a:off x="652806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4" name="Google Shape;16854;p32"/>
          <p:cNvSpPr/>
          <p:nvPr/>
        </p:nvSpPr>
        <p:spPr>
          <a:xfrm>
            <a:off x="664757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5" name="Google Shape;16855;p32"/>
          <p:cNvSpPr/>
          <p:nvPr/>
        </p:nvSpPr>
        <p:spPr>
          <a:xfrm>
            <a:off x="676709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6" name="Google Shape;16856;p32"/>
          <p:cNvSpPr/>
          <p:nvPr/>
        </p:nvSpPr>
        <p:spPr>
          <a:xfrm>
            <a:off x="688660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7" name="Google Shape;16857;p32"/>
          <p:cNvSpPr/>
          <p:nvPr/>
        </p:nvSpPr>
        <p:spPr>
          <a:xfrm>
            <a:off x="70061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8" name="Google Shape;16858;p32"/>
          <p:cNvSpPr/>
          <p:nvPr/>
        </p:nvSpPr>
        <p:spPr>
          <a:xfrm>
            <a:off x="712563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9" name="Google Shape;16859;p32"/>
          <p:cNvSpPr/>
          <p:nvPr/>
        </p:nvSpPr>
        <p:spPr>
          <a:xfrm>
            <a:off x="724514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0" name="Google Shape;16860;p32"/>
          <p:cNvSpPr/>
          <p:nvPr/>
        </p:nvSpPr>
        <p:spPr>
          <a:xfrm>
            <a:off x="73646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1" name="Google Shape;16861;p32"/>
          <p:cNvSpPr/>
          <p:nvPr/>
        </p:nvSpPr>
        <p:spPr>
          <a:xfrm>
            <a:off x="748417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2" name="Google Shape;16862;p32"/>
          <p:cNvSpPr/>
          <p:nvPr/>
        </p:nvSpPr>
        <p:spPr>
          <a:xfrm>
            <a:off x="760368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3" name="Google Shape;16863;p32"/>
          <p:cNvSpPr/>
          <p:nvPr/>
        </p:nvSpPr>
        <p:spPr>
          <a:xfrm>
            <a:off x="772319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4" name="Google Shape;16864;p32"/>
          <p:cNvSpPr/>
          <p:nvPr/>
        </p:nvSpPr>
        <p:spPr>
          <a:xfrm>
            <a:off x="784271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5" name="Google Shape;16865;p32"/>
          <p:cNvSpPr/>
          <p:nvPr/>
        </p:nvSpPr>
        <p:spPr>
          <a:xfrm>
            <a:off x="79622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6" name="Google Shape;16866;p32"/>
          <p:cNvSpPr/>
          <p:nvPr/>
        </p:nvSpPr>
        <p:spPr>
          <a:xfrm>
            <a:off x="808174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7" name="Google Shape;16867;p32"/>
          <p:cNvSpPr/>
          <p:nvPr/>
        </p:nvSpPr>
        <p:spPr>
          <a:xfrm>
            <a:off x="820125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8" name="Google Shape;16868;p32"/>
          <p:cNvSpPr/>
          <p:nvPr/>
        </p:nvSpPr>
        <p:spPr>
          <a:xfrm>
            <a:off x="83207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9" name="Google Shape;16869;p32"/>
          <p:cNvSpPr/>
          <p:nvPr/>
        </p:nvSpPr>
        <p:spPr>
          <a:xfrm>
            <a:off x="844028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0" name="Google Shape;16870;p32"/>
          <p:cNvSpPr/>
          <p:nvPr/>
        </p:nvSpPr>
        <p:spPr>
          <a:xfrm>
            <a:off x="855979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1" name="Google Shape;16871;p32"/>
          <p:cNvSpPr/>
          <p:nvPr/>
        </p:nvSpPr>
        <p:spPr>
          <a:xfrm>
            <a:off x="867930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2" name="Google Shape;16872;p32"/>
          <p:cNvSpPr/>
          <p:nvPr/>
        </p:nvSpPr>
        <p:spPr>
          <a:xfrm>
            <a:off x="879882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3" name="Google Shape;16873;p32"/>
          <p:cNvSpPr/>
          <p:nvPr/>
        </p:nvSpPr>
        <p:spPr>
          <a:xfrm>
            <a:off x="31350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4" name="Google Shape;16874;p32"/>
          <p:cNvSpPr/>
          <p:nvPr/>
        </p:nvSpPr>
        <p:spPr>
          <a:xfrm>
            <a:off x="43301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5" name="Google Shape;16875;p32"/>
          <p:cNvSpPr/>
          <p:nvPr/>
        </p:nvSpPr>
        <p:spPr>
          <a:xfrm>
            <a:off x="55251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6" name="Google Shape;16876;p32"/>
          <p:cNvSpPr/>
          <p:nvPr/>
        </p:nvSpPr>
        <p:spPr>
          <a:xfrm>
            <a:off x="6720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7" name="Google Shape;16877;p32"/>
          <p:cNvSpPr/>
          <p:nvPr/>
        </p:nvSpPr>
        <p:spPr>
          <a:xfrm>
            <a:off x="79153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8" name="Google Shape;16878;p32"/>
          <p:cNvSpPr/>
          <p:nvPr/>
        </p:nvSpPr>
        <p:spPr>
          <a:xfrm>
            <a:off x="91104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9" name="Google Shape;16879;p32"/>
          <p:cNvSpPr/>
          <p:nvPr/>
        </p:nvSpPr>
        <p:spPr>
          <a:xfrm>
            <a:off x="10305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0" name="Google Shape;16880;p32"/>
          <p:cNvSpPr/>
          <p:nvPr/>
        </p:nvSpPr>
        <p:spPr>
          <a:xfrm>
            <a:off x="115006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1" name="Google Shape;16881;p32"/>
          <p:cNvSpPr/>
          <p:nvPr/>
        </p:nvSpPr>
        <p:spPr>
          <a:xfrm>
            <a:off x="126956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2" name="Google Shape;16882;p32"/>
          <p:cNvSpPr/>
          <p:nvPr/>
        </p:nvSpPr>
        <p:spPr>
          <a:xfrm>
            <a:off x="138907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3" name="Google Shape;16883;p32"/>
          <p:cNvSpPr/>
          <p:nvPr/>
        </p:nvSpPr>
        <p:spPr>
          <a:xfrm>
            <a:off x="150858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4" name="Google Shape;16884;p32"/>
          <p:cNvSpPr/>
          <p:nvPr/>
        </p:nvSpPr>
        <p:spPr>
          <a:xfrm>
            <a:off x="16280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5" name="Google Shape;16885;p32"/>
          <p:cNvSpPr/>
          <p:nvPr/>
        </p:nvSpPr>
        <p:spPr>
          <a:xfrm>
            <a:off x="17476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6" name="Google Shape;16886;p32"/>
          <p:cNvSpPr/>
          <p:nvPr/>
        </p:nvSpPr>
        <p:spPr>
          <a:xfrm>
            <a:off x="18671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7" name="Google Shape;16887;p32"/>
          <p:cNvSpPr/>
          <p:nvPr/>
        </p:nvSpPr>
        <p:spPr>
          <a:xfrm>
            <a:off x="19866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8" name="Google Shape;16888;p32"/>
          <p:cNvSpPr/>
          <p:nvPr/>
        </p:nvSpPr>
        <p:spPr>
          <a:xfrm>
            <a:off x="210612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9" name="Google Shape;16889;p32"/>
          <p:cNvSpPr/>
          <p:nvPr/>
        </p:nvSpPr>
        <p:spPr>
          <a:xfrm>
            <a:off x="22256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0" name="Google Shape;16890;p32"/>
          <p:cNvSpPr/>
          <p:nvPr/>
        </p:nvSpPr>
        <p:spPr>
          <a:xfrm>
            <a:off x="234514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1" name="Google Shape;16891;p32"/>
          <p:cNvSpPr/>
          <p:nvPr/>
        </p:nvSpPr>
        <p:spPr>
          <a:xfrm>
            <a:off x="246465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2" name="Google Shape;16892;p32"/>
          <p:cNvSpPr/>
          <p:nvPr/>
        </p:nvSpPr>
        <p:spPr>
          <a:xfrm>
            <a:off x="25841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3" name="Google Shape;16893;p32"/>
          <p:cNvSpPr/>
          <p:nvPr/>
        </p:nvSpPr>
        <p:spPr>
          <a:xfrm>
            <a:off x="27036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4" name="Google Shape;16894;p32"/>
          <p:cNvSpPr/>
          <p:nvPr/>
        </p:nvSpPr>
        <p:spPr>
          <a:xfrm>
            <a:off x="282317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5" name="Google Shape;16895;p32"/>
          <p:cNvSpPr/>
          <p:nvPr/>
        </p:nvSpPr>
        <p:spPr>
          <a:xfrm>
            <a:off x="294268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6" name="Google Shape;16896;p32"/>
          <p:cNvSpPr/>
          <p:nvPr/>
        </p:nvSpPr>
        <p:spPr>
          <a:xfrm>
            <a:off x="306219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7" name="Google Shape;16897;p32"/>
          <p:cNvSpPr/>
          <p:nvPr/>
        </p:nvSpPr>
        <p:spPr>
          <a:xfrm>
            <a:off x="318170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8" name="Google Shape;16898;p32"/>
          <p:cNvSpPr/>
          <p:nvPr/>
        </p:nvSpPr>
        <p:spPr>
          <a:xfrm>
            <a:off x="330120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9" name="Google Shape;16899;p32"/>
          <p:cNvSpPr/>
          <p:nvPr/>
        </p:nvSpPr>
        <p:spPr>
          <a:xfrm>
            <a:off x="342071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0" name="Google Shape;16900;p32"/>
          <p:cNvSpPr/>
          <p:nvPr/>
        </p:nvSpPr>
        <p:spPr>
          <a:xfrm>
            <a:off x="354022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1" name="Google Shape;16901;p32"/>
          <p:cNvSpPr/>
          <p:nvPr/>
        </p:nvSpPr>
        <p:spPr>
          <a:xfrm>
            <a:off x="365973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2" name="Google Shape;16902;p32"/>
          <p:cNvSpPr/>
          <p:nvPr/>
        </p:nvSpPr>
        <p:spPr>
          <a:xfrm>
            <a:off x="37792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3" name="Google Shape;16903;p32"/>
          <p:cNvSpPr/>
          <p:nvPr/>
        </p:nvSpPr>
        <p:spPr>
          <a:xfrm>
            <a:off x="389876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4" name="Google Shape;16904;p32"/>
          <p:cNvSpPr/>
          <p:nvPr/>
        </p:nvSpPr>
        <p:spPr>
          <a:xfrm>
            <a:off x="401827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5" name="Google Shape;16905;p32"/>
          <p:cNvSpPr/>
          <p:nvPr/>
        </p:nvSpPr>
        <p:spPr>
          <a:xfrm>
            <a:off x="41377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6" name="Google Shape;16906;p32"/>
          <p:cNvSpPr/>
          <p:nvPr/>
        </p:nvSpPr>
        <p:spPr>
          <a:xfrm>
            <a:off x="425730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7" name="Google Shape;16907;p32"/>
          <p:cNvSpPr/>
          <p:nvPr/>
        </p:nvSpPr>
        <p:spPr>
          <a:xfrm>
            <a:off x="437682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8" name="Google Shape;16908;p32"/>
          <p:cNvSpPr/>
          <p:nvPr/>
        </p:nvSpPr>
        <p:spPr>
          <a:xfrm>
            <a:off x="44963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9" name="Google Shape;16909;p32"/>
          <p:cNvSpPr/>
          <p:nvPr/>
        </p:nvSpPr>
        <p:spPr>
          <a:xfrm>
            <a:off x="461584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0" name="Google Shape;16910;p32"/>
          <p:cNvSpPr/>
          <p:nvPr/>
        </p:nvSpPr>
        <p:spPr>
          <a:xfrm>
            <a:off x="473536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1" name="Google Shape;16911;p32"/>
          <p:cNvSpPr/>
          <p:nvPr/>
        </p:nvSpPr>
        <p:spPr>
          <a:xfrm>
            <a:off x="485487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2" name="Google Shape;16912;p32"/>
          <p:cNvSpPr/>
          <p:nvPr/>
        </p:nvSpPr>
        <p:spPr>
          <a:xfrm>
            <a:off x="497438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3" name="Google Shape;16913;p32"/>
          <p:cNvSpPr/>
          <p:nvPr/>
        </p:nvSpPr>
        <p:spPr>
          <a:xfrm>
            <a:off x="50939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4" name="Google Shape;16914;p32"/>
          <p:cNvSpPr/>
          <p:nvPr/>
        </p:nvSpPr>
        <p:spPr>
          <a:xfrm>
            <a:off x="521341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5" name="Google Shape;16915;p32"/>
          <p:cNvSpPr/>
          <p:nvPr/>
        </p:nvSpPr>
        <p:spPr>
          <a:xfrm>
            <a:off x="533292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6" name="Google Shape;16916;p32"/>
          <p:cNvSpPr/>
          <p:nvPr/>
        </p:nvSpPr>
        <p:spPr>
          <a:xfrm>
            <a:off x="545244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7" name="Google Shape;16917;p32"/>
          <p:cNvSpPr/>
          <p:nvPr/>
        </p:nvSpPr>
        <p:spPr>
          <a:xfrm>
            <a:off x="557195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8" name="Google Shape;16918;p32"/>
          <p:cNvSpPr/>
          <p:nvPr/>
        </p:nvSpPr>
        <p:spPr>
          <a:xfrm>
            <a:off x="569146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9" name="Google Shape;16919;p32"/>
          <p:cNvSpPr/>
          <p:nvPr/>
        </p:nvSpPr>
        <p:spPr>
          <a:xfrm>
            <a:off x="581098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0" name="Google Shape;16920;p32"/>
          <p:cNvSpPr/>
          <p:nvPr/>
        </p:nvSpPr>
        <p:spPr>
          <a:xfrm>
            <a:off x="593049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1" name="Google Shape;16921;p32"/>
          <p:cNvSpPr/>
          <p:nvPr/>
        </p:nvSpPr>
        <p:spPr>
          <a:xfrm>
            <a:off x="60500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2" name="Google Shape;16922;p32"/>
          <p:cNvSpPr/>
          <p:nvPr/>
        </p:nvSpPr>
        <p:spPr>
          <a:xfrm>
            <a:off x="616952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3" name="Google Shape;16923;p32"/>
          <p:cNvSpPr/>
          <p:nvPr/>
        </p:nvSpPr>
        <p:spPr>
          <a:xfrm>
            <a:off x="628903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4" name="Google Shape;16924;p32"/>
          <p:cNvSpPr/>
          <p:nvPr/>
        </p:nvSpPr>
        <p:spPr>
          <a:xfrm>
            <a:off x="640855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5" name="Google Shape;16925;p32"/>
          <p:cNvSpPr/>
          <p:nvPr/>
        </p:nvSpPr>
        <p:spPr>
          <a:xfrm>
            <a:off x="652806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6" name="Google Shape;16926;p32"/>
          <p:cNvSpPr/>
          <p:nvPr/>
        </p:nvSpPr>
        <p:spPr>
          <a:xfrm>
            <a:off x="664757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7" name="Google Shape;16927;p32"/>
          <p:cNvSpPr/>
          <p:nvPr/>
        </p:nvSpPr>
        <p:spPr>
          <a:xfrm>
            <a:off x="676709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8" name="Google Shape;16928;p32"/>
          <p:cNvSpPr/>
          <p:nvPr/>
        </p:nvSpPr>
        <p:spPr>
          <a:xfrm>
            <a:off x="688660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9" name="Google Shape;16929;p32"/>
          <p:cNvSpPr/>
          <p:nvPr/>
        </p:nvSpPr>
        <p:spPr>
          <a:xfrm>
            <a:off x="70061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0" name="Google Shape;16930;p32"/>
          <p:cNvSpPr/>
          <p:nvPr/>
        </p:nvSpPr>
        <p:spPr>
          <a:xfrm>
            <a:off x="712563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1" name="Google Shape;16931;p32"/>
          <p:cNvSpPr/>
          <p:nvPr/>
        </p:nvSpPr>
        <p:spPr>
          <a:xfrm>
            <a:off x="724514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2" name="Google Shape;16932;p32"/>
          <p:cNvSpPr/>
          <p:nvPr/>
        </p:nvSpPr>
        <p:spPr>
          <a:xfrm>
            <a:off x="73646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3" name="Google Shape;16933;p32"/>
          <p:cNvSpPr/>
          <p:nvPr/>
        </p:nvSpPr>
        <p:spPr>
          <a:xfrm>
            <a:off x="748417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4" name="Google Shape;16934;p32"/>
          <p:cNvSpPr/>
          <p:nvPr/>
        </p:nvSpPr>
        <p:spPr>
          <a:xfrm>
            <a:off x="760368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5" name="Google Shape;16935;p32"/>
          <p:cNvSpPr/>
          <p:nvPr/>
        </p:nvSpPr>
        <p:spPr>
          <a:xfrm>
            <a:off x="772319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6" name="Google Shape;16936;p32"/>
          <p:cNvSpPr/>
          <p:nvPr/>
        </p:nvSpPr>
        <p:spPr>
          <a:xfrm>
            <a:off x="784271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7" name="Google Shape;16937;p32"/>
          <p:cNvSpPr/>
          <p:nvPr/>
        </p:nvSpPr>
        <p:spPr>
          <a:xfrm>
            <a:off x="79622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8" name="Google Shape;16938;p32"/>
          <p:cNvSpPr/>
          <p:nvPr/>
        </p:nvSpPr>
        <p:spPr>
          <a:xfrm>
            <a:off x="808174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9" name="Google Shape;16939;p32"/>
          <p:cNvSpPr/>
          <p:nvPr/>
        </p:nvSpPr>
        <p:spPr>
          <a:xfrm>
            <a:off x="820125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0" name="Google Shape;16940;p32"/>
          <p:cNvSpPr/>
          <p:nvPr/>
        </p:nvSpPr>
        <p:spPr>
          <a:xfrm>
            <a:off x="83207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1" name="Google Shape;16941;p32"/>
          <p:cNvSpPr/>
          <p:nvPr/>
        </p:nvSpPr>
        <p:spPr>
          <a:xfrm>
            <a:off x="844028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2" name="Google Shape;16942;p32"/>
          <p:cNvSpPr/>
          <p:nvPr/>
        </p:nvSpPr>
        <p:spPr>
          <a:xfrm>
            <a:off x="855979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3" name="Google Shape;16943;p32"/>
          <p:cNvSpPr/>
          <p:nvPr/>
        </p:nvSpPr>
        <p:spPr>
          <a:xfrm>
            <a:off x="867930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4" name="Google Shape;16944;p32"/>
          <p:cNvSpPr/>
          <p:nvPr/>
        </p:nvSpPr>
        <p:spPr>
          <a:xfrm>
            <a:off x="879882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5" name="Google Shape;16945;p32"/>
          <p:cNvSpPr/>
          <p:nvPr/>
        </p:nvSpPr>
        <p:spPr>
          <a:xfrm>
            <a:off x="31350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6" name="Google Shape;16946;p32"/>
          <p:cNvSpPr/>
          <p:nvPr/>
        </p:nvSpPr>
        <p:spPr>
          <a:xfrm>
            <a:off x="43301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7" name="Google Shape;16947;p32"/>
          <p:cNvSpPr/>
          <p:nvPr/>
        </p:nvSpPr>
        <p:spPr>
          <a:xfrm>
            <a:off x="55251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8" name="Google Shape;16948;p32"/>
          <p:cNvSpPr/>
          <p:nvPr/>
        </p:nvSpPr>
        <p:spPr>
          <a:xfrm>
            <a:off x="6720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9" name="Google Shape;16949;p32"/>
          <p:cNvSpPr/>
          <p:nvPr/>
        </p:nvSpPr>
        <p:spPr>
          <a:xfrm>
            <a:off x="79153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0" name="Google Shape;16950;p32"/>
          <p:cNvSpPr/>
          <p:nvPr/>
        </p:nvSpPr>
        <p:spPr>
          <a:xfrm>
            <a:off x="91104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1" name="Google Shape;16951;p32"/>
          <p:cNvSpPr/>
          <p:nvPr/>
        </p:nvSpPr>
        <p:spPr>
          <a:xfrm>
            <a:off x="10305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2" name="Google Shape;16952;p32"/>
          <p:cNvSpPr/>
          <p:nvPr/>
        </p:nvSpPr>
        <p:spPr>
          <a:xfrm>
            <a:off x="115006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3" name="Google Shape;16953;p32"/>
          <p:cNvSpPr/>
          <p:nvPr/>
        </p:nvSpPr>
        <p:spPr>
          <a:xfrm>
            <a:off x="126956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4" name="Google Shape;16954;p32"/>
          <p:cNvSpPr/>
          <p:nvPr/>
        </p:nvSpPr>
        <p:spPr>
          <a:xfrm>
            <a:off x="138907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5" name="Google Shape;16955;p32"/>
          <p:cNvSpPr/>
          <p:nvPr/>
        </p:nvSpPr>
        <p:spPr>
          <a:xfrm>
            <a:off x="150858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6" name="Google Shape;16956;p32"/>
          <p:cNvSpPr/>
          <p:nvPr/>
        </p:nvSpPr>
        <p:spPr>
          <a:xfrm>
            <a:off x="16280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7" name="Google Shape;16957;p32"/>
          <p:cNvSpPr/>
          <p:nvPr/>
        </p:nvSpPr>
        <p:spPr>
          <a:xfrm>
            <a:off x="17476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8" name="Google Shape;16958;p32"/>
          <p:cNvSpPr/>
          <p:nvPr/>
        </p:nvSpPr>
        <p:spPr>
          <a:xfrm>
            <a:off x="18671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9" name="Google Shape;16959;p32"/>
          <p:cNvSpPr/>
          <p:nvPr/>
        </p:nvSpPr>
        <p:spPr>
          <a:xfrm>
            <a:off x="19866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0" name="Google Shape;16960;p32"/>
          <p:cNvSpPr/>
          <p:nvPr/>
        </p:nvSpPr>
        <p:spPr>
          <a:xfrm>
            <a:off x="210612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1" name="Google Shape;16961;p32"/>
          <p:cNvSpPr/>
          <p:nvPr/>
        </p:nvSpPr>
        <p:spPr>
          <a:xfrm>
            <a:off x="22256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2" name="Google Shape;16962;p32"/>
          <p:cNvSpPr/>
          <p:nvPr/>
        </p:nvSpPr>
        <p:spPr>
          <a:xfrm>
            <a:off x="234514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3" name="Google Shape;16963;p32"/>
          <p:cNvSpPr/>
          <p:nvPr/>
        </p:nvSpPr>
        <p:spPr>
          <a:xfrm>
            <a:off x="246465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4" name="Google Shape;16964;p32"/>
          <p:cNvSpPr/>
          <p:nvPr/>
        </p:nvSpPr>
        <p:spPr>
          <a:xfrm>
            <a:off x="25841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5" name="Google Shape;16965;p32"/>
          <p:cNvSpPr/>
          <p:nvPr/>
        </p:nvSpPr>
        <p:spPr>
          <a:xfrm>
            <a:off x="27036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6" name="Google Shape;16966;p32"/>
          <p:cNvSpPr/>
          <p:nvPr/>
        </p:nvSpPr>
        <p:spPr>
          <a:xfrm>
            <a:off x="282317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7" name="Google Shape;16967;p32"/>
          <p:cNvSpPr/>
          <p:nvPr/>
        </p:nvSpPr>
        <p:spPr>
          <a:xfrm>
            <a:off x="294268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8" name="Google Shape;16968;p32"/>
          <p:cNvSpPr/>
          <p:nvPr/>
        </p:nvSpPr>
        <p:spPr>
          <a:xfrm>
            <a:off x="306219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9" name="Google Shape;16969;p32"/>
          <p:cNvSpPr/>
          <p:nvPr/>
        </p:nvSpPr>
        <p:spPr>
          <a:xfrm>
            <a:off x="318170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0" name="Google Shape;16970;p32"/>
          <p:cNvSpPr/>
          <p:nvPr/>
        </p:nvSpPr>
        <p:spPr>
          <a:xfrm>
            <a:off x="330120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1" name="Google Shape;16971;p32"/>
          <p:cNvSpPr/>
          <p:nvPr/>
        </p:nvSpPr>
        <p:spPr>
          <a:xfrm>
            <a:off x="342071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2" name="Google Shape;16972;p32"/>
          <p:cNvSpPr/>
          <p:nvPr/>
        </p:nvSpPr>
        <p:spPr>
          <a:xfrm>
            <a:off x="354022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3" name="Google Shape;16973;p32"/>
          <p:cNvSpPr/>
          <p:nvPr/>
        </p:nvSpPr>
        <p:spPr>
          <a:xfrm>
            <a:off x="365973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4" name="Google Shape;16974;p32"/>
          <p:cNvSpPr/>
          <p:nvPr/>
        </p:nvSpPr>
        <p:spPr>
          <a:xfrm>
            <a:off x="37792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5" name="Google Shape;16975;p32"/>
          <p:cNvSpPr/>
          <p:nvPr/>
        </p:nvSpPr>
        <p:spPr>
          <a:xfrm>
            <a:off x="389876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6" name="Google Shape;16976;p32"/>
          <p:cNvSpPr/>
          <p:nvPr/>
        </p:nvSpPr>
        <p:spPr>
          <a:xfrm>
            <a:off x="401827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7" name="Google Shape;16977;p32"/>
          <p:cNvSpPr/>
          <p:nvPr/>
        </p:nvSpPr>
        <p:spPr>
          <a:xfrm>
            <a:off x="41377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8" name="Google Shape;16978;p32"/>
          <p:cNvSpPr/>
          <p:nvPr/>
        </p:nvSpPr>
        <p:spPr>
          <a:xfrm>
            <a:off x="425730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9" name="Google Shape;16979;p32"/>
          <p:cNvSpPr/>
          <p:nvPr/>
        </p:nvSpPr>
        <p:spPr>
          <a:xfrm>
            <a:off x="437682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0" name="Google Shape;16980;p32"/>
          <p:cNvSpPr/>
          <p:nvPr/>
        </p:nvSpPr>
        <p:spPr>
          <a:xfrm>
            <a:off x="44963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1" name="Google Shape;16981;p32"/>
          <p:cNvSpPr/>
          <p:nvPr/>
        </p:nvSpPr>
        <p:spPr>
          <a:xfrm>
            <a:off x="461584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2" name="Google Shape;16982;p32"/>
          <p:cNvSpPr/>
          <p:nvPr/>
        </p:nvSpPr>
        <p:spPr>
          <a:xfrm>
            <a:off x="473536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3" name="Google Shape;16983;p32"/>
          <p:cNvSpPr/>
          <p:nvPr/>
        </p:nvSpPr>
        <p:spPr>
          <a:xfrm>
            <a:off x="485487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4" name="Google Shape;16984;p32"/>
          <p:cNvSpPr/>
          <p:nvPr/>
        </p:nvSpPr>
        <p:spPr>
          <a:xfrm>
            <a:off x="497438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5" name="Google Shape;16985;p32"/>
          <p:cNvSpPr/>
          <p:nvPr/>
        </p:nvSpPr>
        <p:spPr>
          <a:xfrm>
            <a:off x="50939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6" name="Google Shape;16986;p32"/>
          <p:cNvSpPr/>
          <p:nvPr/>
        </p:nvSpPr>
        <p:spPr>
          <a:xfrm>
            <a:off x="521341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7" name="Google Shape;16987;p32"/>
          <p:cNvSpPr/>
          <p:nvPr/>
        </p:nvSpPr>
        <p:spPr>
          <a:xfrm>
            <a:off x="533292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8" name="Google Shape;16988;p32"/>
          <p:cNvSpPr/>
          <p:nvPr/>
        </p:nvSpPr>
        <p:spPr>
          <a:xfrm>
            <a:off x="545244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9" name="Google Shape;16989;p32"/>
          <p:cNvSpPr/>
          <p:nvPr/>
        </p:nvSpPr>
        <p:spPr>
          <a:xfrm>
            <a:off x="557195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0" name="Google Shape;16990;p32"/>
          <p:cNvSpPr/>
          <p:nvPr/>
        </p:nvSpPr>
        <p:spPr>
          <a:xfrm>
            <a:off x="569146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1" name="Google Shape;16991;p32"/>
          <p:cNvSpPr/>
          <p:nvPr/>
        </p:nvSpPr>
        <p:spPr>
          <a:xfrm>
            <a:off x="581098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2" name="Google Shape;16992;p32"/>
          <p:cNvSpPr/>
          <p:nvPr/>
        </p:nvSpPr>
        <p:spPr>
          <a:xfrm>
            <a:off x="593049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3" name="Google Shape;16993;p32"/>
          <p:cNvSpPr/>
          <p:nvPr/>
        </p:nvSpPr>
        <p:spPr>
          <a:xfrm>
            <a:off x="60500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4" name="Google Shape;16994;p32"/>
          <p:cNvSpPr/>
          <p:nvPr/>
        </p:nvSpPr>
        <p:spPr>
          <a:xfrm>
            <a:off x="616952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5" name="Google Shape;16995;p32"/>
          <p:cNvSpPr/>
          <p:nvPr/>
        </p:nvSpPr>
        <p:spPr>
          <a:xfrm>
            <a:off x="628903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6" name="Google Shape;16996;p32"/>
          <p:cNvSpPr/>
          <p:nvPr/>
        </p:nvSpPr>
        <p:spPr>
          <a:xfrm>
            <a:off x="640855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7" name="Google Shape;16997;p32"/>
          <p:cNvSpPr/>
          <p:nvPr/>
        </p:nvSpPr>
        <p:spPr>
          <a:xfrm>
            <a:off x="652806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8" name="Google Shape;16998;p32"/>
          <p:cNvSpPr/>
          <p:nvPr/>
        </p:nvSpPr>
        <p:spPr>
          <a:xfrm>
            <a:off x="664757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9" name="Google Shape;16999;p32"/>
          <p:cNvSpPr/>
          <p:nvPr/>
        </p:nvSpPr>
        <p:spPr>
          <a:xfrm>
            <a:off x="676709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0" name="Google Shape;17000;p32"/>
          <p:cNvSpPr/>
          <p:nvPr/>
        </p:nvSpPr>
        <p:spPr>
          <a:xfrm>
            <a:off x="688660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1" name="Google Shape;17001;p32"/>
          <p:cNvSpPr/>
          <p:nvPr/>
        </p:nvSpPr>
        <p:spPr>
          <a:xfrm>
            <a:off x="70061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2" name="Google Shape;17002;p32"/>
          <p:cNvSpPr/>
          <p:nvPr/>
        </p:nvSpPr>
        <p:spPr>
          <a:xfrm>
            <a:off x="712563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3" name="Google Shape;17003;p32"/>
          <p:cNvSpPr/>
          <p:nvPr/>
        </p:nvSpPr>
        <p:spPr>
          <a:xfrm>
            <a:off x="724514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4" name="Google Shape;17004;p32"/>
          <p:cNvSpPr/>
          <p:nvPr/>
        </p:nvSpPr>
        <p:spPr>
          <a:xfrm>
            <a:off x="73646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5" name="Google Shape;17005;p32"/>
          <p:cNvSpPr/>
          <p:nvPr/>
        </p:nvSpPr>
        <p:spPr>
          <a:xfrm>
            <a:off x="748417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6" name="Google Shape;17006;p32"/>
          <p:cNvSpPr/>
          <p:nvPr/>
        </p:nvSpPr>
        <p:spPr>
          <a:xfrm>
            <a:off x="760368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7" name="Google Shape;17007;p32"/>
          <p:cNvSpPr/>
          <p:nvPr/>
        </p:nvSpPr>
        <p:spPr>
          <a:xfrm>
            <a:off x="772319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8" name="Google Shape;17008;p32"/>
          <p:cNvSpPr/>
          <p:nvPr/>
        </p:nvSpPr>
        <p:spPr>
          <a:xfrm>
            <a:off x="784271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9" name="Google Shape;17009;p32"/>
          <p:cNvSpPr/>
          <p:nvPr/>
        </p:nvSpPr>
        <p:spPr>
          <a:xfrm>
            <a:off x="79622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0" name="Google Shape;17010;p32"/>
          <p:cNvSpPr/>
          <p:nvPr/>
        </p:nvSpPr>
        <p:spPr>
          <a:xfrm>
            <a:off x="808174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1" name="Google Shape;17011;p32"/>
          <p:cNvSpPr/>
          <p:nvPr/>
        </p:nvSpPr>
        <p:spPr>
          <a:xfrm>
            <a:off x="820125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2" name="Google Shape;17012;p32"/>
          <p:cNvSpPr/>
          <p:nvPr/>
        </p:nvSpPr>
        <p:spPr>
          <a:xfrm>
            <a:off x="83207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3" name="Google Shape;17013;p32"/>
          <p:cNvSpPr/>
          <p:nvPr/>
        </p:nvSpPr>
        <p:spPr>
          <a:xfrm>
            <a:off x="844028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4" name="Google Shape;17014;p32"/>
          <p:cNvSpPr/>
          <p:nvPr/>
        </p:nvSpPr>
        <p:spPr>
          <a:xfrm>
            <a:off x="855979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5" name="Google Shape;17015;p32"/>
          <p:cNvSpPr/>
          <p:nvPr/>
        </p:nvSpPr>
        <p:spPr>
          <a:xfrm>
            <a:off x="867930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6" name="Google Shape;17016;p32"/>
          <p:cNvSpPr/>
          <p:nvPr/>
        </p:nvSpPr>
        <p:spPr>
          <a:xfrm>
            <a:off x="879882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7" name="Google Shape;17017;p32"/>
          <p:cNvSpPr/>
          <p:nvPr/>
        </p:nvSpPr>
        <p:spPr>
          <a:xfrm>
            <a:off x="31350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8" name="Google Shape;17018;p32"/>
          <p:cNvSpPr/>
          <p:nvPr/>
        </p:nvSpPr>
        <p:spPr>
          <a:xfrm>
            <a:off x="43301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9" name="Google Shape;17019;p32"/>
          <p:cNvSpPr/>
          <p:nvPr/>
        </p:nvSpPr>
        <p:spPr>
          <a:xfrm>
            <a:off x="55251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0" name="Google Shape;17020;p32"/>
          <p:cNvSpPr/>
          <p:nvPr/>
        </p:nvSpPr>
        <p:spPr>
          <a:xfrm>
            <a:off x="6720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1" name="Google Shape;17021;p32"/>
          <p:cNvSpPr/>
          <p:nvPr/>
        </p:nvSpPr>
        <p:spPr>
          <a:xfrm>
            <a:off x="79153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2" name="Google Shape;17022;p32"/>
          <p:cNvSpPr/>
          <p:nvPr/>
        </p:nvSpPr>
        <p:spPr>
          <a:xfrm>
            <a:off x="91104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3" name="Google Shape;17023;p32"/>
          <p:cNvSpPr/>
          <p:nvPr/>
        </p:nvSpPr>
        <p:spPr>
          <a:xfrm>
            <a:off x="10305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4" name="Google Shape;17024;p32"/>
          <p:cNvSpPr/>
          <p:nvPr/>
        </p:nvSpPr>
        <p:spPr>
          <a:xfrm>
            <a:off x="115006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5" name="Google Shape;17025;p32"/>
          <p:cNvSpPr/>
          <p:nvPr/>
        </p:nvSpPr>
        <p:spPr>
          <a:xfrm>
            <a:off x="126956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6" name="Google Shape;17026;p32"/>
          <p:cNvSpPr/>
          <p:nvPr/>
        </p:nvSpPr>
        <p:spPr>
          <a:xfrm>
            <a:off x="138907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7" name="Google Shape;17027;p32"/>
          <p:cNvSpPr/>
          <p:nvPr/>
        </p:nvSpPr>
        <p:spPr>
          <a:xfrm>
            <a:off x="150858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8" name="Google Shape;17028;p32"/>
          <p:cNvSpPr/>
          <p:nvPr/>
        </p:nvSpPr>
        <p:spPr>
          <a:xfrm>
            <a:off x="16280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9" name="Google Shape;17029;p32"/>
          <p:cNvSpPr/>
          <p:nvPr/>
        </p:nvSpPr>
        <p:spPr>
          <a:xfrm>
            <a:off x="17476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0" name="Google Shape;17030;p32"/>
          <p:cNvSpPr/>
          <p:nvPr/>
        </p:nvSpPr>
        <p:spPr>
          <a:xfrm>
            <a:off x="18671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1" name="Google Shape;17031;p32"/>
          <p:cNvSpPr/>
          <p:nvPr/>
        </p:nvSpPr>
        <p:spPr>
          <a:xfrm>
            <a:off x="19866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2" name="Google Shape;17032;p32"/>
          <p:cNvSpPr/>
          <p:nvPr/>
        </p:nvSpPr>
        <p:spPr>
          <a:xfrm>
            <a:off x="210612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3" name="Google Shape;17033;p32"/>
          <p:cNvSpPr/>
          <p:nvPr/>
        </p:nvSpPr>
        <p:spPr>
          <a:xfrm>
            <a:off x="22256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4" name="Google Shape;17034;p32"/>
          <p:cNvSpPr/>
          <p:nvPr/>
        </p:nvSpPr>
        <p:spPr>
          <a:xfrm>
            <a:off x="234514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5" name="Google Shape;17035;p32"/>
          <p:cNvSpPr/>
          <p:nvPr/>
        </p:nvSpPr>
        <p:spPr>
          <a:xfrm>
            <a:off x="246465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6" name="Google Shape;17036;p32"/>
          <p:cNvSpPr/>
          <p:nvPr/>
        </p:nvSpPr>
        <p:spPr>
          <a:xfrm>
            <a:off x="25841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7" name="Google Shape;17037;p32"/>
          <p:cNvSpPr/>
          <p:nvPr/>
        </p:nvSpPr>
        <p:spPr>
          <a:xfrm>
            <a:off x="27036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8" name="Google Shape;17038;p32"/>
          <p:cNvSpPr/>
          <p:nvPr/>
        </p:nvSpPr>
        <p:spPr>
          <a:xfrm>
            <a:off x="282317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9" name="Google Shape;17039;p32"/>
          <p:cNvSpPr/>
          <p:nvPr/>
        </p:nvSpPr>
        <p:spPr>
          <a:xfrm>
            <a:off x="294268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0" name="Google Shape;17040;p32"/>
          <p:cNvSpPr/>
          <p:nvPr/>
        </p:nvSpPr>
        <p:spPr>
          <a:xfrm>
            <a:off x="306219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1" name="Google Shape;17041;p32"/>
          <p:cNvSpPr/>
          <p:nvPr/>
        </p:nvSpPr>
        <p:spPr>
          <a:xfrm>
            <a:off x="318170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2" name="Google Shape;17042;p32"/>
          <p:cNvSpPr/>
          <p:nvPr/>
        </p:nvSpPr>
        <p:spPr>
          <a:xfrm>
            <a:off x="330120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3" name="Google Shape;17043;p32"/>
          <p:cNvSpPr/>
          <p:nvPr/>
        </p:nvSpPr>
        <p:spPr>
          <a:xfrm>
            <a:off x="342071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4" name="Google Shape;17044;p32"/>
          <p:cNvSpPr/>
          <p:nvPr/>
        </p:nvSpPr>
        <p:spPr>
          <a:xfrm>
            <a:off x="354022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5" name="Google Shape;17045;p32"/>
          <p:cNvSpPr/>
          <p:nvPr/>
        </p:nvSpPr>
        <p:spPr>
          <a:xfrm>
            <a:off x="365973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6" name="Google Shape;17046;p32"/>
          <p:cNvSpPr/>
          <p:nvPr/>
        </p:nvSpPr>
        <p:spPr>
          <a:xfrm>
            <a:off x="37792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7" name="Google Shape;17047;p32"/>
          <p:cNvSpPr/>
          <p:nvPr/>
        </p:nvSpPr>
        <p:spPr>
          <a:xfrm>
            <a:off x="389876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8" name="Google Shape;17048;p32"/>
          <p:cNvSpPr/>
          <p:nvPr/>
        </p:nvSpPr>
        <p:spPr>
          <a:xfrm>
            <a:off x="401827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9" name="Google Shape;17049;p32"/>
          <p:cNvSpPr/>
          <p:nvPr/>
        </p:nvSpPr>
        <p:spPr>
          <a:xfrm>
            <a:off x="41377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0" name="Google Shape;17050;p32"/>
          <p:cNvSpPr/>
          <p:nvPr/>
        </p:nvSpPr>
        <p:spPr>
          <a:xfrm>
            <a:off x="425730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1" name="Google Shape;17051;p32"/>
          <p:cNvSpPr/>
          <p:nvPr/>
        </p:nvSpPr>
        <p:spPr>
          <a:xfrm>
            <a:off x="437682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2" name="Google Shape;17052;p32"/>
          <p:cNvSpPr/>
          <p:nvPr/>
        </p:nvSpPr>
        <p:spPr>
          <a:xfrm>
            <a:off x="44963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3" name="Google Shape;17053;p32"/>
          <p:cNvSpPr/>
          <p:nvPr/>
        </p:nvSpPr>
        <p:spPr>
          <a:xfrm>
            <a:off x="461584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4" name="Google Shape;17054;p32"/>
          <p:cNvSpPr/>
          <p:nvPr/>
        </p:nvSpPr>
        <p:spPr>
          <a:xfrm>
            <a:off x="473536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5" name="Google Shape;17055;p32"/>
          <p:cNvSpPr/>
          <p:nvPr/>
        </p:nvSpPr>
        <p:spPr>
          <a:xfrm>
            <a:off x="485487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6" name="Google Shape;17056;p32"/>
          <p:cNvSpPr/>
          <p:nvPr/>
        </p:nvSpPr>
        <p:spPr>
          <a:xfrm>
            <a:off x="497438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7" name="Google Shape;17057;p32"/>
          <p:cNvSpPr/>
          <p:nvPr/>
        </p:nvSpPr>
        <p:spPr>
          <a:xfrm>
            <a:off x="50939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8" name="Google Shape;17058;p32"/>
          <p:cNvSpPr/>
          <p:nvPr/>
        </p:nvSpPr>
        <p:spPr>
          <a:xfrm>
            <a:off x="521341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9" name="Google Shape;17059;p32"/>
          <p:cNvSpPr/>
          <p:nvPr/>
        </p:nvSpPr>
        <p:spPr>
          <a:xfrm>
            <a:off x="533292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0" name="Google Shape;17060;p32"/>
          <p:cNvSpPr/>
          <p:nvPr/>
        </p:nvSpPr>
        <p:spPr>
          <a:xfrm>
            <a:off x="545244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1" name="Google Shape;17061;p32"/>
          <p:cNvSpPr/>
          <p:nvPr/>
        </p:nvSpPr>
        <p:spPr>
          <a:xfrm>
            <a:off x="557195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2" name="Google Shape;17062;p32"/>
          <p:cNvSpPr/>
          <p:nvPr/>
        </p:nvSpPr>
        <p:spPr>
          <a:xfrm>
            <a:off x="569146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3" name="Google Shape;17063;p32"/>
          <p:cNvSpPr/>
          <p:nvPr/>
        </p:nvSpPr>
        <p:spPr>
          <a:xfrm>
            <a:off x="581098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4" name="Google Shape;17064;p32"/>
          <p:cNvSpPr/>
          <p:nvPr/>
        </p:nvSpPr>
        <p:spPr>
          <a:xfrm>
            <a:off x="593049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5" name="Google Shape;17065;p32"/>
          <p:cNvSpPr/>
          <p:nvPr/>
        </p:nvSpPr>
        <p:spPr>
          <a:xfrm>
            <a:off x="60500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6" name="Google Shape;17066;p32"/>
          <p:cNvSpPr/>
          <p:nvPr/>
        </p:nvSpPr>
        <p:spPr>
          <a:xfrm>
            <a:off x="616952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7" name="Google Shape;17067;p32"/>
          <p:cNvSpPr/>
          <p:nvPr/>
        </p:nvSpPr>
        <p:spPr>
          <a:xfrm>
            <a:off x="628903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8" name="Google Shape;17068;p32"/>
          <p:cNvSpPr/>
          <p:nvPr/>
        </p:nvSpPr>
        <p:spPr>
          <a:xfrm>
            <a:off x="640855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9" name="Google Shape;17069;p32"/>
          <p:cNvSpPr/>
          <p:nvPr/>
        </p:nvSpPr>
        <p:spPr>
          <a:xfrm>
            <a:off x="652806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0" name="Google Shape;17070;p32"/>
          <p:cNvSpPr/>
          <p:nvPr/>
        </p:nvSpPr>
        <p:spPr>
          <a:xfrm>
            <a:off x="664757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1" name="Google Shape;17071;p32"/>
          <p:cNvSpPr/>
          <p:nvPr/>
        </p:nvSpPr>
        <p:spPr>
          <a:xfrm>
            <a:off x="676709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2" name="Google Shape;17072;p32"/>
          <p:cNvSpPr/>
          <p:nvPr/>
        </p:nvSpPr>
        <p:spPr>
          <a:xfrm>
            <a:off x="688660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3" name="Google Shape;17073;p32"/>
          <p:cNvSpPr/>
          <p:nvPr/>
        </p:nvSpPr>
        <p:spPr>
          <a:xfrm>
            <a:off x="70061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4" name="Google Shape;17074;p32"/>
          <p:cNvSpPr/>
          <p:nvPr/>
        </p:nvSpPr>
        <p:spPr>
          <a:xfrm>
            <a:off x="712563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5" name="Google Shape;17075;p32"/>
          <p:cNvSpPr/>
          <p:nvPr/>
        </p:nvSpPr>
        <p:spPr>
          <a:xfrm>
            <a:off x="724514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6" name="Google Shape;17076;p32"/>
          <p:cNvSpPr/>
          <p:nvPr/>
        </p:nvSpPr>
        <p:spPr>
          <a:xfrm>
            <a:off x="73646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7" name="Google Shape;17077;p32"/>
          <p:cNvSpPr/>
          <p:nvPr/>
        </p:nvSpPr>
        <p:spPr>
          <a:xfrm>
            <a:off x="748417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8" name="Google Shape;17078;p32"/>
          <p:cNvSpPr/>
          <p:nvPr/>
        </p:nvSpPr>
        <p:spPr>
          <a:xfrm>
            <a:off x="760368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9" name="Google Shape;17079;p32"/>
          <p:cNvSpPr/>
          <p:nvPr/>
        </p:nvSpPr>
        <p:spPr>
          <a:xfrm>
            <a:off x="772319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0" name="Google Shape;17080;p32"/>
          <p:cNvSpPr/>
          <p:nvPr/>
        </p:nvSpPr>
        <p:spPr>
          <a:xfrm>
            <a:off x="784271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1" name="Google Shape;17081;p32"/>
          <p:cNvSpPr/>
          <p:nvPr/>
        </p:nvSpPr>
        <p:spPr>
          <a:xfrm>
            <a:off x="79622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2" name="Google Shape;17082;p32"/>
          <p:cNvSpPr/>
          <p:nvPr/>
        </p:nvSpPr>
        <p:spPr>
          <a:xfrm>
            <a:off x="808174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3" name="Google Shape;17083;p32"/>
          <p:cNvSpPr/>
          <p:nvPr/>
        </p:nvSpPr>
        <p:spPr>
          <a:xfrm>
            <a:off x="820125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4" name="Google Shape;17084;p32"/>
          <p:cNvSpPr/>
          <p:nvPr/>
        </p:nvSpPr>
        <p:spPr>
          <a:xfrm>
            <a:off x="83207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5" name="Google Shape;17085;p32"/>
          <p:cNvSpPr/>
          <p:nvPr/>
        </p:nvSpPr>
        <p:spPr>
          <a:xfrm>
            <a:off x="844028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6" name="Google Shape;17086;p32"/>
          <p:cNvSpPr/>
          <p:nvPr/>
        </p:nvSpPr>
        <p:spPr>
          <a:xfrm>
            <a:off x="855979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7" name="Google Shape;17087;p32"/>
          <p:cNvSpPr/>
          <p:nvPr/>
        </p:nvSpPr>
        <p:spPr>
          <a:xfrm>
            <a:off x="867930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8" name="Google Shape;17088;p32"/>
          <p:cNvSpPr/>
          <p:nvPr/>
        </p:nvSpPr>
        <p:spPr>
          <a:xfrm>
            <a:off x="879882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9" name="Google Shape;17089;p32"/>
          <p:cNvSpPr txBox="1">
            <a:spLocks noGrp="1"/>
          </p:cNvSpPr>
          <p:nvPr>
            <p:ph type="subTitle" idx="4294967295"/>
          </p:nvPr>
        </p:nvSpPr>
        <p:spPr>
          <a:xfrm>
            <a:off x="7879100" y="153125"/>
            <a:ext cx="951000" cy="1830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l-GR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Λάρισα 2022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7090" name="Google Shape;17090;p32"/>
          <p:cNvCxnSpPr>
            <a:stCxn id="17089" idx="1"/>
          </p:cNvCxnSpPr>
          <p:nvPr/>
        </p:nvCxnSpPr>
        <p:spPr>
          <a:xfrm rot="10800000">
            <a:off x="325100" y="244625"/>
            <a:ext cx="755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91" name="Google Shape;17091;p32"/>
          <p:cNvSpPr txBox="1">
            <a:spLocks noGrp="1"/>
          </p:cNvSpPr>
          <p:nvPr>
            <p:ph type="title"/>
          </p:nvPr>
        </p:nvSpPr>
        <p:spPr>
          <a:xfrm>
            <a:off x="777200" y="2403712"/>
            <a:ext cx="7589400" cy="8898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800" dirty="0">
                <a:latin typeface="+mj-lt"/>
              </a:rPr>
              <a:t>Σκοπός</a:t>
            </a:r>
            <a:endParaRPr dirty="0">
              <a:latin typeface="+mj-lt"/>
            </a:endParaRPr>
          </a:p>
        </p:txBody>
      </p:sp>
      <p:sp>
        <p:nvSpPr>
          <p:cNvPr id="17093" name="Google Shape;17093;p32"/>
          <p:cNvSpPr txBox="1">
            <a:spLocks noGrp="1"/>
          </p:cNvSpPr>
          <p:nvPr>
            <p:ph type="title" idx="2"/>
          </p:nvPr>
        </p:nvSpPr>
        <p:spPr>
          <a:xfrm>
            <a:off x="3748993" y="1245477"/>
            <a:ext cx="1645800" cy="10974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17094" name="Google Shape;17094;p32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7095" name="Google Shape;17095;p32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6" name="Google Shape;17096;p32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7" name="Google Shape;17097;p32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8" name="Google Shape;17098;p32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80857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8" name="Google Shape;16498;p30"/>
          <p:cNvSpPr txBox="1">
            <a:spLocks noGrp="1"/>
          </p:cNvSpPr>
          <p:nvPr>
            <p:ph type="title"/>
          </p:nvPr>
        </p:nvSpPr>
        <p:spPr>
          <a:xfrm>
            <a:off x="313700" y="368725"/>
            <a:ext cx="85167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+mj-lt"/>
              </a:rPr>
              <a:t>Σκοπός</a:t>
            </a:r>
            <a:endParaRPr dirty="0">
              <a:latin typeface="+mj-lt"/>
            </a:endParaRPr>
          </a:p>
        </p:txBody>
      </p:sp>
      <p:sp>
        <p:nvSpPr>
          <p:cNvPr id="16499" name="Google Shape;16499;p30"/>
          <p:cNvSpPr txBox="1">
            <a:spLocks noGrp="1"/>
          </p:cNvSpPr>
          <p:nvPr>
            <p:ph type="subTitle" idx="1"/>
          </p:nvPr>
        </p:nvSpPr>
        <p:spPr>
          <a:xfrm>
            <a:off x="719999" y="1569663"/>
            <a:ext cx="7927289" cy="32051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400" dirty="0">
                <a:latin typeface="+mj-lt"/>
              </a:rPr>
              <a:t>Εμβάθυνση στον τομέα της Ανάπτυξης Ιστοσελίδων.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l-GR" sz="2400" dirty="0">
              <a:latin typeface="+mj-lt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400" dirty="0">
                <a:latin typeface="+mj-lt"/>
              </a:rPr>
              <a:t>Δημιουργία μίας λειτουργικής </a:t>
            </a:r>
            <a:r>
              <a:rPr lang="en-US" sz="2400" dirty="0">
                <a:latin typeface="+mj-lt"/>
              </a:rPr>
              <a:t>web </a:t>
            </a:r>
            <a:r>
              <a:rPr lang="el-GR" sz="2400" dirty="0">
                <a:latin typeface="+mj-lt"/>
              </a:rPr>
              <a:t>εφαρμογής καταλυμάτων.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l-GR" sz="24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400" dirty="0">
                <a:latin typeface="+mj-lt"/>
              </a:rPr>
              <a:t>Εξοικείωση με μοντέρνα </a:t>
            </a:r>
            <a:r>
              <a:rPr lang="en-US" sz="2400" dirty="0">
                <a:latin typeface="+mj-lt"/>
              </a:rPr>
              <a:t>frameworks</a:t>
            </a:r>
            <a:r>
              <a:rPr lang="el-GR" sz="2400" dirty="0">
                <a:latin typeface="+mj-lt"/>
              </a:rPr>
              <a:t> στο </a:t>
            </a:r>
            <a:r>
              <a:rPr lang="en-US" sz="2400" dirty="0">
                <a:latin typeface="+mj-lt"/>
              </a:rPr>
              <a:t>Front-end </a:t>
            </a:r>
            <a:r>
              <a:rPr lang="el-GR" sz="2400" dirty="0">
                <a:latin typeface="+mj-lt"/>
              </a:rPr>
              <a:t>και </a:t>
            </a:r>
            <a:r>
              <a:rPr lang="en-US" sz="2400" dirty="0">
                <a:latin typeface="+mj-lt"/>
              </a:rPr>
              <a:t>Back-end.</a:t>
            </a:r>
            <a:endParaRPr lang="el-GR" sz="24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l-GR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l-GR" sz="2000" dirty="0">
              <a:latin typeface="+mj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3" name="Google Shape;16513;p32"/>
          <p:cNvSpPr/>
          <p:nvPr/>
        </p:nvSpPr>
        <p:spPr>
          <a:xfrm>
            <a:off x="31350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4" name="Google Shape;16514;p32"/>
          <p:cNvSpPr/>
          <p:nvPr/>
        </p:nvSpPr>
        <p:spPr>
          <a:xfrm>
            <a:off x="43301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5" name="Google Shape;16515;p32"/>
          <p:cNvSpPr/>
          <p:nvPr/>
        </p:nvSpPr>
        <p:spPr>
          <a:xfrm>
            <a:off x="55251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6" name="Google Shape;16516;p32"/>
          <p:cNvSpPr/>
          <p:nvPr/>
        </p:nvSpPr>
        <p:spPr>
          <a:xfrm>
            <a:off x="6720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7" name="Google Shape;16517;p32"/>
          <p:cNvSpPr/>
          <p:nvPr/>
        </p:nvSpPr>
        <p:spPr>
          <a:xfrm>
            <a:off x="79153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8" name="Google Shape;16518;p32"/>
          <p:cNvSpPr/>
          <p:nvPr/>
        </p:nvSpPr>
        <p:spPr>
          <a:xfrm>
            <a:off x="91104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9" name="Google Shape;16519;p32"/>
          <p:cNvSpPr/>
          <p:nvPr/>
        </p:nvSpPr>
        <p:spPr>
          <a:xfrm>
            <a:off x="10305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0" name="Google Shape;16520;p32"/>
          <p:cNvSpPr/>
          <p:nvPr/>
        </p:nvSpPr>
        <p:spPr>
          <a:xfrm>
            <a:off x="115006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1" name="Google Shape;16521;p32"/>
          <p:cNvSpPr/>
          <p:nvPr/>
        </p:nvSpPr>
        <p:spPr>
          <a:xfrm>
            <a:off x="126956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2" name="Google Shape;16522;p32"/>
          <p:cNvSpPr/>
          <p:nvPr/>
        </p:nvSpPr>
        <p:spPr>
          <a:xfrm>
            <a:off x="138907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3" name="Google Shape;16523;p32"/>
          <p:cNvSpPr/>
          <p:nvPr/>
        </p:nvSpPr>
        <p:spPr>
          <a:xfrm>
            <a:off x="150858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4" name="Google Shape;16524;p32"/>
          <p:cNvSpPr/>
          <p:nvPr/>
        </p:nvSpPr>
        <p:spPr>
          <a:xfrm>
            <a:off x="16280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5" name="Google Shape;16525;p32"/>
          <p:cNvSpPr/>
          <p:nvPr/>
        </p:nvSpPr>
        <p:spPr>
          <a:xfrm>
            <a:off x="17476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6" name="Google Shape;16526;p32"/>
          <p:cNvSpPr/>
          <p:nvPr/>
        </p:nvSpPr>
        <p:spPr>
          <a:xfrm>
            <a:off x="18671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7" name="Google Shape;16527;p32"/>
          <p:cNvSpPr/>
          <p:nvPr/>
        </p:nvSpPr>
        <p:spPr>
          <a:xfrm>
            <a:off x="19866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8" name="Google Shape;16528;p32"/>
          <p:cNvSpPr/>
          <p:nvPr/>
        </p:nvSpPr>
        <p:spPr>
          <a:xfrm>
            <a:off x="210612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9" name="Google Shape;16529;p32"/>
          <p:cNvSpPr/>
          <p:nvPr/>
        </p:nvSpPr>
        <p:spPr>
          <a:xfrm>
            <a:off x="22256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0" name="Google Shape;16530;p32"/>
          <p:cNvSpPr/>
          <p:nvPr/>
        </p:nvSpPr>
        <p:spPr>
          <a:xfrm>
            <a:off x="234514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1" name="Google Shape;16531;p32"/>
          <p:cNvSpPr/>
          <p:nvPr/>
        </p:nvSpPr>
        <p:spPr>
          <a:xfrm>
            <a:off x="246465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2" name="Google Shape;16532;p32"/>
          <p:cNvSpPr/>
          <p:nvPr/>
        </p:nvSpPr>
        <p:spPr>
          <a:xfrm>
            <a:off x="25841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3" name="Google Shape;16533;p32"/>
          <p:cNvSpPr/>
          <p:nvPr/>
        </p:nvSpPr>
        <p:spPr>
          <a:xfrm>
            <a:off x="27036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4" name="Google Shape;16534;p32"/>
          <p:cNvSpPr/>
          <p:nvPr/>
        </p:nvSpPr>
        <p:spPr>
          <a:xfrm>
            <a:off x="282317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5" name="Google Shape;16535;p32"/>
          <p:cNvSpPr/>
          <p:nvPr/>
        </p:nvSpPr>
        <p:spPr>
          <a:xfrm>
            <a:off x="294268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6" name="Google Shape;16536;p32"/>
          <p:cNvSpPr/>
          <p:nvPr/>
        </p:nvSpPr>
        <p:spPr>
          <a:xfrm>
            <a:off x="306219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7" name="Google Shape;16537;p32"/>
          <p:cNvSpPr/>
          <p:nvPr/>
        </p:nvSpPr>
        <p:spPr>
          <a:xfrm>
            <a:off x="318170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8" name="Google Shape;16538;p32"/>
          <p:cNvSpPr/>
          <p:nvPr/>
        </p:nvSpPr>
        <p:spPr>
          <a:xfrm>
            <a:off x="330120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9" name="Google Shape;16539;p32"/>
          <p:cNvSpPr/>
          <p:nvPr/>
        </p:nvSpPr>
        <p:spPr>
          <a:xfrm>
            <a:off x="342071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0" name="Google Shape;16540;p32"/>
          <p:cNvSpPr/>
          <p:nvPr/>
        </p:nvSpPr>
        <p:spPr>
          <a:xfrm>
            <a:off x="354022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1" name="Google Shape;16541;p32"/>
          <p:cNvSpPr/>
          <p:nvPr/>
        </p:nvSpPr>
        <p:spPr>
          <a:xfrm>
            <a:off x="365973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2" name="Google Shape;16542;p32"/>
          <p:cNvSpPr/>
          <p:nvPr/>
        </p:nvSpPr>
        <p:spPr>
          <a:xfrm>
            <a:off x="37792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3" name="Google Shape;16543;p32"/>
          <p:cNvSpPr/>
          <p:nvPr/>
        </p:nvSpPr>
        <p:spPr>
          <a:xfrm>
            <a:off x="389876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4" name="Google Shape;16544;p32"/>
          <p:cNvSpPr/>
          <p:nvPr/>
        </p:nvSpPr>
        <p:spPr>
          <a:xfrm>
            <a:off x="401827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5" name="Google Shape;16545;p32"/>
          <p:cNvSpPr/>
          <p:nvPr/>
        </p:nvSpPr>
        <p:spPr>
          <a:xfrm>
            <a:off x="41377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6" name="Google Shape;16546;p32"/>
          <p:cNvSpPr/>
          <p:nvPr/>
        </p:nvSpPr>
        <p:spPr>
          <a:xfrm>
            <a:off x="425730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7" name="Google Shape;16547;p32"/>
          <p:cNvSpPr/>
          <p:nvPr/>
        </p:nvSpPr>
        <p:spPr>
          <a:xfrm>
            <a:off x="437682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8" name="Google Shape;16548;p32"/>
          <p:cNvSpPr/>
          <p:nvPr/>
        </p:nvSpPr>
        <p:spPr>
          <a:xfrm>
            <a:off x="44963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9" name="Google Shape;16549;p32"/>
          <p:cNvSpPr/>
          <p:nvPr/>
        </p:nvSpPr>
        <p:spPr>
          <a:xfrm>
            <a:off x="461584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0" name="Google Shape;16550;p32"/>
          <p:cNvSpPr/>
          <p:nvPr/>
        </p:nvSpPr>
        <p:spPr>
          <a:xfrm>
            <a:off x="473536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1" name="Google Shape;16551;p32"/>
          <p:cNvSpPr/>
          <p:nvPr/>
        </p:nvSpPr>
        <p:spPr>
          <a:xfrm>
            <a:off x="485487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2" name="Google Shape;16552;p32"/>
          <p:cNvSpPr/>
          <p:nvPr/>
        </p:nvSpPr>
        <p:spPr>
          <a:xfrm>
            <a:off x="497438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3" name="Google Shape;16553;p32"/>
          <p:cNvSpPr/>
          <p:nvPr/>
        </p:nvSpPr>
        <p:spPr>
          <a:xfrm>
            <a:off x="50939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4" name="Google Shape;16554;p32"/>
          <p:cNvSpPr/>
          <p:nvPr/>
        </p:nvSpPr>
        <p:spPr>
          <a:xfrm>
            <a:off x="521341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5" name="Google Shape;16555;p32"/>
          <p:cNvSpPr/>
          <p:nvPr/>
        </p:nvSpPr>
        <p:spPr>
          <a:xfrm>
            <a:off x="533292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6" name="Google Shape;16556;p32"/>
          <p:cNvSpPr/>
          <p:nvPr/>
        </p:nvSpPr>
        <p:spPr>
          <a:xfrm>
            <a:off x="545244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7" name="Google Shape;16557;p32"/>
          <p:cNvSpPr/>
          <p:nvPr/>
        </p:nvSpPr>
        <p:spPr>
          <a:xfrm>
            <a:off x="557195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8" name="Google Shape;16558;p32"/>
          <p:cNvSpPr/>
          <p:nvPr/>
        </p:nvSpPr>
        <p:spPr>
          <a:xfrm>
            <a:off x="569146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9" name="Google Shape;16559;p32"/>
          <p:cNvSpPr/>
          <p:nvPr/>
        </p:nvSpPr>
        <p:spPr>
          <a:xfrm>
            <a:off x="581098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0" name="Google Shape;16560;p32"/>
          <p:cNvSpPr/>
          <p:nvPr/>
        </p:nvSpPr>
        <p:spPr>
          <a:xfrm>
            <a:off x="593049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1" name="Google Shape;16561;p32"/>
          <p:cNvSpPr/>
          <p:nvPr/>
        </p:nvSpPr>
        <p:spPr>
          <a:xfrm>
            <a:off x="60500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2" name="Google Shape;16562;p32"/>
          <p:cNvSpPr/>
          <p:nvPr/>
        </p:nvSpPr>
        <p:spPr>
          <a:xfrm>
            <a:off x="616952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3" name="Google Shape;16563;p32"/>
          <p:cNvSpPr/>
          <p:nvPr/>
        </p:nvSpPr>
        <p:spPr>
          <a:xfrm>
            <a:off x="628903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4" name="Google Shape;16564;p32"/>
          <p:cNvSpPr/>
          <p:nvPr/>
        </p:nvSpPr>
        <p:spPr>
          <a:xfrm>
            <a:off x="640855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5" name="Google Shape;16565;p32"/>
          <p:cNvSpPr/>
          <p:nvPr/>
        </p:nvSpPr>
        <p:spPr>
          <a:xfrm>
            <a:off x="652806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6" name="Google Shape;16566;p32"/>
          <p:cNvSpPr/>
          <p:nvPr/>
        </p:nvSpPr>
        <p:spPr>
          <a:xfrm>
            <a:off x="664757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7" name="Google Shape;16567;p32"/>
          <p:cNvSpPr/>
          <p:nvPr/>
        </p:nvSpPr>
        <p:spPr>
          <a:xfrm>
            <a:off x="676709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8" name="Google Shape;16568;p32"/>
          <p:cNvSpPr/>
          <p:nvPr/>
        </p:nvSpPr>
        <p:spPr>
          <a:xfrm>
            <a:off x="688660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9" name="Google Shape;16569;p32"/>
          <p:cNvSpPr/>
          <p:nvPr/>
        </p:nvSpPr>
        <p:spPr>
          <a:xfrm>
            <a:off x="70061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0" name="Google Shape;16570;p32"/>
          <p:cNvSpPr/>
          <p:nvPr/>
        </p:nvSpPr>
        <p:spPr>
          <a:xfrm>
            <a:off x="712563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1" name="Google Shape;16571;p32"/>
          <p:cNvSpPr/>
          <p:nvPr/>
        </p:nvSpPr>
        <p:spPr>
          <a:xfrm>
            <a:off x="724514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2" name="Google Shape;16572;p32"/>
          <p:cNvSpPr/>
          <p:nvPr/>
        </p:nvSpPr>
        <p:spPr>
          <a:xfrm>
            <a:off x="73646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3" name="Google Shape;16573;p32"/>
          <p:cNvSpPr/>
          <p:nvPr/>
        </p:nvSpPr>
        <p:spPr>
          <a:xfrm>
            <a:off x="748417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4" name="Google Shape;16574;p32"/>
          <p:cNvSpPr/>
          <p:nvPr/>
        </p:nvSpPr>
        <p:spPr>
          <a:xfrm>
            <a:off x="760368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5" name="Google Shape;16575;p32"/>
          <p:cNvSpPr/>
          <p:nvPr/>
        </p:nvSpPr>
        <p:spPr>
          <a:xfrm>
            <a:off x="772319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6" name="Google Shape;16576;p32"/>
          <p:cNvSpPr/>
          <p:nvPr/>
        </p:nvSpPr>
        <p:spPr>
          <a:xfrm>
            <a:off x="784271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7" name="Google Shape;16577;p32"/>
          <p:cNvSpPr/>
          <p:nvPr/>
        </p:nvSpPr>
        <p:spPr>
          <a:xfrm>
            <a:off x="79622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8" name="Google Shape;16578;p32"/>
          <p:cNvSpPr/>
          <p:nvPr/>
        </p:nvSpPr>
        <p:spPr>
          <a:xfrm>
            <a:off x="808174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9" name="Google Shape;16579;p32"/>
          <p:cNvSpPr/>
          <p:nvPr/>
        </p:nvSpPr>
        <p:spPr>
          <a:xfrm>
            <a:off x="820125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0" name="Google Shape;16580;p32"/>
          <p:cNvSpPr/>
          <p:nvPr/>
        </p:nvSpPr>
        <p:spPr>
          <a:xfrm>
            <a:off x="83207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1" name="Google Shape;16581;p32"/>
          <p:cNvSpPr/>
          <p:nvPr/>
        </p:nvSpPr>
        <p:spPr>
          <a:xfrm>
            <a:off x="844028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2" name="Google Shape;16582;p32"/>
          <p:cNvSpPr/>
          <p:nvPr/>
        </p:nvSpPr>
        <p:spPr>
          <a:xfrm>
            <a:off x="855979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3" name="Google Shape;16583;p32"/>
          <p:cNvSpPr/>
          <p:nvPr/>
        </p:nvSpPr>
        <p:spPr>
          <a:xfrm>
            <a:off x="867930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4" name="Google Shape;16584;p32"/>
          <p:cNvSpPr/>
          <p:nvPr/>
        </p:nvSpPr>
        <p:spPr>
          <a:xfrm>
            <a:off x="879882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5" name="Google Shape;16585;p32"/>
          <p:cNvSpPr/>
          <p:nvPr/>
        </p:nvSpPr>
        <p:spPr>
          <a:xfrm>
            <a:off x="31350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6" name="Google Shape;16586;p32"/>
          <p:cNvSpPr/>
          <p:nvPr/>
        </p:nvSpPr>
        <p:spPr>
          <a:xfrm>
            <a:off x="43301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7" name="Google Shape;16587;p32"/>
          <p:cNvSpPr/>
          <p:nvPr/>
        </p:nvSpPr>
        <p:spPr>
          <a:xfrm>
            <a:off x="55251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8" name="Google Shape;16588;p32"/>
          <p:cNvSpPr/>
          <p:nvPr/>
        </p:nvSpPr>
        <p:spPr>
          <a:xfrm>
            <a:off x="6720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9" name="Google Shape;16589;p32"/>
          <p:cNvSpPr/>
          <p:nvPr/>
        </p:nvSpPr>
        <p:spPr>
          <a:xfrm>
            <a:off x="79153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0" name="Google Shape;16590;p32"/>
          <p:cNvSpPr/>
          <p:nvPr/>
        </p:nvSpPr>
        <p:spPr>
          <a:xfrm>
            <a:off x="91104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1" name="Google Shape;16591;p32"/>
          <p:cNvSpPr/>
          <p:nvPr/>
        </p:nvSpPr>
        <p:spPr>
          <a:xfrm>
            <a:off x="10305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2" name="Google Shape;16592;p32"/>
          <p:cNvSpPr/>
          <p:nvPr/>
        </p:nvSpPr>
        <p:spPr>
          <a:xfrm>
            <a:off x="115006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3" name="Google Shape;16593;p32"/>
          <p:cNvSpPr/>
          <p:nvPr/>
        </p:nvSpPr>
        <p:spPr>
          <a:xfrm>
            <a:off x="126956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4" name="Google Shape;16594;p32"/>
          <p:cNvSpPr/>
          <p:nvPr/>
        </p:nvSpPr>
        <p:spPr>
          <a:xfrm>
            <a:off x="138907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5" name="Google Shape;16595;p32"/>
          <p:cNvSpPr/>
          <p:nvPr/>
        </p:nvSpPr>
        <p:spPr>
          <a:xfrm>
            <a:off x="150858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6" name="Google Shape;16596;p32"/>
          <p:cNvSpPr/>
          <p:nvPr/>
        </p:nvSpPr>
        <p:spPr>
          <a:xfrm>
            <a:off x="16280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7" name="Google Shape;16597;p32"/>
          <p:cNvSpPr/>
          <p:nvPr/>
        </p:nvSpPr>
        <p:spPr>
          <a:xfrm>
            <a:off x="17476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8" name="Google Shape;16598;p32"/>
          <p:cNvSpPr/>
          <p:nvPr/>
        </p:nvSpPr>
        <p:spPr>
          <a:xfrm>
            <a:off x="18671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9" name="Google Shape;16599;p32"/>
          <p:cNvSpPr/>
          <p:nvPr/>
        </p:nvSpPr>
        <p:spPr>
          <a:xfrm>
            <a:off x="19866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0" name="Google Shape;16600;p32"/>
          <p:cNvSpPr/>
          <p:nvPr/>
        </p:nvSpPr>
        <p:spPr>
          <a:xfrm>
            <a:off x="210612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1" name="Google Shape;16601;p32"/>
          <p:cNvSpPr/>
          <p:nvPr/>
        </p:nvSpPr>
        <p:spPr>
          <a:xfrm>
            <a:off x="22256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2" name="Google Shape;16602;p32"/>
          <p:cNvSpPr/>
          <p:nvPr/>
        </p:nvSpPr>
        <p:spPr>
          <a:xfrm>
            <a:off x="234514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3" name="Google Shape;16603;p32"/>
          <p:cNvSpPr/>
          <p:nvPr/>
        </p:nvSpPr>
        <p:spPr>
          <a:xfrm>
            <a:off x="246465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4" name="Google Shape;16604;p32"/>
          <p:cNvSpPr/>
          <p:nvPr/>
        </p:nvSpPr>
        <p:spPr>
          <a:xfrm>
            <a:off x="25841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5" name="Google Shape;16605;p32"/>
          <p:cNvSpPr/>
          <p:nvPr/>
        </p:nvSpPr>
        <p:spPr>
          <a:xfrm>
            <a:off x="27036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6" name="Google Shape;16606;p32"/>
          <p:cNvSpPr/>
          <p:nvPr/>
        </p:nvSpPr>
        <p:spPr>
          <a:xfrm>
            <a:off x="282317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7" name="Google Shape;16607;p32"/>
          <p:cNvSpPr/>
          <p:nvPr/>
        </p:nvSpPr>
        <p:spPr>
          <a:xfrm>
            <a:off x="294268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8" name="Google Shape;16608;p32"/>
          <p:cNvSpPr/>
          <p:nvPr/>
        </p:nvSpPr>
        <p:spPr>
          <a:xfrm>
            <a:off x="306219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9" name="Google Shape;16609;p32"/>
          <p:cNvSpPr/>
          <p:nvPr/>
        </p:nvSpPr>
        <p:spPr>
          <a:xfrm>
            <a:off x="318170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0" name="Google Shape;16610;p32"/>
          <p:cNvSpPr/>
          <p:nvPr/>
        </p:nvSpPr>
        <p:spPr>
          <a:xfrm>
            <a:off x="330120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1" name="Google Shape;16611;p32"/>
          <p:cNvSpPr/>
          <p:nvPr/>
        </p:nvSpPr>
        <p:spPr>
          <a:xfrm>
            <a:off x="342071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2" name="Google Shape;16612;p32"/>
          <p:cNvSpPr/>
          <p:nvPr/>
        </p:nvSpPr>
        <p:spPr>
          <a:xfrm>
            <a:off x="354022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3" name="Google Shape;16613;p32"/>
          <p:cNvSpPr/>
          <p:nvPr/>
        </p:nvSpPr>
        <p:spPr>
          <a:xfrm>
            <a:off x="365973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4" name="Google Shape;16614;p32"/>
          <p:cNvSpPr/>
          <p:nvPr/>
        </p:nvSpPr>
        <p:spPr>
          <a:xfrm>
            <a:off x="37792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5" name="Google Shape;16615;p32"/>
          <p:cNvSpPr/>
          <p:nvPr/>
        </p:nvSpPr>
        <p:spPr>
          <a:xfrm>
            <a:off x="389876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6" name="Google Shape;16616;p32"/>
          <p:cNvSpPr/>
          <p:nvPr/>
        </p:nvSpPr>
        <p:spPr>
          <a:xfrm>
            <a:off x="401827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7" name="Google Shape;16617;p32"/>
          <p:cNvSpPr/>
          <p:nvPr/>
        </p:nvSpPr>
        <p:spPr>
          <a:xfrm>
            <a:off x="41377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8" name="Google Shape;16618;p32"/>
          <p:cNvSpPr/>
          <p:nvPr/>
        </p:nvSpPr>
        <p:spPr>
          <a:xfrm>
            <a:off x="425730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9" name="Google Shape;16619;p32"/>
          <p:cNvSpPr/>
          <p:nvPr/>
        </p:nvSpPr>
        <p:spPr>
          <a:xfrm>
            <a:off x="437682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0" name="Google Shape;16620;p32"/>
          <p:cNvSpPr/>
          <p:nvPr/>
        </p:nvSpPr>
        <p:spPr>
          <a:xfrm>
            <a:off x="44963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1" name="Google Shape;16621;p32"/>
          <p:cNvSpPr/>
          <p:nvPr/>
        </p:nvSpPr>
        <p:spPr>
          <a:xfrm>
            <a:off x="461584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2" name="Google Shape;16622;p32"/>
          <p:cNvSpPr/>
          <p:nvPr/>
        </p:nvSpPr>
        <p:spPr>
          <a:xfrm>
            <a:off x="473536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3" name="Google Shape;16623;p32"/>
          <p:cNvSpPr/>
          <p:nvPr/>
        </p:nvSpPr>
        <p:spPr>
          <a:xfrm>
            <a:off x="485487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4" name="Google Shape;16624;p32"/>
          <p:cNvSpPr/>
          <p:nvPr/>
        </p:nvSpPr>
        <p:spPr>
          <a:xfrm>
            <a:off x="497438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5" name="Google Shape;16625;p32"/>
          <p:cNvSpPr/>
          <p:nvPr/>
        </p:nvSpPr>
        <p:spPr>
          <a:xfrm>
            <a:off x="50939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6" name="Google Shape;16626;p32"/>
          <p:cNvSpPr/>
          <p:nvPr/>
        </p:nvSpPr>
        <p:spPr>
          <a:xfrm>
            <a:off x="521341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7" name="Google Shape;16627;p32"/>
          <p:cNvSpPr/>
          <p:nvPr/>
        </p:nvSpPr>
        <p:spPr>
          <a:xfrm>
            <a:off x="533292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8" name="Google Shape;16628;p32"/>
          <p:cNvSpPr/>
          <p:nvPr/>
        </p:nvSpPr>
        <p:spPr>
          <a:xfrm>
            <a:off x="545244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9" name="Google Shape;16629;p32"/>
          <p:cNvSpPr/>
          <p:nvPr/>
        </p:nvSpPr>
        <p:spPr>
          <a:xfrm>
            <a:off x="557195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0" name="Google Shape;16630;p32"/>
          <p:cNvSpPr/>
          <p:nvPr/>
        </p:nvSpPr>
        <p:spPr>
          <a:xfrm>
            <a:off x="569146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1" name="Google Shape;16631;p32"/>
          <p:cNvSpPr/>
          <p:nvPr/>
        </p:nvSpPr>
        <p:spPr>
          <a:xfrm>
            <a:off x="581098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2" name="Google Shape;16632;p32"/>
          <p:cNvSpPr/>
          <p:nvPr/>
        </p:nvSpPr>
        <p:spPr>
          <a:xfrm>
            <a:off x="593049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3" name="Google Shape;16633;p32"/>
          <p:cNvSpPr/>
          <p:nvPr/>
        </p:nvSpPr>
        <p:spPr>
          <a:xfrm>
            <a:off x="60500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4" name="Google Shape;16634;p32"/>
          <p:cNvSpPr/>
          <p:nvPr/>
        </p:nvSpPr>
        <p:spPr>
          <a:xfrm>
            <a:off x="616952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5" name="Google Shape;16635;p32"/>
          <p:cNvSpPr/>
          <p:nvPr/>
        </p:nvSpPr>
        <p:spPr>
          <a:xfrm>
            <a:off x="628903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6" name="Google Shape;16636;p32"/>
          <p:cNvSpPr/>
          <p:nvPr/>
        </p:nvSpPr>
        <p:spPr>
          <a:xfrm>
            <a:off x="640855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7" name="Google Shape;16637;p32"/>
          <p:cNvSpPr/>
          <p:nvPr/>
        </p:nvSpPr>
        <p:spPr>
          <a:xfrm>
            <a:off x="652806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8" name="Google Shape;16638;p32"/>
          <p:cNvSpPr/>
          <p:nvPr/>
        </p:nvSpPr>
        <p:spPr>
          <a:xfrm>
            <a:off x="664757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9" name="Google Shape;16639;p32"/>
          <p:cNvSpPr/>
          <p:nvPr/>
        </p:nvSpPr>
        <p:spPr>
          <a:xfrm>
            <a:off x="676709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0" name="Google Shape;16640;p32"/>
          <p:cNvSpPr/>
          <p:nvPr/>
        </p:nvSpPr>
        <p:spPr>
          <a:xfrm>
            <a:off x="688660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1" name="Google Shape;16641;p32"/>
          <p:cNvSpPr/>
          <p:nvPr/>
        </p:nvSpPr>
        <p:spPr>
          <a:xfrm>
            <a:off x="70061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2" name="Google Shape;16642;p32"/>
          <p:cNvSpPr/>
          <p:nvPr/>
        </p:nvSpPr>
        <p:spPr>
          <a:xfrm>
            <a:off x="712563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3" name="Google Shape;16643;p32"/>
          <p:cNvSpPr/>
          <p:nvPr/>
        </p:nvSpPr>
        <p:spPr>
          <a:xfrm>
            <a:off x="724514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4" name="Google Shape;16644;p32"/>
          <p:cNvSpPr/>
          <p:nvPr/>
        </p:nvSpPr>
        <p:spPr>
          <a:xfrm>
            <a:off x="73646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5" name="Google Shape;16645;p32"/>
          <p:cNvSpPr/>
          <p:nvPr/>
        </p:nvSpPr>
        <p:spPr>
          <a:xfrm>
            <a:off x="748417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6" name="Google Shape;16646;p32"/>
          <p:cNvSpPr/>
          <p:nvPr/>
        </p:nvSpPr>
        <p:spPr>
          <a:xfrm>
            <a:off x="760368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7" name="Google Shape;16647;p32"/>
          <p:cNvSpPr/>
          <p:nvPr/>
        </p:nvSpPr>
        <p:spPr>
          <a:xfrm>
            <a:off x="772319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8" name="Google Shape;16648;p32"/>
          <p:cNvSpPr/>
          <p:nvPr/>
        </p:nvSpPr>
        <p:spPr>
          <a:xfrm>
            <a:off x="784271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9" name="Google Shape;16649;p32"/>
          <p:cNvSpPr/>
          <p:nvPr/>
        </p:nvSpPr>
        <p:spPr>
          <a:xfrm>
            <a:off x="79622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0" name="Google Shape;16650;p32"/>
          <p:cNvSpPr/>
          <p:nvPr/>
        </p:nvSpPr>
        <p:spPr>
          <a:xfrm>
            <a:off x="808174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1" name="Google Shape;16651;p32"/>
          <p:cNvSpPr/>
          <p:nvPr/>
        </p:nvSpPr>
        <p:spPr>
          <a:xfrm>
            <a:off x="820125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2" name="Google Shape;16652;p32"/>
          <p:cNvSpPr/>
          <p:nvPr/>
        </p:nvSpPr>
        <p:spPr>
          <a:xfrm>
            <a:off x="83207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3" name="Google Shape;16653;p32"/>
          <p:cNvSpPr/>
          <p:nvPr/>
        </p:nvSpPr>
        <p:spPr>
          <a:xfrm>
            <a:off x="844028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4" name="Google Shape;16654;p32"/>
          <p:cNvSpPr/>
          <p:nvPr/>
        </p:nvSpPr>
        <p:spPr>
          <a:xfrm>
            <a:off x="855979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5" name="Google Shape;16655;p32"/>
          <p:cNvSpPr/>
          <p:nvPr/>
        </p:nvSpPr>
        <p:spPr>
          <a:xfrm>
            <a:off x="867930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6" name="Google Shape;16656;p32"/>
          <p:cNvSpPr/>
          <p:nvPr/>
        </p:nvSpPr>
        <p:spPr>
          <a:xfrm>
            <a:off x="879882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7" name="Google Shape;16657;p32"/>
          <p:cNvSpPr/>
          <p:nvPr/>
        </p:nvSpPr>
        <p:spPr>
          <a:xfrm>
            <a:off x="31350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8" name="Google Shape;16658;p32"/>
          <p:cNvSpPr/>
          <p:nvPr/>
        </p:nvSpPr>
        <p:spPr>
          <a:xfrm>
            <a:off x="43301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9" name="Google Shape;16659;p32"/>
          <p:cNvSpPr/>
          <p:nvPr/>
        </p:nvSpPr>
        <p:spPr>
          <a:xfrm>
            <a:off x="55251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0" name="Google Shape;16660;p32"/>
          <p:cNvSpPr/>
          <p:nvPr/>
        </p:nvSpPr>
        <p:spPr>
          <a:xfrm>
            <a:off x="6720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1" name="Google Shape;16661;p32"/>
          <p:cNvSpPr/>
          <p:nvPr/>
        </p:nvSpPr>
        <p:spPr>
          <a:xfrm>
            <a:off x="79153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2" name="Google Shape;16662;p32"/>
          <p:cNvSpPr/>
          <p:nvPr/>
        </p:nvSpPr>
        <p:spPr>
          <a:xfrm>
            <a:off x="91104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3" name="Google Shape;16663;p32"/>
          <p:cNvSpPr/>
          <p:nvPr/>
        </p:nvSpPr>
        <p:spPr>
          <a:xfrm>
            <a:off x="10305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4" name="Google Shape;16664;p32"/>
          <p:cNvSpPr/>
          <p:nvPr/>
        </p:nvSpPr>
        <p:spPr>
          <a:xfrm>
            <a:off x="115006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5" name="Google Shape;16665;p32"/>
          <p:cNvSpPr/>
          <p:nvPr/>
        </p:nvSpPr>
        <p:spPr>
          <a:xfrm>
            <a:off x="126956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6" name="Google Shape;16666;p32"/>
          <p:cNvSpPr/>
          <p:nvPr/>
        </p:nvSpPr>
        <p:spPr>
          <a:xfrm>
            <a:off x="138907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7" name="Google Shape;16667;p32"/>
          <p:cNvSpPr/>
          <p:nvPr/>
        </p:nvSpPr>
        <p:spPr>
          <a:xfrm>
            <a:off x="150858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8" name="Google Shape;16668;p32"/>
          <p:cNvSpPr/>
          <p:nvPr/>
        </p:nvSpPr>
        <p:spPr>
          <a:xfrm>
            <a:off x="16280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9" name="Google Shape;16669;p32"/>
          <p:cNvSpPr/>
          <p:nvPr/>
        </p:nvSpPr>
        <p:spPr>
          <a:xfrm>
            <a:off x="17476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0" name="Google Shape;16670;p32"/>
          <p:cNvSpPr/>
          <p:nvPr/>
        </p:nvSpPr>
        <p:spPr>
          <a:xfrm>
            <a:off x="18671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1" name="Google Shape;16671;p32"/>
          <p:cNvSpPr/>
          <p:nvPr/>
        </p:nvSpPr>
        <p:spPr>
          <a:xfrm>
            <a:off x="19866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2" name="Google Shape;16672;p32"/>
          <p:cNvSpPr/>
          <p:nvPr/>
        </p:nvSpPr>
        <p:spPr>
          <a:xfrm>
            <a:off x="210612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3" name="Google Shape;16673;p32"/>
          <p:cNvSpPr/>
          <p:nvPr/>
        </p:nvSpPr>
        <p:spPr>
          <a:xfrm>
            <a:off x="22256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4" name="Google Shape;16674;p32"/>
          <p:cNvSpPr/>
          <p:nvPr/>
        </p:nvSpPr>
        <p:spPr>
          <a:xfrm>
            <a:off x="234514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5" name="Google Shape;16675;p32"/>
          <p:cNvSpPr/>
          <p:nvPr/>
        </p:nvSpPr>
        <p:spPr>
          <a:xfrm>
            <a:off x="246465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6" name="Google Shape;16676;p32"/>
          <p:cNvSpPr/>
          <p:nvPr/>
        </p:nvSpPr>
        <p:spPr>
          <a:xfrm>
            <a:off x="25841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7" name="Google Shape;16677;p32"/>
          <p:cNvSpPr/>
          <p:nvPr/>
        </p:nvSpPr>
        <p:spPr>
          <a:xfrm>
            <a:off x="27036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8" name="Google Shape;16678;p32"/>
          <p:cNvSpPr/>
          <p:nvPr/>
        </p:nvSpPr>
        <p:spPr>
          <a:xfrm>
            <a:off x="282317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9" name="Google Shape;16679;p32"/>
          <p:cNvSpPr/>
          <p:nvPr/>
        </p:nvSpPr>
        <p:spPr>
          <a:xfrm>
            <a:off x="294268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0" name="Google Shape;16680;p32"/>
          <p:cNvSpPr/>
          <p:nvPr/>
        </p:nvSpPr>
        <p:spPr>
          <a:xfrm>
            <a:off x="306219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1" name="Google Shape;16681;p32"/>
          <p:cNvSpPr/>
          <p:nvPr/>
        </p:nvSpPr>
        <p:spPr>
          <a:xfrm>
            <a:off x="318170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2" name="Google Shape;16682;p32"/>
          <p:cNvSpPr/>
          <p:nvPr/>
        </p:nvSpPr>
        <p:spPr>
          <a:xfrm>
            <a:off x="330120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3" name="Google Shape;16683;p32"/>
          <p:cNvSpPr/>
          <p:nvPr/>
        </p:nvSpPr>
        <p:spPr>
          <a:xfrm>
            <a:off x="342071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4" name="Google Shape;16684;p32"/>
          <p:cNvSpPr/>
          <p:nvPr/>
        </p:nvSpPr>
        <p:spPr>
          <a:xfrm>
            <a:off x="354022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5" name="Google Shape;16685;p32"/>
          <p:cNvSpPr/>
          <p:nvPr/>
        </p:nvSpPr>
        <p:spPr>
          <a:xfrm>
            <a:off x="365973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6" name="Google Shape;16686;p32"/>
          <p:cNvSpPr/>
          <p:nvPr/>
        </p:nvSpPr>
        <p:spPr>
          <a:xfrm>
            <a:off x="37792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7" name="Google Shape;16687;p32"/>
          <p:cNvSpPr/>
          <p:nvPr/>
        </p:nvSpPr>
        <p:spPr>
          <a:xfrm>
            <a:off x="389876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8" name="Google Shape;16688;p32"/>
          <p:cNvSpPr/>
          <p:nvPr/>
        </p:nvSpPr>
        <p:spPr>
          <a:xfrm>
            <a:off x="401827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9" name="Google Shape;16689;p32"/>
          <p:cNvSpPr/>
          <p:nvPr/>
        </p:nvSpPr>
        <p:spPr>
          <a:xfrm>
            <a:off x="41377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0" name="Google Shape;16690;p32"/>
          <p:cNvSpPr/>
          <p:nvPr/>
        </p:nvSpPr>
        <p:spPr>
          <a:xfrm>
            <a:off x="425730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1" name="Google Shape;16691;p32"/>
          <p:cNvSpPr/>
          <p:nvPr/>
        </p:nvSpPr>
        <p:spPr>
          <a:xfrm>
            <a:off x="437682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2" name="Google Shape;16692;p32"/>
          <p:cNvSpPr/>
          <p:nvPr/>
        </p:nvSpPr>
        <p:spPr>
          <a:xfrm>
            <a:off x="44963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3" name="Google Shape;16693;p32"/>
          <p:cNvSpPr/>
          <p:nvPr/>
        </p:nvSpPr>
        <p:spPr>
          <a:xfrm>
            <a:off x="461584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4" name="Google Shape;16694;p32"/>
          <p:cNvSpPr/>
          <p:nvPr/>
        </p:nvSpPr>
        <p:spPr>
          <a:xfrm>
            <a:off x="473536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5" name="Google Shape;16695;p32"/>
          <p:cNvSpPr/>
          <p:nvPr/>
        </p:nvSpPr>
        <p:spPr>
          <a:xfrm>
            <a:off x="485487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6" name="Google Shape;16696;p32"/>
          <p:cNvSpPr/>
          <p:nvPr/>
        </p:nvSpPr>
        <p:spPr>
          <a:xfrm>
            <a:off x="497438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7" name="Google Shape;16697;p32"/>
          <p:cNvSpPr/>
          <p:nvPr/>
        </p:nvSpPr>
        <p:spPr>
          <a:xfrm>
            <a:off x="50939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8" name="Google Shape;16698;p32"/>
          <p:cNvSpPr/>
          <p:nvPr/>
        </p:nvSpPr>
        <p:spPr>
          <a:xfrm>
            <a:off x="521341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9" name="Google Shape;16699;p32"/>
          <p:cNvSpPr/>
          <p:nvPr/>
        </p:nvSpPr>
        <p:spPr>
          <a:xfrm>
            <a:off x="533292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0" name="Google Shape;16700;p32"/>
          <p:cNvSpPr/>
          <p:nvPr/>
        </p:nvSpPr>
        <p:spPr>
          <a:xfrm>
            <a:off x="545244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1" name="Google Shape;16701;p32"/>
          <p:cNvSpPr/>
          <p:nvPr/>
        </p:nvSpPr>
        <p:spPr>
          <a:xfrm>
            <a:off x="557195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2" name="Google Shape;16702;p32"/>
          <p:cNvSpPr/>
          <p:nvPr/>
        </p:nvSpPr>
        <p:spPr>
          <a:xfrm>
            <a:off x="569146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3" name="Google Shape;16703;p32"/>
          <p:cNvSpPr/>
          <p:nvPr/>
        </p:nvSpPr>
        <p:spPr>
          <a:xfrm>
            <a:off x="581098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4" name="Google Shape;16704;p32"/>
          <p:cNvSpPr/>
          <p:nvPr/>
        </p:nvSpPr>
        <p:spPr>
          <a:xfrm>
            <a:off x="593049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5" name="Google Shape;16705;p32"/>
          <p:cNvSpPr/>
          <p:nvPr/>
        </p:nvSpPr>
        <p:spPr>
          <a:xfrm>
            <a:off x="60500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6" name="Google Shape;16706;p32"/>
          <p:cNvSpPr/>
          <p:nvPr/>
        </p:nvSpPr>
        <p:spPr>
          <a:xfrm>
            <a:off x="616952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7" name="Google Shape;16707;p32"/>
          <p:cNvSpPr/>
          <p:nvPr/>
        </p:nvSpPr>
        <p:spPr>
          <a:xfrm>
            <a:off x="628903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8" name="Google Shape;16708;p32"/>
          <p:cNvSpPr/>
          <p:nvPr/>
        </p:nvSpPr>
        <p:spPr>
          <a:xfrm>
            <a:off x="640855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9" name="Google Shape;16709;p32"/>
          <p:cNvSpPr/>
          <p:nvPr/>
        </p:nvSpPr>
        <p:spPr>
          <a:xfrm>
            <a:off x="652806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0" name="Google Shape;16710;p32"/>
          <p:cNvSpPr/>
          <p:nvPr/>
        </p:nvSpPr>
        <p:spPr>
          <a:xfrm>
            <a:off x="664757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1" name="Google Shape;16711;p32"/>
          <p:cNvSpPr/>
          <p:nvPr/>
        </p:nvSpPr>
        <p:spPr>
          <a:xfrm>
            <a:off x="676709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2" name="Google Shape;16712;p32"/>
          <p:cNvSpPr/>
          <p:nvPr/>
        </p:nvSpPr>
        <p:spPr>
          <a:xfrm>
            <a:off x="688660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3" name="Google Shape;16713;p32"/>
          <p:cNvSpPr/>
          <p:nvPr/>
        </p:nvSpPr>
        <p:spPr>
          <a:xfrm>
            <a:off x="70061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4" name="Google Shape;16714;p32"/>
          <p:cNvSpPr/>
          <p:nvPr/>
        </p:nvSpPr>
        <p:spPr>
          <a:xfrm>
            <a:off x="712563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5" name="Google Shape;16715;p32"/>
          <p:cNvSpPr/>
          <p:nvPr/>
        </p:nvSpPr>
        <p:spPr>
          <a:xfrm>
            <a:off x="724514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6" name="Google Shape;16716;p32"/>
          <p:cNvSpPr/>
          <p:nvPr/>
        </p:nvSpPr>
        <p:spPr>
          <a:xfrm>
            <a:off x="73646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7" name="Google Shape;16717;p32"/>
          <p:cNvSpPr/>
          <p:nvPr/>
        </p:nvSpPr>
        <p:spPr>
          <a:xfrm>
            <a:off x="748417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8" name="Google Shape;16718;p32"/>
          <p:cNvSpPr/>
          <p:nvPr/>
        </p:nvSpPr>
        <p:spPr>
          <a:xfrm>
            <a:off x="760368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9" name="Google Shape;16719;p32"/>
          <p:cNvSpPr/>
          <p:nvPr/>
        </p:nvSpPr>
        <p:spPr>
          <a:xfrm>
            <a:off x="772319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0" name="Google Shape;16720;p32"/>
          <p:cNvSpPr/>
          <p:nvPr/>
        </p:nvSpPr>
        <p:spPr>
          <a:xfrm>
            <a:off x="784271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1" name="Google Shape;16721;p32"/>
          <p:cNvSpPr/>
          <p:nvPr/>
        </p:nvSpPr>
        <p:spPr>
          <a:xfrm>
            <a:off x="79622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2" name="Google Shape;16722;p32"/>
          <p:cNvSpPr/>
          <p:nvPr/>
        </p:nvSpPr>
        <p:spPr>
          <a:xfrm>
            <a:off x="808174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3" name="Google Shape;16723;p32"/>
          <p:cNvSpPr/>
          <p:nvPr/>
        </p:nvSpPr>
        <p:spPr>
          <a:xfrm>
            <a:off x="820125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4" name="Google Shape;16724;p32"/>
          <p:cNvSpPr/>
          <p:nvPr/>
        </p:nvSpPr>
        <p:spPr>
          <a:xfrm>
            <a:off x="83207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5" name="Google Shape;16725;p32"/>
          <p:cNvSpPr/>
          <p:nvPr/>
        </p:nvSpPr>
        <p:spPr>
          <a:xfrm>
            <a:off x="844028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6" name="Google Shape;16726;p32"/>
          <p:cNvSpPr/>
          <p:nvPr/>
        </p:nvSpPr>
        <p:spPr>
          <a:xfrm>
            <a:off x="855979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7" name="Google Shape;16727;p32"/>
          <p:cNvSpPr/>
          <p:nvPr/>
        </p:nvSpPr>
        <p:spPr>
          <a:xfrm>
            <a:off x="867930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8" name="Google Shape;16728;p32"/>
          <p:cNvSpPr/>
          <p:nvPr/>
        </p:nvSpPr>
        <p:spPr>
          <a:xfrm>
            <a:off x="879882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9" name="Google Shape;16729;p32"/>
          <p:cNvSpPr/>
          <p:nvPr/>
        </p:nvSpPr>
        <p:spPr>
          <a:xfrm>
            <a:off x="31350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0" name="Google Shape;16730;p32"/>
          <p:cNvSpPr/>
          <p:nvPr/>
        </p:nvSpPr>
        <p:spPr>
          <a:xfrm>
            <a:off x="43301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1" name="Google Shape;16731;p32"/>
          <p:cNvSpPr/>
          <p:nvPr/>
        </p:nvSpPr>
        <p:spPr>
          <a:xfrm>
            <a:off x="55251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2" name="Google Shape;16732;p32"/>
          <p:cNvSpPr/>
          <p:nvPr/>
        </p:nvSpPr>
        <p:spPr>
          <a:xfrm>
            <a:off x="6720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3" name="Google Shape;16733;p32"/>
          <p:cNvSpPr/>
          <p:nvPr/>
        </p:nvSpPr>
        <p:spPr>
          <a:xfrm>
            <a:off x="79153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4" name="Google Shape;16734;p32"/>
          <p:cNvSpPr/>
          <p:nvPr/>
        </p:nvSpPr>
        <p:spPr>
          <a:xfrm>
            <a:off x="91104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5" name="Google Shape;16735;p32"/>
          <p:cNvSpPr/>
          <p:nvPr/>
        </p:nvSpPr>
        <p:spPr>
          <a:xfrm>
            <a:off x="10305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6" name="Google Shape;16736;p32"/>
          <p:cNvSpPr/>
          <p:nvPr/>
        </p:nvSpPr>
        <p:spPr>
          <a:xfrm>
            <a:off x="115006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7" name="Google Shape;16737;p32"/>
          <p:cNvSpPr/>
          <p:nvPr/>
        </p:nvSpPr>
        <p:spPr>
          <a:xfrm>
            <a:off x="126956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8" name="Google Shape;16738;p32"/>
          <p:cNvSpPr/>
          <p:nvPr/>
        </p:nvSpPr>
        <p:spPr>
          <a:xfrm>
            <a:off x="138907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9" name="Google Shape;16739;p32"/>
          <p:cNvSpPr/>
          <p:nvPr/>
        </p:nvSpPr>
        <p:spPr>
          <a:xfrm>
            <a:off x="150858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0" name="Google Shape;16740;p32"/>
          <p:cNvSpPr/>
          <p:nvPr/>
        </p:nvSpPr>
        <p:spPr>
          <a:xfrm>
            <a:off x="16280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1" name="Google Shape;16741;p32"/>
          <p:cNvSpPr/>
          <p:nvPr/>
        </p:nvSpPr>
        <p:spPr>
          <a:xfrm>
            <a:off x="17476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2" name="Google Shape;16742;p32"/>
          <p:cNvSpPr/>
          <p:nvPr/>
        </p:nvSpPr>
        <p:spPr>
          <a:xfrm>
            <a:off x="18671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3" name="Google Shape;16743;p32"/>
          <p:cNvSpPr/>
          <p:nvPr/>
        </p:nvSpPr>
        <p:spPr>
          <a:xfrm>
            <a:off x="19866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4" name="Google Shape;16744;p32"/>
          <p:cNvSpPr/>
          <p:nvPr/>
        </p:nvSpPr>
        <p:spPr>
          <a:xfrm>
            <a:off x="210612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5" name="Google Shape;16745;p32"/>
          <p:cNvSpPr/>
          <p:nvPr/>
        </p:nvSpPr>
        <p:spPr>
          <a:xfrm>
            <a:off x="22256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6" name="Google Shape;16746;p32"/>
          <p:cNvSpPr/>
          <p:nvPr/>
        </p:nvSpPr>
        <p:spPr>
          <a:xfrm>
            <a:off x="234514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7" name="Google Shape;16747;p32"/>
          <p:cNvSpPr/>
          <p:nvPr/>
        </p:nvSpPr>
        <p:spPr>
          <a:xfrm>
            <a:off x="246465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8" name="Google Shape;16748;p32"/>
          <p:cNvSpPr/>
          <p:nvPr/>
        </p:nvSpPr>
        <p:spPr>
          <a:xfrm>
            <a:off x="25841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9" name="Google Shape;16749;p32"/>
          <p:cNvSpPr/>
          <p:nvPr/>
        </p:nvSpPr>
        <p:spPr>
          <a:xfrm>
            <a:off x="27036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0" name="Google Shape;16750;p32"/>
          <p:cNvSpPr/>
          <p:nvPr/>
        </p:nvSpPr>
        <p:spPr>
          <a:xfrm>
            <a:off x="282317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1" name="Google Shape;16751;p32"/>
          <p:cNvSpPr/>
          <p:nvPr/>
        </p:nvSpPr>
        <p:spPr>
          <a:xfrm>
            <a:off x="294268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2" name="Google Shape;16752;p32"/>
          <p:cNvSpPr/>
          <p:nvPr/>
        </p:nvSpPr>
        <p:spPr>
          <a:xfrm>
            <a:off x="306219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3" name="Google Shape;16753;p32"/>
          <p:cNvSpPr/>
          <p:nvPr/>
        </p:nvSpPr>
        <p:spPr>
          <a:xfrm>
            <a:off x="318170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4" name="Google Shape;16754;p32"/>
          <p:cNvSpPr/>
          <p:nvPr/>
        </p:nvSpPr>
        <p:spPr>
          <a:xfrm>
            <a:off x="330120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5" name="Google Shape;16755;p32"/>
          <p:cNvSpPr/>
          <p:nvPr/>
        </p:nvSpPr>
        <p:spPr>
          <a:xfrm>
            <a:off x="342071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6" name="Google Shape;16756;p32"/>
          <p:cNvSpPr/>
          <p:nvPr/>
        </p:nvSpPr>
        <p:spPr>
          <a:xfrm>
            <a:off x="354022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7" name="Google Shape;16757;p32"/>
          <p:cNvSpPr/>
          <p:nvPr/>
        </p:nvSpPr>
        <p:spPr>
          <a:xfrm>
            <a:off x="365973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8" name="Google Shape;16758;p32"/>
          <p:cNvSpPr/>
          <p:nvPr/>
        </p:nvSpPr>
        <p:spPr>
          <a:xfrm>
            <a:off x="37792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9" name="Google Shape;16759;p32"/>
          <p:cNvSpPr/>
          <p:nvPr/>
        </p:nvSpPr>
        <p:spPr>
          <a:xfrm>
            <a:off x="389876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0" name="Google Shape;16760;p32"/>
          <p:cNvSpPr/>
          <p:nvPr/>
        </p:nvSpPr>
        <p:spPr>
          <a:xfrm>
            <a:off x="401827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1" name="Google Shape;16761;p32"/>
          <p:cNvSpPr/>
          <p:nvPr/>
        </p:nvSpPr>
        <p:spPr>
          <a:xfrm>
            <a:off x="41377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2" name="Google Shape;16762;p32"/>
          <p:cNvSpPr/>
          <p:nvPr/>
        </p:nvSpPr>
        <p:spPr>
          <a:xfrm>
            <a:off x="425730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3" name="Google Shape;16763;p32"/>
          <p:cNvSpPr/>
          <p:nvPr/>
        </p:nvSpPr>
        <p:spPr>
          <a:xfrm>
            <a:off x="437682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4" name="Google Shape;16764;p32"/>
          <p:cNvSpPr/>
          <p:nvPr/>
        </p:nvSpPr>
        <p:spPr>
          <a:xfrm>
            <a:off x="44963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5" name="Google Shape;16765;p32"/>
          <p:cNvSpPr/>
          <p:nvPr/>
        </p:nvSpPr>
        <p:spPr>
          <a:xfrm>
            <a:off x="461584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6" name="Google Shape;16766;p32"/>
          <p:cNvSpPr/>
          <p:nvPr/>
        </p:nvSpPr>
        <p:spPr>
          <a:xfrm>
            <a:off x="473536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7" name="Google Shape;16767;p32"/>
          <p:cNvSpPr/>
          <p:nvPr/>
        </p:nvSpPr>
        <p:spPr>
          <a:xfrm>
            <a:off x="485487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8" name="Google Shape;16768;p32"/>
          <p:cNvSpPr/>
          <p:nvPr/>
        </p:nvSpPr>
        <p:spPr>
          <a:xfrm>
            <a:off x="497438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9" name="Google Shape;16769;p32"/>
          <p:cNvSpPr/>
          <p:nvPr/>
        </p:nvSpPr>
        <p:spPr>
          <a:xfrm>
            <a:off x="50939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0" name="Google Shape;16770;p32"/>
          <p:cNvSpPr/>
          <p:nvPr/>
        </p:nvSpPr>
        <p:spPr>
          <a:xfrm>
            <a:off x="521341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1" name="Google Shape;16771;p32"/>
          <p:cNvSpPr/>
          <p:nvPr/>
        </p:nvSpPr>
        <p:spPr>
          <a:xfrm>
            <a:off x="533292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2" name="Google Shape;16772;p32"/>
          <p:cNvSpPr/>
          <p:nvPr/>
        </p:nvSpPr>
        <p:spPr>
          <a:xfrm>
            <a:off x="545244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3" name="Google Shape;16773;p32"/>
          <p:cNvSpPr/>
          <p:nvPr/>
        </p:nvSpPr>
        <p:spPr>
          <a:xfrm>
            <a:off x="557195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4" name="Google Shape;16774;p32"/>
          <p:cNvSpPr/>
          <p:nvPr/>
        </p:nvSpPr>
        <p:spPr>
          <a:xfrm>
            <a:off x="569146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5" name="Google Shape;16775;p32"/>
          <p:cNvSpPr/>
          <p:nvPr/>
        </p:nvSpPr>
        <p:spPr>
          <a:xfrm>
            <a:off x="581098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6" name="Google Shape;16776;p32"/>
          <p:cNvSpPr/>
          <p:nvPr/>
        </p:nvSpPr>
        <p:spPr>
          <a:xfrm>
            <a:off x="593049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7" name="Google Shape;16777;p32"/>
          <p:cNvSpPr/>
          <p:nvPr/>
        </p:nvSpPr>
        <p:spPr>
          <a:xfrm>
            <a:off x="60500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8" name="Google Shape;16778;p32"/>
          <p:cNvSpPr/>
          <p:nvPr/>
        </p:nvSpPr>
        <p:spPr>
          <a:xfrm>
            <a:off x="616952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9" name="Google Shape;16779;p32"/>
          <p:cNvSpPr/>
          <p:nvPr/>
        </p:nvSpPr>
        <p:spPr>
          <a:xfrm>
            <a:off x="628903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0" name="Google Shape;16780;p32"/>
          <p:cNvSpPr/>
          <p:nvPr/>
        </p:nvSpPr>
        <p:spPr>
          <a:xfrm>
            <a:off x="640855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1" name="Google Shape;16781;p32"/>
          <p:cNvSpPr/>
          <p:nvPr/>
        </p:nvSpPr>
        <p:spPr>
          <a:xfrm>
            <a:off x="652806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2" name="Google Shape;16782;p32"/>
          <p:cNvSpPr/>
          <p:nvPr/>
        </p:nvSpPr>
        <p:spPr>
          <a:xfrm>
            <a:off x="664757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3" name="Google Shape;16783;p32"/>
          <p:cNvSpPr/>
          <p:nvPr/>
        </p:nvSpPr>
        <p:spPr>
          <a:xfrm>
            <a:off x="676709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4" name="Google Shape;16784;p32"/>
          <p:cNvSpPr/>
          <p:nvPr/>
        </p:nvSpPr>
        <p:spPr>
          <a:xfrm>
            <a:off x="688660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5" name="Google Shape;16785;p32"/>
          <p:cNvSpPr/>
          <p:nvPr/>
        </p:nvSpPr>
        <p:spPr>
          <a:xfrm>
            <a:off x="70061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6" name="Google Shape;16786;p32"/>
          <p:cNvSpPr/>
          <p:nvPr/>
        </p:nvSpPr>
        <p:spPr>
          <a:xfrm>
            <a:off x="712563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7" name="Google Shape;16787;p32"/>
          <p:cNvSpPr/>
          <p:nvPr/>
        </p:nvSpPr>
        <p:spPr>
          <a:xfrm>
            <a:off x="724514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8" name="Google Shape;16788;p32"/>
          <p:cNvSpPr/>
          <p:nvPr/>
        </p:nvSpPr>
        <p:spPr>
          <a:xfrm>
            <a:off x="73646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9" name="Google Shape;16789;p32"/>
          <p:cNvSpPr/>
          <p:nvPr/>
        </p:nvSpPr>
        <p:spPr>
          <a:xfrm>
            <a:off x="748417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0" name="Google Shape;16790;p32"/>
          <p:cNvSpPr/>
          <p:nvPr/>
        </p:nvSpPr>
        <p:spPr>
          <a:xfrm>
            <a:off x="760368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1" name="Google Shape;16791;p32"/>
          <p:cNvSpPr/>
          <p:nvPr/>
        </p:nvSpPr>
        <p:spPr>
          <a:xfrm>
            <a:off x="772319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2" name="Google Shape;16792;p32"/>
          <p:cNvSpPr/>
          <p:nvPr/>
        </p:nvSpPr>
        <p:spPr>
          <a:xfrm>
            <a:off x="784271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3" name="Google Shape;16793;p32"/>
          <p:cNvSpPr/>
          <p:nvPr/>
        </p:nvSpPr>
        <p:spPr>
          <a:xfrm>
            <a:off x="79622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4" name="Google Shape;16794;p32"/>
          <p:cNvSpPr/>
          <p:nvPr/>
        </p:nvSpPr>
        <p:spPr>
          <a:xfrm>
            <a:off x="808174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5" name="Google Shape;16795;p32"/>
          <p:cNvSpPr/>
          <p:nvPr/>
        </p:nvSpPr>
        <p:spPr>
          <a:xfrm>
            <a:off x="820125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6" name="Google Shape;16796;p32"/>
          <p:cNvSpPr/>
          <p:nvPr/>
        </p:nvSpPr>
        <p:spPr>
          <a:xfrm>
            <a:off x="83207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7" name="Google Shape;16797;p32"/>
          <p:cNvSpPr/>
          <p:nvPr/>
        </p:nvSpPr>
        <p:spPr>
          <a:xfrm>
            <a:off x="844028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8" name="Google Shape;16798;p32"/>
          <p:cNvSpPr/>
          <p:nvPr/>
        </p:nvSpPr>
        <p:spPr>
          <a:xfrm>
            <a:off x="855979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9" name="Google Shape;16799;p32"/>
          <p:cNvSpPr/>
          <p:nvPr/>
        </p:nvSpPr>
        <p:spPr>
          <a:xfrm>
            <a:off x="867930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0" name="Google Shape;16800;p32"/>
          <p:cNvSpPr/>
          <p:nvPr/>
        </p:nvSpPr>
        <p:spPr>
          <a:xfrm>
            <a:off x="879882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1" name="Google Shape;16801;p32"/>
          <p:cNvSpPr/>
          <p:nvPr/>
        </p:nvSpPr>
        <p:spPr>
          <a:xfrm>
            <a:off x="31350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2" name="Google Shape;16802;p32"/>
          <p:cNvSpPr/>
          <p:nvPr/>
        </p:nvSpPr>
        <p:spPr>
          <a:xfrm>
            <a:off x="43301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3" name="Google Shape;16803;p32"/>
          <p:cNvSpPr/>
          <p:nvPr/>
        </p:nvSpPr>
        <p:spPr>
          <a:xfrm>
            <a:off x="55251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4" name="Google Shape;16804;p32"/>
          <p:cNvSpPr/>
          <p:nvPr/>
        </p:nvSpPr>
        <p:spPr>
          <a:xfrm>
            <a:off x="6720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5" name="Google Shape;16805;p32"/>
          <p:cNvSpPr/>
          <p:nvPr/>
        </p:nvSpPr>
        <p:spPr>
          <a:xfrm>
            <a:off x="79153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6" name="Google Shape;16806;p32"/>
          <p:cNvSpPr/>
          <p:nvPr/>
        </p:nvSpPr>
        <p:spPr>
          <a:xfrm>
            <a:off x="91104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7" name="Google Shape;16807;p32"/>
          <p:cNvSpPr/>
          <p:nvPr/>
        </p:nvSpPr>
        <p:spPr>
          <a:xfrm>
            <a:off x="10305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8" name="Google Shape;16808;p32"/>
          <p:cNvSpPr/>
          <p:nvPr/>
        </p:nvSpPr>
        <p:spPr>
          <a:xfrm>
            <a:off x="115006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9" name="Google Shape;16809;p32"/>
          <p:cNvSpPr/>
          <p:nvPr/>
        </p:nvSpPr>
        <p:spPr>
          <a:xfrm>
            <a:off x="126956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0" name="Google Shape;16810;p32"/>
          <p:cNvSpPr/>
          <p:nvPr/>
        </p:nvSpPr>
        <p:spPr>
          <a:xfrm>
            <a:off x="138907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1" name="Google Shape;16811;p32"/>
          <p:cNvSpPr/>
          <p:nvPr/>
        </p:nvSpPr>
        <p:spPr>
          <a:xfrm>
            <a:off x="150858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2" name="Google Shape;16812;p32"/>
          <p:cNvSpPr/>
          <p:nvPr/>
        </p:nvSpPr>
        <p:spPr>
          <a:xfrm>
            <a:off x="16280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3" name="Google Shape;16813;p32"/>
          <p:cNvSpPr/>
          <p:nvPr/>
        </p:nvSpPr>
        <p:spPr>
          <a:xfrm>
            <a:off x="17476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4" name="Google Shape;16814;p32"/>
          <p:cNvSpPr/>
          <p:nvPr/>
        </p:nvSpPr>
        <p:spPr>
          <a:xfrm>
            <a:off x="18671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5" name="Google Shape;16815;p32"/>
          <p:cNvSpPr/>
          <p:nvPr/>
        </p:nvSpPr>
        <p:spPr>
          <a:xfrm>
            <a:off x="19866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6" name="Google Shape;16816;p32"/>
          <p:cNvSpPr/>
          <p:nvPr/>
        </p:nvSpPr>
        <p:spPr>
          <a:xfrm>
            <a:off x="210612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7" name="Google Shape;16817;p32"/>
          <p:cNvSpPr/>
          <p:nvPr/>
        </p:nvSpPr>
        <p:spPr>
          <a:xfrm>
            <a:off x="22256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8" name="Google Shape;16818;p32"/>
          <p:cNvSpPr/>
          <p:nvPr/>
        </p:nvSpPr>
        <p:spPr>
          <a:xfrm>
            <a:off x="234514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9" name="Google Shape;16819;p32"/>
          <p:cNvSpPr/>
          <p:nvPr/>
        </p:nvSpPr>
        <p:spPr>
          <a:xfrm>
            <a:off x="246465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0" name="Google Shape;16820;p32"/>
          <p:cNvSpPr/>
          <p:nvPr/>
        </p:nvSpPr>
        <p:spPr>
          <a:xfrm>
            <a:off x="25841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1" name="Google Shape;16821;p32"/>
          <p:cNvSpPr/>
          <p:nvPr/>
        </p:nvSpPr>
        <p:spPr>
          <a:xfrm>
            <a:off x="27036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2" name="Google Shape;16822;p32"/>
          <p:cNvSpPr/>
          <p:nvPr/>
        </p:nvSpPr>
        <p:spPr>
          <a:xfrm>
            <a:off x="282317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3" name="Google Shape;16823;p32"/>
          <p:cNvSpPr/>
          <p:nvPr/>
        </p:nvSpPr>
        <p:spPr>
          <a:xfrm>
            <a:off x="294268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4" name="Google Shape;16824;p32"/>
          <p:cNvSpPr/>
          <p:nvPr/>
        </p:nvSpPr>
        <p:spPr>
          <a:xfrm>
            <a:off x="306219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5" name="Google Shape;16825;p32"/>
          <p:cNvSpPr/>
          <p:nvPr/>
        </p:nvSpPr>
        <p:spPr>
          <a:xfrm>
            <a:off x="318170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6" name="Google Shape;16826;p32"/>
          <p:cNvSpPr/>
          <p:nvPr/>
        </p:nvSpPr>
        <p:spPr>
          <a:xfrm>
            <a:off x="330120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7" name="Google Shape;16827;p32"/>
          <p:cNvSpPr/>
          <p:nvPr/>
        </p:nvSpPr>
        <p:spPr>
          <a:xfrm>
            <a:off x="342071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8" name="Google Shape;16828;p32"/>
          <p:cNvSpPr/>
          <p:nvPr/>
        </p:nvSpPr>
        <p:spPr>
          <a:xfrm>
            <a:off x="354022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9" name="Google Shape;16829;p32"/>
          <p:cNvSpPr/>
          <p:nvPr/>
        </p:nvSpPr>
        <p:spPr>
          <a:xfrm>
            <a:off x="365973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0" name="Google Shape;16830;p32"/>
          <p:cNvSpPr/>
          <p:nvPr/>
        </p:nvSpPr>
        <p:spPr>
          <a:xfrm>
            <a:off x="37792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1" name="Google Shape;16831;p32"/>
          <p:cNvSpPr/>
          <p:nvPr/>
        </p:nvSpPr>
        <p:spPr>
          <a:xfrm>
            <a:off x="389876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2" name="Google Shape;16832;p32"/>
          <p:cNvSpPr/>
          <p:nvPr/>
        </p:nvSpPr>
        <p:spPr>
          <a:xfrm>
            <a:off x="401827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3" name="Google Shape;16833;p32"/>
          <p:cNvSpPr/>
          <p:nvPr/>
        </p:nvSpPr>
        <p:spPr>
          <a:xfrm>
            <a:off x="41377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4" name="Google Shape;16834;p32"/>
          <p:cNvSpPr/>
          <p:nvPr/>
        </p:nvSpPr>
        <p:spPr>
          <a:xfrm>
            <a:off x="425730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5" name="Google Shape;16835;p32"/>
          <p:cNvSpPr/>
          <p:nvPr/>
        </p:nvSpPr>
        <p:spPr>
          <a:xfrm>
            <a:off x="437682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6" name="Google Shape;16836;p32"/>
          <p:cNvSpPr/>
          <p:nvPr/>
        </p:nvSpPr>
        <p:spPr>
          <a:xfrm>
            <a:off x="44963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7" name="Google Shape;16837;p32"/>
          <p:cNvSpPr/>
          <p:nvPr/>
        </p:nvSpPr>
        <p:spPr>
          <a:xfrm>
            <a:off x="461584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8" name="Google Shape;16838;p32"/>
          <p:cNvSpPr/>
          <p:nvPr/>
        </p:nvSpPr>
        <p:spPr>
          <a:xfrm>
            <a:off x="473536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9" name="Google Shape;16839;p32"/>
          <p:cNvSpPr/>
          <p:nvPr/>
        </p:nvSpPr>
        <p:spPr>
          <a:xfrm>
            <a:off x="485487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0" name="Google Shape;16840;p32"/>
          <p:cNvSpPr/>
          <p:nvPr/>
        </p:nvSpPr>
        <p:spPr>
          <a:xfrm>
            <a:off x="497438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1" name="Google Shape;16841;p32"/>
          <p:cNvSpPr/>
          <p:nvPr/>
        </p:nvSpPr>
        <p:spPr>
          <a:xfrm>
            <a:off x="50939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2" name="Google Shape;16842;p32"/>
          <p:cNvSpPr/>
          <p:nvPr/>
        </p:nvSpPr>
        <p:spPr>
          <a:xfrm>
            <a:off x="521341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3" name="Google Shape;16843;p32"/>
          <p:cNvSpPr/>
          <p:nvPr/>
        </p:nvSpPr>
        <p:spPr>
          <a:xfrm>
            <a:off x="533292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4" name="Google Shape;16844;p32"/>
          <p:cNvSpPr/>
          <p:nvPr/>
        </p:nvSpPr>
        <p:spPr>
          <a:xfrm>
            <a:off x="545244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5" name="Google Shape;16845;p32"/>
          <p:cNvSpPr/>
          <p:nvPr/>
        </p:nvSpPr>
        <p:spPr>
          <a:xfrm>
            <a:off x="557195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6" name="Google Shape;16846;p32"/>
          <p:cNvSpPr/>
          <p:nvPr/>
        </p:nvSpPr>
        <p:spPr>
          <a:xfrm>
            <a:off x="569146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7" name="Google Shape;16847;p32"/>
          <p:cNvSpPr/>
          <p:nvPr/>
        </p:nvSpPr>
        <p:spPr>
          <a:xfrm>
            <a:off x="581098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8" name="Google Shape;16848;p32"/>
          <p:cNvSpPr/>
          <p:nvPr/>
        </p:nvSpPr>
        <p:spPr>
          <a:xfrm>
            <a:off x="593049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9" name="Google Shape;16849;p32"/>
          <p:cNvSpPr/>
          <p:nvPr/>
        </p:nvSpPr>
        <p:spPr>
          <a:xfrm>
            <a:off x="60500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0" name="Google Shape;16850;p32"/>
          <p:cNvSpPr/>
          <p:nvPr/>
        </p:nvSpPr>
        <p:spPr>
          <a:xfrm>
            <a:off x="616952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1" name="Google Shape;16851;p32"/>
          <p:cNvSpPr/>
          <p:nvPr/>
        </p:nvSpPr>
        <p:spPr>
          <a:xfrm>
            <a:off x="628903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2" name="Google Shape;16852;p32"/>
          <p:cNvSpPr/>
          <p:nvPr/>
        </p:nvSpPr>
        <p:spPr>
          <a:xfrm>
            <a:off x="640855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3" name="Google Shape;16853;p32"/>
          <p:cNvSpPr/>
          <p:nvPr/>
        </p:nvSpPr>
        <p:spPr>
          <a:xfrm>
            <a:off x="652806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4" name="Google Shape;16854;p32"/>
          <p:cNvSpPr/>
          <p:nvPr/>
        </p:nvSpPr>
        <p:spPr>
          <a:xfrm>
            <a:off x="664757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5" name="Google Shape;16855;p32"/>
          <p:cNvSpPr/>
          <p:nvPr/>
        </p:nvSpPr>
        <p:spPr>
          <a:xfrm>
            <a:off x="676709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6" name="Google Shape;16856;p32"/>
          <p:cNvSpPr/>
          <p:nvPr/>
        </p:nvSpPr>
        <p:spPr>
          <a:xfrm>
            <a:off x="688660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7" name="Google Shape;16857;p32"/>
          <p:cNvSpPr/>
          <p:nvPr/>
        </p:nvSpPr>
        <p:spPr>
          <a:xfrm>
            <a:off x="70061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8" name="Google Shape;16858;p32"/>
          <p:cNvSpPr/>
          <p:nvPr/>
        </p:nvSpPr>
        <p:spPr>
          <a:xfrm>
            <a:off x="712563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9" name="Google Shape;16859;p32"/>
          <p:cNvSpPr/>
          <p:nvPr/>
        </p:nvSpPr>
        <p:spPr>
          <a:xfrm>
            <a:off x="724514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0" name="Google Shape;16860;p32"/>
          <p:cNvSpPr/>
          <p:nvPr/>
        </p:nvSpPr>
        <p:spPr>
          <a:xfrm>
            <a:off x="73646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1" name="Google Shape;16861;p32"/>
          <p:cNvSpPr/>
          <p:nvPr/>
        </p:nvSpPr>
        <p:spPr>
          <a:xfrm>
            <a:off x="748417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2" name="Google Shape;16862;p32"/>
          <p:cNvSpPr/>
          <p:nvPr/>
        </p:nvSpPr>
        <p:spPr>
          <a:xfrm>
            <a:off x="760368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3" name="Google Shape;16863;p32"/>
          <p:cNvSpPr/>
          <p:nvPr/>
        </p:nvSpPr>
        <p:spPr>
          <a:xfrm>
            <a:off x="772319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4" name="Google Shape;16864;p32"/>
          <p:cNvSpPr/>
          <p:nvPr/>
        </p:nvSpPr>
        <p:spPr>
          <a:xfrm>
            <a:off x="784271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5" name="Google Shape;16865;p32"/>
          <p:cNvSpPr/>
          <p:nvPr/>
        </p:nvSpPr>
        <p:spPr>
          <a:xfrm>
            <a:off x="79622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6" name="Google Shape;16866;p32"/>
          <p:cNvSpPr/>
          <p:nvPr/>
        </p:nvSpPr>
        <p:spPr>
          <a:xfrm>
            <a:off x="808174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7" name="Google Shape;16867;p32"/>
          <p:cNvSpPr/>
          <p:nvPr/>
        </p:nvSpPr>
        <p:spPr>
          <a:xfrm>
            <a:off x="820125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8" name="Google Shape;16868;p32"/>
          <p:cNvSpPr/>
          <p:nvPr/>
        </p:nvSpPr>
        <p:spPr>
          <a:xfrm>
            <a:off x="83207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9" name="Google Shape;16869;p32"/>
          <p:cNvSpPr/>
          <p:nvPr/>
        </p:nvSpPr>
        <p:spPr>
          <a:xfrm>
            <a:off x="844028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0" name="Google Shape;16870;p32"/>
          <p:cNvSpPr/>
          <p:nvPr/>
        </p:nvSpPr>
        <p:spPr>
          <a:xfrm>
            <a:off x="855979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1" name="Google Shape;16871;p32"/>
          <p:cNvSpPr/>
          <p:nvPr/>
        </p:nvSpPr>
        <p:spPr>
          <a:xfrm>
            <a:off x="867930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2" name="Google Shape;16872;p32"/>
          <p:cNvSpPr/>
          <p:nvPr/>
        </p:nvSpPr>
        <p:spPr>
          <a:xfrm>
            <a:off x="879882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3" name="Google Shape;16873;p32"/>
          <p:cNvSpPr/>
          <p:nvPr/>
        </p:nvSpPr>
        <p:spPr>
          <a:xfrm>
            <a:off x="31350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4" name="Google Shape;16874;p32"/>
          <p:cNvSpPr/>
          <p:nvPr/>
        </p:nvSpPr>
        <p:spPr>
          <a:xfrm>
            <a:off x="43301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5" name="Google Shape;16875;p32"/>
          <p:cNvSpPr/>
          <p:nvPr/>
        </p:nvSpPr>
        <p:spPr>
          <a:xfrm>
            <a:off x="55251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6" name="Google Shape;16876;p32"/>
          <p:cNvSpPr/>
          <p:nvPr/>
        </p:nvSpPr>
        <p:spPr>
          <a:xfrm>
            <a:off x="6720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7" name="Google Shape;16877;p32"/>
          <p:cNvSpPr/>
          <p:nvPr/>
        </p:nvSpPr>
        <p:spPr>
          <a:xfrm>
            <a:off x="79153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8" name="Google Shape;16878;p32"/>
          <p:cNvSpPr/>
          <p:nvPr/>
        </p:nvSpPr>
        <p:spPr>
          <a:xfrm>
            <a:off x="91104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9" name="Google Shape;16879;p32"/>
          <p:cNvSpPr/>
          <p:nvPr/>
        </p:nvSpPr>
        <p:spPr>
          <a:xfrm>
            <a:off x="10305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0" name="Google Shape;16880;p32"/>
          <p:cNvSpPr/>
          <p:nvPr/>
        </p:nvSpPr>
        <p:spPr>
          <a:xfrm>
            <a:off x="115006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1" name="Google Shape;16881;p32"/>
          <p:cNvSpPr/>
          <p:nvPr/>
        </p:nvSpPr>
        <p:spPr>
          <a:xfrm>
            <a:off x="126956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2" name="Google Shape;16882;p32"/>
          <p:cNvSpPr/>
          <p:nvPr/>
        </p:nvSpPr>
        <p:spPr>
          <a:xfrm>
            <a:off x="138907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3" name="Google Shape;16883;p32"/>
          <p:cNvSpPr/>
          <p:nvPr/>
        </p:nvSpPr>
        <p:spPr>
          <a:xfrm>
            <a:off x="150858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4" name="Google Shape;16884;p32"/>
          <p:cNvSpPr/>
          <p:nvPr/>
        </p:nvSpPr>
        <p:spPr>
          <a:xfrm>
            <a:off x="16280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5" name="Google Shape;16885;p32"/>
          <p:cNvSpPr/>
          <p:nvPr/>
        </p:nvSpPr>
        <p:spPr>
          <a:xfrm>
            <a:off x="17476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6" name="Google Shape;16886;p32"/>
          <p:cNvSpPr/>
          <p:nvPr/>
        </p:nvSpPr>
        <p:spPr>
          <a:xfrm>
            <a:off x="18671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7" name="Google Shape;16887;p32"/>
          <p:cNvSpPr/>
          <p:nvPr/>
        </p:nvSpPr>
        <p:spPr>
          <a:xfrm>
            <a:off x="19866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8" name="Google Shape;16888;p32"/>
          <p:cNvSpPr/>
          <p:nvPr/>
        </p:nvSpPr>
        <p:spPr>
          <a:xfrm>
            <a:off x="210612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9" name="Google Shape;16889;p32"/>
          <p:cNvSpPr/>
          <p:nvPr/>
        </p:nvSpPr>
        <p:spPr>
          <a:xfrm>
            <a:off x="22256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0" name="Google Shape;16890;p32"/>
          <p:cNvSpPr/>
          <p:nvPr/>
        </p:nvSpPr>
        <p:spPr>
          <a:xfrm>
            <a:off x="234514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1" name="Google Shape;16891;p32"/>
          <p:cNvSpPr/>
          <p:nvPr/>
        </p:nvSpPr>
        <p:spPr>
          <a:xfrm>
            <a:off x="246465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2" name="Google Shape;16892;p32"/>
          <p:cNvSpPr/>
          <p:nvPr/>
        </p:nvSpPr>
        <p:spPr>
          <a:xfrm>
            <a:off x="25841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3" name="Google Shape;16893;p32"/>
          <p:cNvSpPr/>
          <p:nvPr/>
        </p:nvSpPr>
        <p:spPr>
          <a:xfrm>
            <a:off x="27036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4" name="Google Shape;16894;p32"/>
          <p:cNvSpPr/>
          <p:nvPr/>
        </p:nvSpPr>
        <p:spPr>
          <a:xfrm>
            <a:off x="282317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5" name="Google Shape;16895;p32"/>
          <p:cNvSpPr/>
          <p:nvPr/>
        </p:nvSpPr>
        <p:spPr>
          <a:xfrm>
            <a:off x="294268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6" name="Google Shape;16896;p32"/>
          <p:cNvSpPr/>
          <p:nvPr/>
        </p:nvSpPr>
        <p:spPr>
          <a:xfrm>
            <a:off x="306219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7" name="Google Shape;16897;p32"/>
          <p:cNvSpPr/>
          <p:nvPr/>
        </p:nvSpPr>
        <p:spPr>
          <a:xfrm>
            <a:off x="318170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8" name="Google Shape;16898;p32"/>
          <p:cNvSpPr/>
          <p:nvPr/>
        </p:nvSpPr>
        <p:spPr>
          <a:xfrm>
            <a:off x="330120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9" name="Google Shape;16899;p32"/>
          <p:cNvSpPr/>
          <p:nvPr/>
        </p:nvSpPr>
        <p:spPr>
          <a:xfrm>
            <a:off x="342071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0" name="Google Shape;16900;p32"/>
          <p:cNvSpPr/>
          <p:nvPr/>
        </p:nvSpPr>
        <p:spPr>
          <a:xfrm>
            <a:off x="354022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1" name="Google Shape;16901;p32"/>
          <p:cNvSpPr/>
          <p:nvPr/>
        </p:nvSpPr>
        <p:spPr>
          <a:xfrm>
            <a:off x="365973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2" name="Google Shape;16902;p32"/>
          <p:cNvSpPr/>
          <p:nvPr/>
        </p:nvSpPr>
        <p:spPr>
          <a:xfrm>
            <a:off x="37792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3" name="Google Shape;16903;p32"/>
          <p:cNvSpPr/>
          <p:nvPr/>
        </p:nvSpPr>
        <p:spPr>
          <a:xfrm>
            <a:off x="389876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4" name="Google Shape;16904;p32"/>
          <p:cNvSpPr/>
          <p:nvPr/>
        </p:nvSpPr>
        <p:spPr>
          <a:xfrm>
            <a:off x="401827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5" name="Google Shape;16905;p32"/>
          <p:cNvSpPr/>
          <p:nvPr/>
        </p:nvSpPr>
        <p:spPr>
          <a:xfrm>
            <a:off x="41377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6" name="Google Shape;16906;p32"/>
          <p:cNvSpPr/>
          <p:nvPr/>
        </p:nvSpPr>
        <p:spPr>
          <a:xfrm>
            <a:off x="425730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7" name="Google Shape;16907;p32"/>
          <p:cNvSpPr/>
          <p:nvPr/>
        </p:nvSpPr>
        <p:spPr>
          <a:xfrm>
            <a:off x="437682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8" name="Google Shape;16908;p32"/>
          <p:cNvSpPr/>
          <p:nvPr/>
        </p:nvSpPr>
        <p:spPr>
          <a:xfrm>
            <a:off x="44963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9" name="Google Shape;16909;p32"/>
          <p:cNvSpPr/>
          <p:nvPr/>
        </p:nvSpPr>
        <p:spPr>
          <a:xfrm>
            <a:off x="461584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0" name="Google Shape;16910;p32"/>
          <p:cNvSpPr/>
          <p:nvPr/>
        </p:nvSpPr>
        <p:spPr>
          <a:xfrm>
            <a:off x="473536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1" name="Google Shape;16911;p32"/>
          <p:cNvSpPr/>
          <p:nvPr/>
        </p:nvSpPr>
        <p:spPr>
          <a:xfrm>
            <a:off x="485487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2" name="Google Shape;16912;p32"/>
          <p:cNvSpPr/>
          <p:nvPr/>
        </p:nvSpPr>
        <p:spPr>
          <a:xfrm>
            <a:off x="497438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3" name="Google Shape;16913;p32"/>
          <p:cNvSpPr/>
          <p:nvPr/>
        </p:nvSpPr>
        <p:spPr>
          <a:xfrm>
            <a:off x="50939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4" name="Google Shape;16914;p32"/>
          <p:cNvSpPr/>
          <p:nvPr/>
        </p:nvSpPr>
        <p:spPr>
          <a:xfrm>
            <a:off x="521341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5" name="Google Shape;16915;p32"/>
          <p:cNvSpPr/>
          <p:nvPr/>
        </p:nvSpPr>
        <p:spPr>
          <a:xfrm>
            <a:off x="533292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6" name="Google Shape;16916;p32"/>
          <p:cNvSpPr/>
          <p:nvPr/>
        </p:nvSpPr>
        <p:spPr>
          <a:xfrm>
            <a:off x="545244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7" name="Google Shape;16917;p32"/>
          <p:cNvSpPr/>
          <p:nvPr/>
        </p:nvSpPr>
        <p:spPr>
          <a:xfrm>
            <a:off x="557195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8" name="Google Shape;16918;p32"/>
          <p:cNvSpPr/>
          <p:nvPr/>
        </p:nvSpPr>
        <p:spPr>
          <a:xfrm>
            <a:off x="569146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9" name="Google Shape;16919;p32"/>
          <p:cNvSpPr/>
          <p:nvPr/>
        </p:nvSpPr>
        <p:spPr>
          <a:xfrm>
            <a:off x="581098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0" name="Google Shape;16920;p32"/>
          <p:cNvSpPr/>
          <p:nvPr/>
        </p:nvSpPr>
        <p:spPr>
          <a:xfrm>
            <a:off x="593049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1" name="Google Shape;16921;p32"/>
          <p:cNvSpPr/>
          <p:nvPr/>
        </p:nvSpPr>
        <p:spPr>
          <a:xfrm>
            <a:off x="60500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2" name="Google Shape;16922;p32"/>
          <p:cNvSpPr/>
          <p:nvPr/>
        </p:nvSpPr>
        <p:spPr>
          <a:xfrm>
            <a:off x="616952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3" name="Google Shape;16923;p32"/>
          <p:cNvSpPr/>
          <p:nvPr/>
        </p:nvSpPr>
        <p:spPr>
          <a:xfrm>
            <a:off x="628903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4" name="Google Shape;16924;p32"/>
          <p:cNvSpPr/>
          <p:nvPr/>
        </p:nvSpPr>
        <p:spPr>
          <a:xfrm>
            <a:off x="640855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5" name="Google Shape;16925;p32"/>
          <p:cNvSpPr/>
          <p:nvPr/>
        </p:nvSpPr>
        <p:spPr>
          <a:xfrm>
            <a:off x="652806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6" name="Google Shape;16926;p32"/>
          <p:cNvSpPr/>
          <p:nvPr/>
        </p:nvSpPr>
        <p:spPr>
          <a:xfrm>
            <a:off x="664757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7" name="Google Shape;16927;p32"/>
          <p:cNvSpPr/>
          <p:nvPr/>
        </p:nvSpPr>
        <p:spPr>
          <a:xfrm>
            <a:off x="676709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8" name="Google Shape;16928;p32"/>
          <p:cNvSpPr/>
          <p:nvPr/>
        </p:nvSpPr>
        <p:spPr>
          <a:xfrm>
            <a:off x="688660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9" name="Google Shape;16929;p32"/>
          <p:cNvSpPr/>
          <p:nvPr/>
        </p:nvSpPr>
        <p:spPr>
          <a:xfrm>
            <a:off x="70061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0" name="Google Shape;16930;p32"/>
          <p:cNvSpPr/>
          <p:nvPr/>
        </p:nvSpPr>
        <p:spPr>
          <a:xfrm>
            <a:off x="712563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1" name="Google Shape;16931;p32"/>
          <p:cNvSpPr/>
          <p:nvPr/>
        </p:nvSpPr>
        <p:spPr>
          <a:xfrm>
            <a:off x="724514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2" name="Google Shape;16932;p32"/>
          <p:cNvSpPr/>
          <p:nvPr/>
        </p:nvSpPr>
        <p:spPr>
          <a:xfrm>
            <a:off x="73646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3" name="Google Shape;16933;p32"/>
          <p:cNvSpPr/>
          <p:nvPr/>
        </p:nvSpPr>
        <p:spPr>
          <a:xfrm>
            <a:off x="748417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4" name="Google Shape;16934;p32"/>
          <p:cNvSpPr/>
          <p:nvPr/>
        </p:nvSpPr>
        <p:spPr>
          <a:xfrm>
            <a:off x="760368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5" name="Google Shape;16935;p32"/>
          <p:cNvSpPr/>
          <p:nvPr/>
        </p:nvSpPr>
        <p:spPr>
          <a:xfrm>
            <a:off x="772319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6" name="Google Shape;16936;p32"/>
          <p:cNvSpPr/>
          <p:nvPr/>
        </p:nvSpPr>
        <p:spPr>
          <a:xfrm>
            <a:off x="784271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7" name="Google Shape;16937;p32"/>
          <p:cNvSpPr/>
          <p:nvPr/>
        </p:nvSpPr>
        <p:spPr>
          <a:xfrm>
            <a:off x="79622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8" name="Google Shape;16938;p32"/>
          <p:cNvSpPr/>
          <p:nvPr/>
        </p:nvSpPr>
        <p:spPr>
          <a:xfrm>
            <a:off x="808174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9" name="Google Shape;16939;p32"/>
          <p:cNvSpPr/>
          <p:nvPr/>
        </p:nvSpPr>
        <p:spPr>
          <a:xfrm>
            <a:off x="820125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0" name="Google Shape;16940;p32"/>
          <p:cNvSpPr/>
          <p:nvPr/>
        </p:nvSpPr>
        <p:spPr>
          <a:xfrm>
            <a:off x="83207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1" name="Google Shape;16941;p32"/>
          <p:cNvSpPr/>
          <p:nvPr/>
        </p:nvSpPr>
        <p:spPr>
          <a:xfrm>
            <a:off x="844028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2" name="Google Shape;16942;p32"/>
          <p:cNvSpPr/>
          <p:nvPr/>
        </p:nvSpPr>
        <p:spPr>
          <a:xfrm>
            <a:off x="855979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3" name="Google Shape;16943;p32"/>
          <p:cNvSpPr/>
          <p:nvPr/>
        </p:nvSpPr>
        <p:spPr>
          <a:xfrm>
            <a:off x="867930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4" name="Google Shape;16944;p32"/>
          <p:cNvSpPr/>
          <p:nvPr/>
        </p:nvSpPr>
        <p:spPr>
          <a:xfrm>
            <a:off x="879882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5" name="Google Shape;16945;p32"/>
          <p:cNvSpPr/>
          <p:nvPr/>
        </p:nvSpPr>
        <p:spPr>
          <a:xfrm>
            <a:off x="31350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6" name="Google Shape;16946;p32"/>
          <p:cNvSpPr/>
          <p:nvPr/>
        </p:nvSpPr>
        <p:spPr>
          <a:xfrm>
            <a:off x="43301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7" name="Google Shape;16947;p32"/>
          <p:cNvSpPr/>
          <p:nvPr/>
        </p:nvSpPr>
        <p:spPr>
          <a:xfrm>
            <a:off x="55251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8" name="Google Shape;16948;p32"/>
          <p:cNvSpPr/>
          <p:nvPr/>
        </p:nvSpPr>
        <p:spPr>
          <a:xfrm>
            <a:off x="6720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9" name="Google Shape;16949;p32"/>
          <p:cNvSpPr/>
          <p:nvPr/>
        </p:nvSpPr>
        <p:spPr>
          <a:xfrm>
            <a:off x="79153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0" name="Google Shape;16950;p32"/>
          <p:cNvSpPr/>
          <p:nvPr/>
        </p:nvSpPr>
        <p:spPr>
          <a:xfrm>
            <a:off x="91104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1" name="Google Shape;16951;p32"/>
          <p:cNvSpPr/>
          <p:nvPr/>
        </p:nvSpPr>
        <p:spPr>
          <a:xfrm>
            <a:off x="10305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2" name="Google Shape;16952;p32"/>
          <p:cNvSpPr/>
          <p:nvPr/>
        </p:nvSpPr>
        <p:spPr>
          <a:xfrm>
            <a:off x="115006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3" name="Google Shape;16953;p32"/>
          <p:cNvSpPr/>
          <p:nvPr/>
        </p:nvSpPr>
        <p:spPr>
          <a:xfrm>
            <a:off x="126956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4" name="Google Shape;16954;p32"/>
          <p:cNvSpPr/>
          <p:nvPr/>
        </p:nvSpPr>
        <p:spPr>
          <a:xfrm>
            <a:off x="138907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5" name="Google Shape;16955;p32"/>
          <p:cNvSpPr/>
          <p:nvPr/>
        </p:nvSpPr>
        <p:spPr>
          <a:xfrm>
            <a:off x="150858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6" name="Google Shape;16956;p32"/>
          <p:cNvSpPr/>
          <p:nvPr/>
        </p:nvSpPr>
        <p:spPr>
          <a:xfrm>
            <a:off x="16280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7" name="Google Shape;16957;p32"/>
          <p:cNvSpPr/>
          <p:nvPr/>
        </p:nvSpPr>
        <p:spPr>
          <a:xfrm>
            <a:off x="17476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8" name="Google Shape;16958;p32"/>
          <p:cNvSpPr/>
          <p:nvPr/>
        </p:nvSpPr>
        <p:spPr>
          <a:xfrm>
            <a:off x="18671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9" name="Google Shape;16959;p32"/>
          <p:cNvSpPr/>
          <p:nvPr/>
        </p:nvSpPr>
        <p:spPr>
          <a:xfrm>
            <a:off x="19866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0" name="Google Shape;16960;p32"/>
          <p:cNvSpPr/>
          <p:nvPr/>
        </p:nvSpPr>
        <p:spPr>
          <a:xfrm>
            <a:off x="210612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1" name="Google Shape;16961;p32"/>
          <p:cNvSpPr/>
          <p:nvPr/>
        </p:nvSpPr>
        <p:spPr>
          <a:xfrm>
            <a:off x="22256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2" name="Google Shape;16962;p32"/>
          <p:cNvSpPr/>
          <p:nvPr/>
        </p:nvSpPr>
        <p:spPr>
          <a:xfrm>
            <a:off x="234514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3" name="Google Shape;16963;p32"/>
          <p:cNvSpPr/>
          <p:nvPr/>
        </p:nvSpPr>
        <p:spPr>
          <a:xfrm>
            <a:off x="246465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4" name="Google Shape;16964;p32"/>
          <p:cNvSpPr/>
          <p:nvPr/>
        </p:nvSpPr>
        <p:spPr>
          <a:xfrm>
            <a:off x="25841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5" name="Google Shape;16965;p32"/>
          <p:cNvSpPr/>
          <p:nvPr/>
        </p:nvSpPr>
        <p:spPr>
          <a:xfrm>
            <a:off x="27036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6" name="Google Shape;16966;p32"/>
          <p:cNvSpPr/>
          <p:nvPr/>
        </p:nvSpPr>
        <p:spPr>
          <a:xfrm>
            <a:off x="282317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7" name="Google Shape;16967;p32"/>
          <p:cNvSpPr/>
          <p:nvPr/>
        </p:nvSpPr>
        <p:spPr>
          <a:xfrm>
            <a:off x="294268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8" name="Google Shape;16968;p32"/>
          <p:cNvSpPr/>
          <p:nvPr/>
        </p:nvSpPr>
        <p:spPr>
          <a:xfrm>
            <a:off x="306219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9" name="Google Shape;16969;p32"/>
          <p:cNvSpPr/>
          <p:nvPr/>
        </p:nvSpPr>
        <p:spPr>
          <a:xfrm>
            <a:off x="318170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0" name="Google Shape;16970;p32"/>
          <p:cNvSpPr/>
          <p:nvPr/>
        </p:nvSpPr>
        <p:spPr>
          <a:xfrm>
            <a:off x="330120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1" name="Google Shape;16971;p32"/>
          <p:cNvSpPr/>
          <p:nvPr/>
        </p:nvSpPr>
        <p:spPr>
          <a:xfrm>
            <a:off x="342071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2" name="Google Shape;16972;p32"/>
          <p:cNvSpPr/>
          <p:nvPr/>
        </p:nvSpPr>
        <p:spPr>
          <a:xfrm>
            <a:off x="354022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3" name="Google Shape;16973;p32"/>
          <p:cNvSpPr/>
          <p:nvPr/>
        </p:nvSpPr>
        <p:spPr>
          <a:xfrm>
            <a:off x="365973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4" name="Google Shape;16974;p32"/>
          <p:cNvSpPr/>
          <p:nvPr/>
        </p:nvSpPr>
        <p:spPr>
          <a:xfrm>
            <a:off x="37792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5" name="Google Shape;16975;p32"/>
          <p:cNvSpPr/>
          <p:nvPr/>
        </p:nvSpPr>
        <p:spPr>
          <a:xfrm>
            <a:off x="389876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6" name="Google Shape;16976;p32"/>
          <p:cNvSpPr/>
          <p:nvPr/>
        </p:nvSpPr>
        <p:spPr>
          <a:xfrm>
            <a:off x="401827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7" name="Google Shape;16977;p32"/>
          <p:cNvSpPr/>
          <p:nvPr/>
        </p:nvSpPr>
        <p:spPr>
          <a:xfrm>
            <a:off x="41377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8" name="Google Shape;16978;p32"/>
          <p:cNvSpPr/>
          <p:nvPr/>
        </p:nvSpPr>
        <p:spPr>
          <a:xfrm>
            <a:off x="425730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9" name="Google Shape;16979;p32"/>
          <p:cNvSpPr/>
          <p:nvPr/>
        </p:nvSpPr>
        <p:spPr>
          <a:xfrm>
            <a:off x="437682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0" name="Google Shape;16980;p32"/>
          <p:cNvSpPr/>
          <p:nvPr/>
        </p:nvSpPr>
        <p:spPr>
          <a:xfrm>
            <a:off x="44963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1" name="Google Shape;16981;p32"/>
          <p:cNvSpPr/>
          <p:nvPr/>
        </p:nvSpPr>
        <p:spPr>
          <a:xfrm>
            <a:off x="461584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2" name="Google Shape;16982;p32"/>
          <p:cNvSpPr/>
          <p:nvPr/>
        </p:nvSpPr>
        <p:spPr>
          <a:xfrm>
            <a:off x="473536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3" name="Google Shape;16983;p32"/>
          <p:cNvSpPr/>
          <p:nvPr/>
        </p:nvSpPr>
        <p:spPr>
          <a:xfrm>
            <a:off x="485487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4" name="Google Shape;16984;p32"/>
          <p:cNvSpPr/>
          <p:nvPr/>
        </p:nvSpPr>
        <p:spPr>
          <a:xfrm>
            <a:off x="497438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5" name="Google Shape;16985;p32"/>
          <p:cNvSpPr/>
          <p:nvPr/>
        </p:nvSpPr>
        <p:spPr>
          <a:xfrm>
            <a:off x="50939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6" name="Google Shape;16986;p32"/>
          <p:cNvSpPr/>
          <p:nvPr/>
        </p:nvSpPr>
        <p:spPr>
          <a:xfrm>
            <a:off x="521341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7" name="Google Shape;16987;p32"/>
          <p:cNvSpPr/>
          <p:nvPr/>
        </p:nvSpPr>
        <p:spPr>
          <a:xfrm>
            <a:off x="533292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8" name="Google Shape;16988;p32"/>
          <p:cNvSpPr/>
          <p:nvPr/>
        </p:nvSpPr>
        <p:spPr>
          <a:xfrm>
            <a:off x="545244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9" name="Google Shape;16989;p32"/>
          <p:cNvSpPr/>
          <p:nvPr/>
        </p:nvSpPr>
        <p:spPr>
          <a:xfrm>
            <a:off x="557195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0" name="Google Shape;16990;p32"/>
          <p:cNvSpPr/>
          <p:nvPr/>
        </p:nvSpPr>
        <p:spPr>
          <a:xfrm>
            <a:off x="569146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1" name="Google Shape;16991;p32"/>
          <p:cNvSpPr/>
          <p:nvPr/>
        </p:nvSpPr>
        <p:spPr>
          <a:xfrm>
            <a:off x="581098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2" name="Google Shape;16992;p32"/>
          <p:cNvSpPr/>
          <p:nvPr/>
        </p:nvSpPr>
        <p:spPr>
          <a:xfrm>
            <a:off x="593049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3" name="Google Shape;16993;p32"/>
          <p:cNvSpPr/>
          <p:nvPr/>
        </p:nvSpPr>
        <p:spPr>
          <a:xfrm>
            <a:off x="60500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4" name="Google Shape;16994;p32"/>
          <p:cNvSpPr/>
          <p:nvPr/>
        </p:nvSpPr>
        <p:spPr>
          <a:xfrm>
            <a:off x="616952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5" name="Google Shape;16995;p32"/>
          <p:cNvSpPr/>
          <p:nvPr/>
        </p:nvSpPr>
        <p:spPr>
          <a:xfrm>
            <a:off x="628903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6" name="Google Shape;16996;p32"/>
          <p:cNvSpPr/>
          <p:nvPr/>
        </p:nvSpPr>
        <p:spPr>
          <a:xfrm>
            <a:off x="640855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7" name="Google Shape;16997;p32"/>
          <p:cNvSpPr/>
          <p:nvPr/>
        </p:nvSpPr>
        <p:spPr>
          <a:xfrm>
            <a:off x="652806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8" name="Google Shape;16998;p32"/>
          <p:cNvSpPr/>
          <p:nvPr/>
        </p:nvSpPr>
        <p:spPr>
          <a:xfrm>
            <a:off x="664757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9" name="Google Shape;16999;p32"/>
          <p:cNvSpPr/>
          <p:nvPr/>
        </p:nvSpPr>
        <p:spPr>
          <a:xfrm>
            <a:off x="676709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0" name="Google Shape;17000;p32"/>
          <p:cNvSpPr/>
          <p:nvPr/>
        </p:nvSpPr>
        <p:spPr>
          <a:xfrm>
            <a:off x="688660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1" name="Google Shape;17001;p32"/>
          <p:cNvSpPr/>
          <p:nvPr/>
        </p:nvSpPr>
        <p:spPr>
          <a:xfrm>
            <a:off x="70061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2" name="Google Shape;17002;p32"/>
          <p:cNvSpPr/>
          <p:nvPr/>
        </p:nvSpPr>
        <p:spPr>
          <a:xfrm>
            <a:off x="712563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3" name="Google Shape;17003;p32"/>
          <p:cNvSpPr/>
          <p:nvPr/>
        </p:nvSpPr>
        <p:spPr>
          <a:xfrm>
            <a:off x="724514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4" name="Google Shape;17004;p32"/>
          <p:cNvSpPr/>
          <p:nvPr/>
        </p:nvSpPr>
        <p:spPr>
          <a:xfrm>
            <a:off x="73646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5" name="Google Shape;17005;p32"/>
          <p:cNvSpPr/>
          <p:nvPr/>
        </p:nvSpPr>
        <p:spPr>
          <a:xfrm>
            <a:off x="748417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6" name="Google Shape;17006;p32"/>
          <p:cNvSpPr/>
          <p:nvPr/>
        </p:nvSpPr>
        <p:spPr>
          <a:xfrm>
            <a:off x="760368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7" name="Google Shape;17007;p32"/>
          <p:cNvSpPr/>
          <p:nvPr/>
        </p:nvSpPr>
        <p:spPr>
          <a:xfrm>
            <a:off x="772319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8" name="Google Shape;17008;p32"/>
          <p:cNvSpPr/>
          <p:nvPr/>
        </p:nvSpPr>
        <p:spPr>
          <a:xfrm>
            <a:off x="784271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9" name="Google Shape;17009;p32"/>
          <p:cNvSpPr/>
          <p:nvPr/>
        </p:nvSpPr>
        <p:spPr>
          <a:xfrm>
            <a:off x="79622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0" name="Google Shape;17010;p32"/>
          <p:cNvSpPr/>
          <p:nvPr/>
        </p:nvSpPr>
        <p:spPr>
          <a:xfrm>
            <a:off x="808174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1" name="Google Shape;17011;p32"/>
          <p:cNvSpPr/>
          <p:nvPr/>
        </p:nvSpPr>
        <p:spPr>
          <a:xfrm>
            <a:off x="820125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2" name="Google Shape;17012;p32"/>
          <p:cNvSpPr/>
          <p:nvPr/>
        </p:nvSpPr>
        <p:spPr>
          <a:xfrm>
            <a:off x="83207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3" name="Google Shape;17013;p32"/>
          <p:cNvSpPr/>
          <p:nvPr/>
        </p:nvSpPr>
        <p:spPr>
          <a:xfrm>
            <a:off x="844028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4" name="Google Shape;17014;p32"/>
          <p:cNvSpPr/>
          <p:nvPr/>
        </p:nvSpPr>
        <p:spPr>
          <a:xfrm>
            <a:off x="855979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5" name="Google Shape;17015;p32"/>
          <p:cNvSpPr/>
          <p:nvPr/>
        </p:nvSpPr>
        <p:spPr>
          <a:xfrm>
            <a:off x="867930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6" name="Google Shape;17016;p32"/>
          <p:cNvSpPr/>
          <p:nvPr/>
        </p:nvSpPr>
        <p:spPr>
          <a:xfrm>
            <a:off x="879882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7" name="Google Shape;17017;p32"/>
          <p:cNvSpPr/>
          <p:nvPr/>
        </p:nvSpPr>
        <p:spPr>
          <a:xfrm>
            <a:off x="31350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8" name="Google Shape;17018;p32"/>
          <p:cNvSpPr/>
          <p:nvPr/>
        </p:nvSpPr>
        <p:spPr>
          <a:xfrm>
            <a:off x="43301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9" name="Google Shape;17019;p32"/>
          <p:cNvSpPr/>
          <p:nvPr/>
        </p:nvSpPr>
        <p:spPr>
          <a:xfrm>
            <a:off x="55251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0" name="Google Shape;17020;p32"/>
          <p:cNvSpPr/>
          <p:nvPr/>
        </p:nvSpPr>
        <p:spPr>
          <a:xfrm>
            <a:off x="6720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1" name="Google Shape;17021;p32"/>
          <p:cNvSpPr/>
          <p:nvPr/>
        </p:nvSpPr>
        <p:spPr>
          <a:xfrm>
            <a:off x="79153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2" name="Google Shape;17022;p32"/>
          <p:cNvSpPr/>
          <p:nvPr/>
        </p:nvSpPr>
        <p:spPr>
          <a:xfrm>
            <a:off x="91104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3" name="Google Shape;17023;p32"/>
          <p:cNvSpPr/>
          <p:nvPr/>
        </p:nvSpPr>
        <p:spPr>
          <a:xfrm>
            <a:off x="10305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4" name="Google Shape;17024;p32"/>
          <p:cNvSpPr/>
          <p:nvPr/>
        </p:nvSpPr>
        <p:spPr>
          <a:xfrm>
            <a:off x="115006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5" name="Google Shape;17025;p32"/>
          <p:cNvSpPr/>
          <p:nvPr/>
        </p:nvSpPr>
        <p:spPr>
          <a:xfrm>
            <a:off x="126956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6" name="Google Shape;17026;p32"/>
          <p:cNvSpPr/>
          <p:nvPr/>
        </p:nvSpPr>
        <p:spPr>
          <a:xfrm>
            <a:off x="138907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7" name="Google Shape;17027;p32"/>
          <p:cNvSpPr/>
          <p:nvPr/>
        </p:nvSpPr>
        <p:spPr>
          <a:xfrm>
            <a:off x="150858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8" name="Google Shape;17028;p32"/>
          <p:cNvSpPr/>
          <p:nvPr/>
        </p:nvSpPr>
        <p:spPr>
          <a:xfrm>
            <a:off x="16280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9" name="Google Shape;17029;p32"/>
          <p:cNvSpPr/>
          <p:nvPr/>
        </p:nvSpPr>
        <p:spPr>
          <a:xfrm>
            <a:off x="17476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0" name="Google Shape;17030;p32"/>
          <p:cNvSpPr/>
          <p:nvPr/>
        </p:nvSpPr>
        <p:spPr>
          <a:xfrm>
            <a:off x="18671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1" name="Google Shape;17031;p32"/>
          <p:cNvSpPr/>
          <p:nvPr/>
        </p:nvSpPr>
        <p:spPr>
          <a:xfrm>
            <a:off x="19866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2" name="Google Shape;17032;p32"/>
          <p:cNvSpPr/>
          <p:nvPr/>
        </p:nvSpPr>
        <p:spPr>
          <a:xfrm>
            <a:off x="210612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3" name="Google Shape;17033;p32"/>
          <p:cNvSpPr/>
          <p:nvPr/>
        </p:nvSpPr>
        <p:spPr>
          <a:xfrm>
            <a:off x="22256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4" name="Google Shape;17034;p32"/>
          <p:cNvSpPr/>
          <p:nvPr/>
        </p:nvSpPr>
        <p:spPr>
          <a:xfrm>
            <a:off x="234514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5" name="Google Shape;17035;p32"/>
          <p:cNvSpPr/>
          <p:nvPr/>
        </p:nvSpPr>
        <p:spPr>
          <a:xfrm>
            <a:off x="246465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6" name="Google Shape;17036;p32"/>
          <p:cNvSpPr/>
          <p:nvPr/>
        </p:nvSpPr>
        <p:spPr>
          <a:xfrm>
            <a:off x="25841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7" name="Google Shape;17037;p32"/>
          <p:cNvSpPr/>
          <p:nvPr/>
        </p:nvSpPr>
        <p:spPr>
          <a:xfrm>
            <a:off x="27036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8" name="Google Shape;17038;p32"/>
          <p:cNvSpPr/>
          <p:nvPr/>
        </p:nvSpPr>
        <p:spPr>
          <a:xfrm>
            <a:off x="282317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9" name="Google Shape;17039;p32"/>
          <p:cNvSpPr/>
          <p:nvPr/>
        </p:nvSpPr>
        <p:spPr>
          <a:xfrm>
            <a:off x="294268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0" name="Google Shape;17040;p32"/>
          <p:cNvSpPr/>
          <p:nvPr/>
        </p:nvSpPr>
        <p:spPr>
          <a:xfrm>
            <a:off x="306219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1" name="Google Shape;17041;p32"/>
          <p:cNvSpPr/>
          <p:nvPr/>
        </p:nvSpPr>
        <p:spPr>
          <a:xfrm>
            <a:off x="318170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2" name="Google Shape;17042;p32"/>
          <p:cNvSpPr/>
          <p:nvPr/>
        </p:nvSpPr>
        <p:spPr>
          <a:xfrm>
            <a:off x="330120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3" name="Google Shape;17043;p32"/>
          <p:cNvSpPr/>
          <p:nvPr/>
        </p:nvSpPr>
        <p:spPr>
          <a:xfrm>
            <a:off x="342071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4" name="Google Shape;17044;p32"/>
          <p:cNvSpPr/>
          <p:nvPr/>
        </p:nvSpPr>
        <p:spPr>
          <a:xfrm>
            <a:off x="354022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5" name="Google Shape;17045;p32"/>
          <p:cNvSpPr/>
          <p:nvPr/>
        </p:nvSpPr>
        <p:spPr>
          <a:xfrm>
            <a:off x="365973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6" name="Google Shape;17046;p32"/>
          <p:cNvSpPr/>
          <p:nvPr/>
        </p:nvSpPr>
        <p:spPr>
          <a:xfrm>
            <a:off x="37792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7" name="Google Shape;17047;p32"/>
          <p:cNvSpPr/>
          <p:nvPr/>
        </p:nvSpPr>
        <p:spPr>
          <a:xfrm>
            <a:off x="389876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8" name="Google Shape;17048;p32"/>
          <p:cNvSpPr/>
          <p:nvPr/>
        </p:nvSpPr>
        <p:spPr>
          <a:xfrm>
            <a:off x="401827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9" name="Google Shape;17049;p32"/>
          <p:cNvSpPr/>
          <p:nvPr/>
        </p:nvSpPr>
        <p:spPr>
          <a:xfrm>
            <a:off x="41377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0" name="Google Shape;17050;p32"/>
          <p:cNvSpPr/>
          <p:nvPr/>
        </p:nvSpPr>
        <p:spPr>
          <a:xfrm>
            <a:off x="425730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1" name="Google Shape;17051;p32"/>
          <p:cNvSpPr/>
          <p:nvPr/>
        </p:nvSpPr>
        <p:spPr>
          <a:xfrm>
            <a:off x="437682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2" name="Google Shape;17052;p32"/>
          <p:cNvSpPr/>
          <p:nvPr/>
        </p:nvSpPr>
        <p:spPr>
          <a:xfrm>
            <a:off x="44963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3" name="Google Shape;17053;p32"/>
          <p:cNvSpPr/>
          <p:nvPr/>
        </p:nvSpPr>
        <p:spPr>
          <a:xfrm>
            <a:off x="461584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4" name="Google Shape;17054;p32"/>
          <p:cNvSpPr/>
          <p:nvPr/>
        </p:nvSpPr>
        <p:spPr>
          <a:xfrm>
            <a:off x="473536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5" name="Google Shape;17055;p32"/>
          <p:cNvSpPr/>
          <p:nvPr/>
        </p:nvSpPr>
        <p:spPr>
          <a:xfrm>
            <a:off x="485487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6" name="Google Shape;17056;p32"/>
          <p:cNvSpPr/>
          <p:nvPr/>
        </p:nvSpPr>
        <p:spPr>
          <a:xfrm>
            <a:off x="497438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7" name="Google Shape;17057;p32"/>
          <p:cNvSpPr/>
          <p:nvPr/>
        </p:nvSpPr>
        <p:spPr>
          <a:xfrm>
            <a:off x="50939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8" name="Google Shape;17058;p32"/>
          <p:cNvSpPr/>
          <p:nvPr/>
        </p:nvSpPr>
        <p:spPr>
          <a:xfrm>
            <a:off x="521341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9" name="Google Shape;17059;p32"/>
          <p:cNvSpPr/>
          <p:nvPr/>
        </p:nvSpPr>
        <p:spPr>
          <a:xfrm>
            <a:off x="533292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0" name="Google Shape;17060;p32"/>
          <p:cNvSpPr/>
          <p:nvPr/>
        </p:nvSpPr>
        <p:spPr>
          <a:xfrm>
            <a:off x="545244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1" name="Google Shape;17061;p32"/>
          <p:cNvSpPr/>
          <p:nvPr/>
        </p:nvSpPr>
        <p:spPr>
          <a:xfrm>
            <a:off x="557195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2" name="Google Shape;17062;p32"/>
          <p:cNvSpPr/>
          <p:nvPr/>
        </p:nvSpPr>
        <p:spPr>
          <a:xfrm>
            <a:off x="569146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3" name="Google Shape;17063;p32"/>
          <p:cNvSpPr/>
          <p:nvPr/>
        </p:nvSpPr>
        <p:spPr>
          <a:xfrm>
            <a:off x="581098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4" name="Google Shape;17064;p32"/>
          <p:cNvSpPr/>
          <p:nvPr/>
        </p:nvSpPr>
        <p:spPr>
          <a:xfrm>
            <a:off x="593049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5" name="Google Shape;17065;p32"/>
          <p:cNvSpPr/>
          <p:nvPr/>
        </p:nvSpPr>
        <p:spPr>
          <a:xfrm>
            <a:off x="60500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6" name="Google Shape;17066;p32"/>
          <p:cNvSpPr/>
          <p:nvPr/>
        </p:nvSpPr>
        <p:spPr>
          <a:xfrm>
            <a:off x="616952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7" name="Google Shape;17067;p32"/>
          <p:cNvSpPr/>
          <p:nvPr/>
        </p:nvSpPr>
        <p:spPr>
          <a:xfrm>
            <a:off x="628903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8" name="Google Shape;17068;p32"/>
          <p:cNvSpPr/>
          <p:nvPr/>
        </p:nvSpPr>
        <p:spPr>
          <a:xfrm>
            <a:off x="640855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9" name="Google Shape;17069;p32"/>
          <p:cNvSpPr/>
          <p:nvPr/>
        </p:nvSpPr>
        <p:spPr>
          <a:xfrm>
            <a:off x="652806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0" name="Google Shape;17070;p32"/>
          <p:cNvSpPr/>
          <p:nvPr/>
        </p:nvSpPr>
        <p:spPr>
          <a:xfrm>
            <a:off x="664757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1" name="Google Shape;17071;p32"/>
          <p:cNvSpPr/>
          <p:nvPr/>
        </p:nvSpPr>
        <p:spPr>
          <a:xfrm>
            <a:off x="676709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2" name="Google Shape;17072;p32"/>
          <p:cNvSpPr/>
          <p:nvPr/>
        </p:nvSpPr>
        <p:spPr>
          <a:xfrm>
            <a:off x="688660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3" name="Google Shape;17073;p32"/>
          <p:cNvSpPr/>
          <p:nvPr/>
        </p:nvSpPr>
        <p:spPr>
          <a:xfrm>
            <a:off x="70061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4" name="Google Shape;17074;p32"/>
          <p:cNvSpPr/>
          <p:nvPr/>
        </p:nvSpPr>
        <p:spPr>
          <a:xfrm>
            <a:off x="712563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5" name="Google Shape;17075;p32"/>
          <p:cNvSpPr/>
          <p:nvPr/>
        </p:nvSpPr>
        <p:spPr>
          <a:xfrm>
            <a:off x="724514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6" name="Google Shape;17076;p32"/>
          <p:cNvSpPr/>
          <p:nvPr/>
        </p:nvSpPr>
        <p:spPr>
          <a:xfrm>
            <a:off x="73646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7" name="Google Shape;17077;p32"/>
          <p:cNvSpPr/>
          <p:nvPr/>
        </p:nvSpPr>
        <p:spPr>
          <a:xfrm>
            <a:off x="748417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8" name="Google Shape;17078;p32"/>
          <p:cNvSpPr/>
          <p:nvPr/>
        </p:nvSpPr>
        <p:spPr>
          <a:xfrm>
            <a:off x="760368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9" name="Google Shape;17079;p32"/>
          <p:cNvSpPr/>
          <p:nvPr/>
        </p:nvSpPr>
        <p:spPr>
          <a:xfrm>
            <a:off x="772319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0" name="Google Shape;17080;p32"/>
          <p:cNvSpPr/>
          <p:nvPr/>
        </p:nvSpPr>
        <p:spPr>
          <a:xfrm>
            <a:off x="784271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1" name="Google Shape;17081;p32"/>
          <p:cNvSpPr/>
          <p:nvPr/>
        </p:nvSpPr>
        <p:spPr>
          <a:xfrm>
            <a:off x="79622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2" name="Google Shape;17082;p32"/>
          <p:cNvSpPr/>
          <p:nvPr/>
        </p:nvSpPr>
        <p:spPr>
          <a:xfrm>
            <a:off x="808174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3" name="Google Shape;17083;p32"/>
          <p:cNvSpPr/>
          <p:nvPr/>
        </p:nvSpPr>
        <p:spPr>
          <a:xfrm>
            <a:off x="820125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4" name="Google Shape;17084;p32"/>
          <p:cNvSpPr/>
          <p:nvPr/>
        </p:nvSpPr>
        <p:spPr>
          <a:xfrm>
            <a:off x="83207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5" name="Google Shape;17085;p32"/>
          <p:cNvSpPr/>
          <p:nvPr/>
        </p:nvSpPr>
        <p:spPr>
          <a:xfrm>
            <a:off x="844028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6" name="Google Shape;17086;p32"/>
          <p:cNvSpPr/>
          <p:nvPr/>
        </p:nvSpPr>
        <p:spPr>
          <a:xfrm>
            <a:off x="855979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7" name="Google Shape;17087;p32"/>
          <p:cNvSpPr/>
          <p:nvPr/>
        </p:nvSpPr>
        <p:spPr>
          <a:xfrm>
            <a:off x="867930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8" name="Google Shape;17088;p32"/>
          <p:cNvSpPr/>
          <p:nvPr/>
        </p:nvSpPr>
        <p:spPr>
          <a:xfrm>
            <a:off x="879882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9" name="Google Shape;17089;p32"/>
          <p:cNvSpPr txBox="1">
            <a:spLocks noGrp="1"/>
          </p:cNvSpPr>
          <p:nvPr>
            <p:ph type="subTitle" idx="4294967295"/>
          </p:nvPr>
        </p:nvSpPr>
        <p:spPr>
          <a:xfrm>
            <a:off x="7879100" y="153125"/>
            <a:ext cx="951000" cy="1830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l-GR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Λάρισα 2022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7090" name="Google Shape;17090;p32"/>
          <p:cNvCxnSpPr>
            <a:stCxn id="17089" idx="1"/>
          </p:cNvCxnSpPr>
          <p:nvPr/>
        </p:nvCxnSpPr>
        <p:spPr>
          <a:xfrm rot="10800000">
            <a:off x="325100" y="244625"/>
            <a:ext cx="755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91" name="Google Shape;17091;p32"/>
          <p:cNvSpPr txBox="1">
            <a:spLocks noGrp="1"/>
          </p:cNvSpPr>
          <p:nvPr>
            <p:ph type="title"/>
          </p:nvPr>
        </p:nvSpPr>
        <p:spPr>
          <a:xfrm>
            <a:off x="777200" y="2403712"/>
            <a:ext cx="7589400" cy="8898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800" dirty="0">
                <a:latin typeface="+mj-lt"/>
              </a:rPr>
              <a:t>Εργαλεία</a:t>
            </a:r>
            <a:endParaRPr dirty="0">
              <a:latin typeface="+mj-lt"/>
            </a:endParaRPr>
          </a:p>
        </p:txBody>
      </p:sp>
      <p:sp>
        <p:nvSpPr>
          <p:cNvPr id="17093" name="Google Shape;17093;p32"/>
          <p:cNvSpPr txBox="1">
            <a:spLocks noGrp="1"/>
          </p:cNvSpPr>
          <p:nvPr>
            <p:ph type="title" idx="2"/>
          </p:nvPr>
        </p:nvSpPr>
        <p:spPr>
          <a:xfrm>
            <a:off x="3748993" y="1245477"/>
            <a:ext cx="1645800" cy="10974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17094" name="Google Shape;17094;p32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7095" name="Google Shape;17095;p32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6" name="Google Shape;17096;p32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7" name="Google Shape;17097;p32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8" name="Google Shape;17098;p32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45564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4" name="Google Shape;17164;p35"/>
          <p:cNvSpPr txBox="1">
            <a:spLocks noGrp="1"/>
          </p:cNvSpPr>
          <p:nvPr>
            <p:ph type="title" idx="6"/>
          </p:nvPr>
        </p:nvSpPr>
        <p:spPr>
          <a:xfrm>
            <a:off x="720100" y="368725"/>
            <a:ext cx="77040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Εργαλεία</a:t>
            </a:r>
            <a:endParaRPr dirty="0"/>
          </a:p>
        </p:txBody>
      </p:sp>
      <p:sp>
        <p:nvSpPr>
          <p:cNvPr id="17165" name="Google Shape;17165;p35"/>
          <p:cNvSpPr txBox="1">
            <a:spLocks noGrp="1"/>
          </p:cNvSpPr>
          <p:nvPr>
            <p:ph type="title"/>
          </p:nvPr>
        </p:nvSpPr>
        <p:spPr>
          <a:xfrm>
            <a:off x="720000" y="2571738"/>
            <a:ext cx="2336400" cy="4572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+mj-lt"/>
              </a:rPr>
              <a:t>Laravel</a:t>
            </a:r>
            <a:endParaRPr b="1" dirty="0">
              <a:latin typeface="+mj-lt"/>
            </a:endParaRPr>
          </a:p>
        </p:txBody>
      </p:sp>
      <p:sp>
        <p:nvSpPr>
          <p:cNvPr id="17166" name="Google Shape;17166;p35"/>
          <p:cNvSpPr txBox="1">
            <a:spLocks noGrp="1"/>
          </p:cNvSpPr>
          <p:nvPr>
            <p:ph type="subTitle" idx="1"/>
          </p:nvPr>
        </p:nvSpPr>
        <p:spPr>
          <a:xfrm>
            <a:off x="720000" y="3028938"/>
            <a:ext cx="2336400" cy="64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Back-end framework </a:t>
            </a:r>
            <a:r>
              <a:rPr lang="el-GR" dirty="0"/>
              <a:t>για επεξεργασία δεδομένων στην βάση δεδομένων.</a:t>
            </a:r>
            <a:endParaRPr dirty="0"/>
          </a:p>
        </p:txBody>
      </p:sp>
      <p:sp>
        <p:nvSpPr>
          <p:cNvPr id="17167" name="Google Shape;17167;p35"/>
          <p:cNvSpPr txBox="1">
            <a:spLocks noGrp="1"/>
          </p:cNvSpPr>
          <p:nvPr>
            <p:ph type="title" idx="2"/>
          </p:nvPr>
        </p:nvSpPr>
        <p:spPr>
          <a:xfrm>
            <a:off x="3403800" y="2571738"/>
            <a:ext cx="2336400" cy="4572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j-lt"/>
              </a:rPr>
              <a:t>Vue.js</a:t>
            </a:r>
            <a:endParaRPr b="1" dirty="0">
              <a:latin typeface="+mj-lt"/>
            </a:endParaRPr>
          </a:p>
        </p:txBody>
      </p:sp>
      <p:sp>
        <p:nvSpPr>
          <p:cNvPr id="17168" name="Google Shape;17168;p35"/>
          <p:cNvSpPr txBox="1">
            <a:spLocks noGrp="1"/>
          </p:cNvSpPr>
          <p:nvPr>
            <p:ph type="subTitle" idx="3"/>
          </p:nvPr>
        </p:nvSpPr>
        <p:spPr>
          <a:xfrm>
            <a:off x="3403800" y="3028938"/>
            <a:ext cx="2336400" cy="64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Front-end framework </a:t>
            </a:r>
            <a:r>
              <a:rPr lang="el-GR" dirty="0"/>
              <a:t>για την δημιουργία δυναμικών ιστοσελίδων.</a:t>
            </a:r>
            <a:endParaRPr dirty="0"/>
          </a:p>
        </p:txBody>
      </p:sp>
      <p:sp>
        <p:nvSpPr>
          <p:cNvPr id="17169" name="Google Shape;17169;p35"/>
          <p:cNvSpPr txBox="1">
            <a:spLocks noGrp="1"/>
          </p:cNvSpPr>
          <p:nvPr>
            <p:ph type="title" idx="4"/>
          </p:nvPr>
        </p:nvSpPr>
        <p:spPr>
          <a:xfrm>
            <a:off x="6087600" y="2571738"/>
            <a:ext cx="2336400" cy="4572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j-lt"/>
              </a:rPr>
              <a:t>MySQL</a:t>
            </a:r>
            <a:endParaRPr b="1" dirty="0">
              <a:latin typeface="+mj-lt"/>
            </a:endParaRPr>
          </a:p>
        </p:txBody>
      </p:sp>
      <p:sp>
        <p:nvSpPr>
          <p:cNvPr id="17170" name="Google Shape;17170;p35"/>
          <p:cNvSpPr txBox="1">
            <a:spLocks noGrp="1"/>
          </p:cNvSpPr>
          <p:nvPr>
            <p:ph type="subTitle" idx="5"/>
          </p:nvPr>
        </p:nvSpPr>
        <p:spPr>
          <a:xfrm>
            <a:off x="6087600" y="3028938"/>
            <a:ext cx="2336400" cy="64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Βάση δεδομένων για καταχώρηση των καταλυμάτων.</a:t>
            </a:r>
            <a:endParaRPr dirty="0"/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BE7450B8-69B1-7250-98FF-5E3938BAE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513" y="1661297"/>
            <a:ext cx="1305610" cy="948268"/>
          </a:xfrm>
          <a:prstGeom prst="rect">
            <a:avLst/>
          </a:prstGeom>
        </p:spPr>
      </p:pic>
      <p:pic>
        <p:nvPicPr>
          <p:cNvPr id="9" name="Εικόνα 8">
            <a:extLst>
              <a:ext uri="{FF2B5EF4-FFF2-40B4-BE49-F238E27FC236}">
                <a16:creationId xmlns:a16="http://schemas.microsoft.com/office/drawing/2014/main" id="{9AD5AFC0-DF9F-FA2B-863B-95044D8493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500" y="1508282"/>
            <a:ext cx="1905000" cy="1101283"/>
          </a:xfrm>
          <a:prstGeom prst="rect">
            <a:avLst/>
          </a:prstGeom>
        </p:spPr>
      </p:pic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2EBA2D08-CE41-E52E-D491-44EC34073B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3000" y="1561673"/>
            <a:ext cx="1625600" cy="10100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3" name="Google Shape;16513;p32"/>
          <p:cNvSpPr/>
          <p:nvPr/>
        </p:nvSpPr>
        <p:spPr>
          <a:xfrm>
            <a:off x="31350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4" name="Google Shape;16514;p32"/>
          <p:cNvSpPr/>
          <p:nvPr/>
        </p:nvSpPr>
        <p:spPr>
          <a:xfrm>
            <a:off x="43301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5" name="Google Shape;16515;p32"/>
          <p:cNvSpPr/>
          <p:nvPr/>
        </p:nvSpPr>
        <p:spPr>
          <a:xfrm>
            <a:off x="55251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6" name="Google Shape;16516;p32"/>
          <p:cNvSpPr/>
          <p:nvPr/>
        </p:nvSpPr>
        <p:spPr>
          <a:xfrm>
            <a:off x="6720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7" name="Google Shape;16517;p32"/>
          <p:cNvSpPr/>
          <p:nvPr/>
        </p:nvSpPr>
        <p:spPr>
          <a:xfrm>
            <a:off x="79153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8" name="Google Shape;16518;p32"/>
          <p:cNvSpPr/>
          <p:nvPr/>
        </p:nvSpPr>
        <p:spPr>
          <a:xfrm>
            <a:off x="91104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9" name="Google Shape;16519;p32"/>
          <p:cNvSpPr/>
          <p:nvPr/>
        </p:nvSpPr>
        <p:spPr>
          <a:xfrm>
            <a:off x="10305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0" name="Google Shape;16520;p32"/>
          <p:cNvSpPr/>
          <p:nvPr/>
        </p:nvSpPr>
        <p:spPr>
          <a:xfrm>
            <a:off x="115006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1" name="Google Shape;16521;p32"/>
          <p:cNvSpPr/>
          <p:nvPr/>
        </p:nvSpPr>
        <p:spPr>
          <a:xfrm>
            <a:off x="126956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2" name="Google Shape;16522;p32"/>
          <p:cNvSpPr/>
          <p:nvPr/>
        </p:nvSpPr>
        <p:spPr>
          <a:xfrm>
            <a:off x="138907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3" name="Google Shape;16523;p32"/>
          <p:cNvSpPr/>
          <p:nvPr/>
        </p:nvSpPr>
        <p:spPr>
          <a:xfrm>
            <a:off x="150858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4" name="Google Shape;16524;p32"/>
          <p:cNvSpPr/>
          <p:nvPr/>
        </p:nvSpPr>
        <p:spPr>
          <a:xfrm>
            <a:off x="16280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5" name="Google Shape;16525;p32"/>
          <p:cNvSpPr/>
          <p:nvPr/>
        </p:nvSpPr>
        <p:spPr>
          <a:xfrm>
            <a:off x="17476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6" name="Google Shape;16526;p32"/>
          <p:cNvSpPr/>
          <p:nvPr/>
        </p:nvSpPr>
        <p:spPr>
          <a:xfrm>
            <a:off x="18671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7" name="Google Shape;16527;p32"/>
          <p:cNvSpPr/>
          <p:nvPr/>
        </p:nvSpPr>
        <p:spPr>
          <a:xfrm>
            <a:off x="19866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8" name="Google Shape;16528;p32"/>
          <p:cNvSpPr/>
          <p:nvPr/>
        </p:nvSpPr>
        <p:spPr>
          <a:xfrm>
            <a:off x="210612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9" name="Google Shape;16529;p32"/>
          <p:cNvSpPr/>
          <p:nvPr/>
        </p:nvSpPr>
        <p:spPr>
          <a:xfrm>
            <a:off x="22256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0" name="Google Shape;16530;p32"/>
          <p:cNvSpPr/>
          <p:nvPr/>
        </p:nvSpPr>
        <p:spPr>
          <a:xfrm>
            <a:off x="234514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1" name="Google Shape;16531;p32"/>
          <p:cNvSpPr/>
          <p:nvPr/>
        </p:nvSpPr>
        <p:spPr>
          <a:xfrm>
            <a:off x="246465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2" name="Google Shape;16532;p32"/>
          <p:cNvSpPr/>
          <p:nvPr/>
        </p:nvSpPr>
        <p:spPr>
          <a:xfrm>
            <a:off x="25841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3" name="Google Shape;16533;p32"/>
          <p:cNvSpPr/>
          <p:nvPr/>
        </p:nvSpPr>
        <p:spPr>
          <a:xfrm>
            <a:off x="27036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4" name="Google Shape;16534;p32"/>
          <p:cNvSpPr/>
          <p:nvPr/>
        </p:nvSpPr>
        <p:spPr>
          <a:xfrm>
            <a:off x="282317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5" name="Google Shape;16535;p32"/>
          <p:cNvSpPr/>
          <p:nvPr/>
        </p:nvSpPr>
        <p:spPr>
          <a:xfrm>
            <a:off x="294268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6" name="Google Shape;16536;p32"/>
          <p:cNvSpPr/>
          <p:nvPr/>
        </p:nvSpPr>
        <p:spPr>
          <a:xfrm>
            <a:off x="306219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7" name="Google Shape;16537;p32"/>
          <p:cNvSpPr/>
          <p:nvPr/>
        </p:nvSpPr>
        <p:spPr>
          <a:xfrm>
            <a:off x="318170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8" name="Google Shape;16538;p32"/>
          <p:cNvSpPr/>
          <p:nvPr/>
        </p:nvSpPr>
        <p:spPr>
          <a:xfrm>
            <a:off x="330120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9" name="Google Shape;16539;p32"/>
          <p:cNvSpPr/>
          <p:nvPr/>
        </p:nvSpPr>
        <p:spPr>
          <a:xfrm>
            <a:off x="342071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0" name="Google Shape;16540;p32"/>
          <p:cNvSpPr/>
          <p:nvPr/>
        </p:nvSpPr>
        <p:spPr>
          <a:xfrm>
            <a:off x="354022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1" name="Google Shape;16541;p32"/>
          <p:cNvSpPr/>
          <p:nvPr/>
        </p:nvSpPr>
        <p:spPr>
          <a:xfrm>
            <a:off x="365973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2" name="Google Shape;16542;p32"/>
          <p:cNvSpPr/>
          <p:nvPr/>
        </p:nvSpPr>
        <p:spPr>
          <a:xfrm>
            <a:off x="377925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3" name="Google Shape;16543;p32"/>
          <p:cNvSpPr/>
          <p:nvPr/>
        </p:nvSpPr>
        <p:spPr>
          <a:xfrm>
            <a:off x="389876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4" name="Google Shape;16544;p32"/>
          <p:cNvSpPr/>
          <p:nvPr/>
        </p:nvSpPr>
        <p:spPr>
          <a:xfrm>
            <a:off x="401827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5" name="Google Shape;16545;p32"/>
          <p:cNvSpPr/>
          <p:nvPr/>
        </p:nvSpPr>
        <p:spPr>
          <a:xfrm>
            <a:off x="413779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6" name="Google Shape;16546;p32"/>
          <p:cNvSpPr/>
          <p:nvPr/>
        </p:nvSpPr>
        <p:spPr>
          <a:xfrm>
            <a:off x="425730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7" name="Google Shape;16547;p32"/>
          <p:cNvSpPr/>
          <p:nvPr/>
        </p:nvSpPr>
        <p:spPr>
          <a:xfrm>
            <a:off x="437682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8" name="Google Shape;16548;p32"/>
          <p:cNvSpPr/>
          <p:nvPr/>
        </p:nvSpPr>
        <p:spPr>
          <a:xfrm>
            <a:off x="449633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9" name="Google Shape;16549;p32"/>
          <p:cNvSpPr/>
          <p:nvPr/>
        </p:nvSpPr>
        <p:spPr>
          <a:xfrm>
            <a:off x="461584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0" name="Google Shape;16550;p32"/>
          <p:cNvSpPr/>
          <p:nvPr/>
        </p:nvSpPr>
        <p:spPr>
          <a:xfrm>
            <a:off x="473536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1" name="Google Shape;16551;p32"/>
          <p:cNvSpPr/>
          <p:nvPr/>
        </p:nvSpPr>
        <p:spPr>
          <a:xfrm>
            <a:off x="485487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2" name="Google Shape;16552;p32"/>
          <p:cNvSpPr/>
          <p:nvPr/>
        </p:nvSpPr>
        <p:spPr>
          <a:xfrm>
            <a:off x="497438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3" name="Google Shape;16553;p32"/>
          <p:cNvSpPr/>
          <p:nvPr/>
        </p:nvSpPr>
        <p:spPr>
          <a:xfrm>
            <a:off x="509390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4" name="Google Shape;16554;p32"/>
          <p:cNvSpPr/>
          <p:nvPr/>
        </p:nvSpPr>
        <p:spPr>
          <a:xfrm>
            <a:off x="521341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5" name="Google Shape;16555;p32"/>
          <p:cNvSpPr/>
          <p:nvPr/>
        </p:nvSpPr>
        <p:spPr>
          <a:xfrm>
            <a:off x="533292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6" name="Google Shape;16556;p32"/>
          <p:cNvSpPr/>
          <p:nvPr/>
        </p:nvSpPr>
        <p:spPr>
          <a:xfrm>
            <a:off x="545244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7" name="Google Shape;16557;p32"/>
          <p:cNvSpPr/>
          <p:nvPr/>
        </p:nvSpPr>
        <p:spPr>
          <a:xfrm>
            <a:off x="557195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8" name="Google Shape;16558;p32"/>
          <p:cNvSpPr/>
          <p:nvPr/>
        </p:nvSpPr>
        <p:spPr>
          <a:xfrm>
            <a:off x="569146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9" name="Google Shape;16559;p32"/>
          <p:cNvSpPr/>
          <p:nvPr/>
        </p:nvSpPr>
        <p:spPr>
          <a:xfrm>
            <a:off x="581098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0" name="Google Shape;16560;p32"/>
          <p:cNvSpPr/>
          <p:nvPr/>
        </p:nvSpPr>
        <p:spPr>
          <a:xfrm>
            <a:off x="593049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1" name="Google Shape;16561;p32"/>
          <p:cNvSpPr/>
          <p:nvPr/>
        </p:nvSpPr>
        <p:spPr>
          <a:xfrm>
            <a:off x="605001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2" name="Google Shape;16562;p32"/>
          <p:cNvSpPr/>
          <p:nvPr/>
        </p:nvSpPr>
        <p:spPr>
          <a:xfrm>
            <a:off x="616952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3" name="Google Shape;16563;p32"/>
          <p:cNvSpPr/>
          <p:nvPr/>
        </p:nvSpPr>
        <p:spPr>
          <a:xfrm>
            <a:off x="628903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4" name="Google Shape;16564;p32"/>
          <p:cNvSpPr/>
          <p:nvPr/>
        </p:nvSpPr>
        <p:spPr>
          <a:xfrm>
            <a:off x="640855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5" name="Google Shape;16565;p32"/>
          <p:cNvSpPr/>
          <p:nvPr/>
        </p:nvSpPr>
        <p:spPr>
          <a:xfrm>
            <a:off x="652806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6" name="Google Shape;16566;p32"/>
          <p:cNvSpPr/>
          <p:nvPr/>
        </p:nvSpPr>
        <p:spPr>
          <a:xfrm>
            <a:off x="664757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7" name="Google Shape;16567;p32"/>
          <p:cNvSpPr/>
          <p:nvPr/>
        </p:nvSpPr>
        <p:spPr>
          <a:xfrm>
            <a:off x="676709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8" name="Google Shape;16568;p32"/>
          <p:cNvSpPr/>
          <p:nvPr/>
        </p:nvSpPr>
        <p:spPr>
          <a:xfrm>
            <a:off x="688660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9" name="Google Shape;16569;p32"/>
          <p:cNvSpPr/>
          <p:nvPr/>
        </p:nvSpPr>
        <p:spPr>
          <a:xfrm>
            <a:off x="700611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0" name="Google Shape;16570;p32"/>
          <p:cNvSpPr/>
          <p:nvPr/>
        </p:nvSpPr>
        <p:spPr>
          <a:xfrm>
            <a:off x="712563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1" name="Google Shape;16571;p32"/>
          <p:cNvSpPr/>
          <p:nvPr/>
        </p:nvSpPr>
        <p:spPr>
          <a:xfrm>
            <a:off x="7245145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2" name="Google Shape;16572;p32"/>
          <p:cNvSpPr/>
          <p:nvPr/>
        </p:nvSpPr>
        <p:spPr>
          <a:xfrm>
            <a:off x="736465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3" name="Google Shape;16573;p32"/>
          <p:cNvSpPr/>
          <p:nvPr/>
        </p:nvSpPr>
        <p:spPr>
          <a:xfrm>
            <a:off x="7484172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4" name="Google Shape;16574;p32"/>
          <p:cNvSpPr/>
          <p:nvPr/>
        </p:nvSpPr>
        <p:spPr>
          <a:xfrm>
            <a:off x="7603686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5" name="Google Shape;16575;p32"/>
          <p:cNvSpPr/>
          <p:nvPr/>
        </p:nvSpPr>
        <p:spPr>
          <a:xfrm>
            <a:off x="7723199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6" name="Google Shape;16576;p32"/>
          <p:cNvSpPr/>
          <p:nvPr/>
        </p:nvSpPr>
        <p:spPr>
          <a:xfrm>
            <a:off x="7842713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7" name="Google Shape;16577;p32"/>
          <p:cNvSpPr/>
          <p:nvPr/>
        </p:nvSpPr>
        <p:spPr>
          <a:xfrm>
            <a:off x="796222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8" name="Google Shape;16578;p32"/>
          <p:cNvSpPr/>
          <p:nvPr/>
        </p:nvSpPr>
        <p:spPr>
          <a:xfrm>
            <a:off x="8081740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9" name="Google Shape;16579;p32"/>
          <p:cNvSpPr/>
          <p:nvPr/>
        </p:nvSpPr>
        <p:spPr>
          <a:xfrm>
            <a:off x="820125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0" name="Google Shape;16580;p32"/>
          <p:cNvSpPr/>
          <p:nvPr/>
        </p:nvSpPr>
        <p:spPr>
          <a:xfrm>
            <a:off x="8320767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1" name="Google Shape;16581;p32"/>
          <p:cNvSpPr/>
          <p:nvPr/>
        </p:nvSpPr>
        <p:spPr>
          <a:xfrm>
            <a:off x="844028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2" name="Google Shape;16582;p32"/>
          <p:cNvSpPr/>
          <p:nvPr/>
        </p:nvSpPr>
        <p:spPr>
          <a:xfrm>
            <a:off x="8559794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3" name="Google Shape;16583;p32"/>
          <p:cNvSpPr/>
          <p:nvPr/>
        </p:nvSpPr>
        <p:spPr>
          <a:xfrm>
            <a:off x="8679308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4" name="Google Shape;16584;p32"/>
          <p:cNvSpPr/>
          <p:nvPr/>
        </p:nvSpPr>
        <p:spPr>
          <a:xfrm>
            <a:off x="8798821" y="54000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5" name="Google Shape;16585;p32"/>
          <p:cNvSpPr/>
          <p:nvPr/>
        </p:nvSpPr>
        <p:spPr>
          <a:xfrm>
            <a:off x="31350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6" name="Google Shape;16586;p32"/>
          <p:cNvSpPr/>
          <p:nvPr/>
        </p:nvSpPr>
        <p:spPr>
          <a:xfrm>
            <a:off x="43301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7" name="Google Shape;16587;p32"/>
          <p:cNvSpPr/>
          <p:nvPr/>
        </p:nvSpPr>
        <p:spPr>
          <a:xfrm>
            <a:off x="55251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8" name="Google Shape;16588;p32"/>
          <p:cNvSpPr/>
          <p:nvPr/>
        </p:nvSpPr>
        <p:spPr>
          <a:xfrm>
            <a:off x="6720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9" name="Google Shape;16589;p32"/>
          <p:cNvSpPr/>
          <p:nvPr/>
        </p:nvSpPr>
        <p:spPr>
          <a:xfrm>
            <a:off x="79153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0" name="Google Shape;16590;p32"/>
          <p:cNvSpPr/>
          <p:nvPr/>
        </p:nvSpPr>
        <p:spPr>
          <a:xfrm>
            <a:off x="91104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1" name="Google Shape;16591;p32"/>
          <p:cNvSpPr/>
          <p:nvPr/>
        </p:nvSpPr>
        <p:spPr>
          <a:xfrm>
            <a:off x="10305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2" name="Google Shape;16592;p32"/>
          <p:cNvSpPr/>
          <p:nvPr/>
        </p:nvSpPr>
        <p:spPr>
          <a:xfrm>
            <a:off x="115006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3" name="Google Shape;16593;p32"/>
          <p:cNvSpPr/>
          <p:nvPr/>
        </p:nvSpPr>
        <p:spPr>
          <a:xfrm>
            <a:off x="126956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4" name="Google Shape;16594;p32"/>
          <p:cNvSpPr/>
          <p:nvPr/>
        </p:nvSpPr>
        <p:spPr>
          <a:xfrm>
            <a:off x="138907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5" name="Google Shape;16595;p32"/>
          <p:cNvSpPr/>
          <p:nvPr/>
        </p:nvSpPr>
        <p:spPr>
          <a:xfrm>
            <a:off x="150858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6" name="Google Shape;16596;p32"/>
          <p:cNvSpPr/>
          <p:nvPr/>
        </p:nvSpPr>
        <p:spPr>
          <a:xfrm>
            <a:off x="16280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7" name="Google Shape;16597;p32"/>
          <p:cNvSpPr/>
          <p:nvPr/>
        </p:nvSpPr>
        <p:spPr>
          <a:xfrm>
            <a:off x="17476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8" name="Google Shape;16598;p32"/>
          <p:cNvSpPr/>
          <p:nvPr/>
        </p:nvSpPr>
        <p:spPr>
          <a:xfrm>
            <a:off x="18671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9" name="Google Shape;16599;p32"/>
          <p:cNvSpPr/>
          <p:nvPr/>
        </p:nvSpPr>
        <p:spPr>
          <a:xfrm>
            <a:off x="19866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0" name="Google Shape;16600;p32"/>
          <p:cNvSpPr/>
          <p:nvPr/>
        </p:nvSpPr>
        <p:spPr>
          <a:xfrm>
            <a:off x="210612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1" name="Google Shape;16601;p32"/>
          <p:cNvSpPr/>
          <p:nvPr/>
        </p:nvSpPr>
        <p:spPr>
          <a:xfrm>
            <a:off x="22256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2" name="Google Shape;16602;p32"/>
          <p:cNvSpPr/>
          <p:nvPr/>
        </p:nvSpPr>
        <p:spPr>
          <a:xfrm>
            <a:off x="234514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3" name="Google Shape;16603;p32"/>
          <p:cNvSpPr/>
          <p:nvPr/>
        </p:nvSpPr>
        <p:spPr>
          <a:xfrm>
            <a:off x="246465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4" name="Google Shape;16604;p32"/>
          <p:cNvSpPr/>
          <p:nvPr/>
        </p:nvSpPr>
        <p:spPr>
          <a:xfrm>
            <a:off x="25841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5" name="Google Shape;16605;p32"/>
          <p:cNvSpPr/>
          <p:nvPr/>
        </p:nvSpPr>
        <p:spPr>
          <a:xfrm>
            <a:off x="27036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6" name="Google Shape;16606;p32"/>
          <p:cNvSpPr/>
          <p:nvPr/>
        </p:nvSpPr>
        <p:spPr>
          <a:xfrm>
            <a:off x="282317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7" name="Google Shape;16607;p32"/>
          <p:cNvSpPr/>
          <p:nvPr/>
        </p:nvSpPr>
        <p:spPr>
          <a:xfrm>
            <a:off x="294268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8" name="Google Shape;16608;p32"/>
          <p:cNvSpPr/>
          <p:nvPr/>
        </p:nvSpPr>
        <p:spPr>
          <a:xfrm>
            <a:off x="306219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9" name="Google Shape;16609;p32"/>
          <p:cNvSpPr/>
          <p:nvPr/>
        </p:nvSpPr>
        <p:spPr>
          <a:xfrm>
            <a:off x="318170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0" name="Google Shape;16610;p32"/>
          <p:cNvSpPr/>
          <p:nvPr/>
        </p:nvSpPr>
        <p:spPr>
          <a:xfrm>
            <a:off x="330120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1" name="Google Shape;16611;p32"/>
          <p:cNvSpPr/>
          <p:nvPr/>
        </p:nvSpPr>
        <p:spPr>
          <a:xfrm>
            <a:off x="342071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2" name="Google Shape;16612;p32"/>
          <p:cNvSpPr/>
          <p:nvPr/>
        </p:nvSpPr>
        <p:spPr>
          <a:xfrm>
            <a:off x="354022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3" name="Google Shape;16613;p32"/>
          <p:cNvSpPr/>
          <p:nvPr/>
        </p:nvSpPr>
        <p:spPr>
          <a:xfrm>
            <a:off x="365973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4" name="Google Shape;16614;p32"/>
          <p:cNvSpPr/>
          <p:nvPr/>
        </p:nvSpPr>
        <p:spPr>
          <a:xfrm>
            <a:off x="377925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5" name="Google Shape;16615;p32"/>
          <p:cNvSpPr/>
          <p:nvPr/>
        </p:nvSpPr>
        <p:spPr>
          <a:xfrm>
            <a:off x="389876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6" name="Google Shape;16616;p32"/>
          <p:cNvSpPr/>
          <p:nvPr/>
        </p:nvSpPr>
        <p:spPr>
          <a:xfrm>
            <a:off x="401827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7" name="Google Shape;16617;p32"/>
          <p:cNvSpPr/>
          <p:nvPr/>
        </p:nvSpPr>
        <p:spPr>
          <a:xfrm>
            <a:off x="413779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8" name="Google Shape;16618;p32"/>
          <p:cNvSpPr/>
          <p:nvPr/>
        </p:nvSpPr>
        <p:spPr>
          <a:xfrm>
            <a:off x="425730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9" name="Google Shape;16619;p32"/>
          <p:cNvSpPr/>
          <p:nvPr/>
        </p:nvSpPr>
        <p:spPr>
          <a:xfrm>
            <a:off x="437682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0" name="Google Shape;16620;p32"/>
          <p:cNvSpPr/>
          <p:nvPr/>
        </p:nvSpPr>
        <p:spPr>
          <a:xfrm>
            <a:off x="449633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1" name="Google Shape;16621;p32"/>
          <p:cNvSpPr/>
          <p:nvPr/>
        </p:nvSpPr>
        <p:spPr>
          <a:xfrm>
            <a:off x="461584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2" name="Google Shape;16622;p32"/>
          <p:cNvSpPr/>
          <p:nvPr/>
        </p:nvSpPr>
        <p:spPr>
          <a:xfrm>
            <a:off x="473536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3" name="Google Shape;16623;p32"/>
          <p:cNvSpPr/>
          <p:nvPr/>
        </p:nvSpPr>
        <p:spPr>
          <a:xfrm>
            <a:off x="485487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4" name="Google Shape;16624;p32"/>
          <p:cNvSpPr/>
          <p:nvPr/>
        </p:nvSpPr>
        <p:spPr>
          <a:xfrm>
            <a:off x="497438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5" name="Google Shape;16625;p32"/>
          <p:cNvSpPr/>
          <p:nvPr/>
        </p:nvSpPr>
        <p:spPr>
          <a:xfrm>
            <a:off x="509390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6" name="Google Shape;16626;p32"/>
          <p:cNvSpPr/>
          <p:nvPr/>
        </p:nvSpPr>
        <p:spPr>
          <a:xfrm>
            <a:off x="521341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7" name="Google Shape;16627;p32"/>
          <p:cNvSpPr/>
          <p:nvPr/>
        </p:nvSpPr>
        <p:spPr>
          <a:xfrm>
            <a:off x="533292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8" name="Google Shape;16628;p32"/>
          <p:cNvSpPr/>
          <p:nvPr/>
        </p:nvSpPr>
        <p:spPr>
          <a:xfrm>
            <a:off x="545244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9" name="Google Shape;16629;p32"/>
          <p:cNvSpPr/>
          <p:nvPr/>
        </p:nvSpPr>
        <p:spPr>
          <a:xfrm>
            <a:off x="557195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0" name="Google Shape;16630;p32"/>
          <p:cNvSpPr/>
          <p:nvPr/>
        </p:nvSpPr>
        <p:spPr>
          <a:xfrm>
            <a:off x="569146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1" name="Google Shape;16631;p32"/>
          <p:cNvSpPr/>
          <p:nvPr/>
        </p:nvSpPr>
        <p:spPr>
          <a:xfrm>
            <a:off x="581098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2" name="Google Shape;16632;p32"/>
          <p:cNvSpPr/>
          <p:nvPr/>
        </p:nvSpPr>
        <p:spPr>
          <a:xfrm>
            <a:off x="593049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3" name="Google Shape;16633;p32"/>
          <p:cNvSpPr/>
          <p:nvPr/>
        </p:nvSpPr>
        <p:spPr>
          <a:xfrm>
            <a:off x="605001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4" name="Google Shape;16634;p32"/>
          <p:cNvSpPr/>
          <p:nvPr/>
        </p:nvSpPr>
        <p:spPr>
          <a:xfrm>
            <a:off x="616952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5" name="Google Shape;16635;p32"/>
          <p:cNvSpPr/>
          <p:nvPr/>
        </p:nvSpPr>
        <p:spPr>
          <a:xfrm>
            <a:off x="628903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6" name="Google Shape;16636;p32"/>
          <p:cNvSpPr/>
          <p:nvPr/>
        </p:nvSpPr>
        <p:spPr>
          <a:xfrm>
            <a:off x="640855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7" name="Google Shape;16637;p32"/>
          <p:cNvSpPr/>
          <p:nvPr/>
        </p:nvSpPr>
        <p:spPr>
          <a:xfrm>
            <a:off x="652806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8" name="Google Shape;16638;p32"/>
          <p:cNvSpPr/>
          <p:nvPr/>
        </p:nvSpPr>
        <p:spPr>
          <a:xfrm>
            <a:off x="664757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9" name="Google Shape;16639;p32"/>
          <p:cNvSpPr/>
          <p:nvPr/>
        </p:nvSpPr>
        <p:spPr>
          <a:xfrm>
            <a:off x="676709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0" name="Google Shape;16640;p32"/>
          <p:cNvSpPr/>
          <p:nvPr/>
        </p:nvSpPr>
        <p:spPr>
          <a:xfrm>
            <a:off x="688660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1" name="Google Shape;16641;p32"/>
          <p:cNvSpPr/>
          <p:nvPr/>
        </p:nvSpPr>
        <p:spPr>
          <a:xfrm>
            <a:off x="700611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2" name="Google Shape;16642;p32"/>
          <p:cNvSpPr/>
          <p:nvPr/>
        </p:nvSpPr>
        <p:spPr>
          <a:xfrm>
            <a:off x="712563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3" name="Google Shape;16643;p32"/>
          <p:cNvSpPr/>
          <p:nvPr/>
        </p:nvSpPr>
        <p:spPr>
          <a:xfrm>
            <a:off x="7245145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4" name="Google Shape;16644;p32"/>
          <p:cNvSpPr/>
          <p:nvPr/>
        </p:nvSpPr>
        <p:spPr>
          <a:xfrm>
            <a:off x="736465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5" name="Google Shape;16645;p32"/>
          <p:cNvSpPr/>
          <p:nvPr/>
        </p:nvSpPr>
        <p:spPr>
          <a:xfrm>
            <a:off x="7484172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6" name="Google Shape;16646;p32"/>
          <p:cNvSpPr/>
          <p:nvPr/>
        </p:nvSpPr>
        <p:spPr>
          <a:xfrm>
            <a:off x="7603686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7" name="Google Shape;16647;p32"/>
          <p:cNvSpPr/>
          <p:nvPr/>
        </p:nvSpPr>
        <p:spPr>
          <a:xfrm>
            <a:off x="7723199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8" name="Google Shape;16648;p32"/>
          <p:cNvSpPr/>
          <p:nvPr/>
        </p:nvSpPr>
        <p:spPr>
          <a:xfrm>
            <a:off x="7842713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9" name="Google Shape;16649;p32"/>
          <p:cNvSpPr/>
          <p:nvPr/>
        </p:nvSpPr>
        <p:spPr>
          <a:xfrm>
            <a:off x="796222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0" name="Google Shape;16650;p32"/>
          <p:cNvSpPr/>
          <p:nvPr/>
        </p:nvSpPr>
        <p:spPr>
          <a:xfrm>
            <a:off x="8081740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1" name="Google Shape;16651;p32"/>
          <p:cNvSpPr/>
          <p:nvPr/>
        </p:nvSpPr>
        <p:spPr>
          <a:xfrm>
            <a:off x="820125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2" name="Google Shape;16652;p32"/>
          <p:cNvSpPr/>
          <p:nvPr/>
        </p:nvSpPr>
        <p:spPr>
          <a:xfrm>
            <a:off x="8320767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3" name="Google Shape;16653;p32"/>
          <p:cNvSpPr/>
          <p:nvPr/>
        </p:nvSpPr>
        <p:spPr>
          <a:xfrm>
            <a:off x="844028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4" name="Google Shape;16654;p32"/>
          <p:cNvSpPr/>
          <p:nvPr/>
        </p:nvSpPr>
        <p:spPr>
          <a:xfrm>
            <a:off x="8559794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5" name="Google Shape;16655;p32"/>
          <p:cNvSpPr/>
          <p:nvPr/>
        </p:nvSpPr>
        <p:spPr>
          <a:xfrm>
            <a:off x="8679308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6" name="Google Shape;16656;p32"/>
          <p:cNvSpPr/>
          <p:nvPr/>
        </p:nvSpPr>
        <p:spPr>
          <a:xfrm>
            <a:off x="8798821" y="646108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7" name="Google Shape;16657;p32"/>
          <p:cNvSpPr/>
          <p:nvPr/>
        </p:nvSpPr>
        <p:spPr>
          <a:xfrm>
            <a:off x="31350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8" name="Google Shape;16658;p32"/>
          <p:cNvSpPr/>
          <p:nvPr/>
        </p:nvSpPr>
        <p:spPr>
          <a:xfrm>
            <a:off x="43301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9" name="Google Shape;16659;p32"/>
          <p:cNvSpPr/>
          <p:nvPr/>
        </p:nvSpPr>
        <p:spPr>
          <a:xfrm>
            <a:off x="55251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0" name="Google Shape;16660;p32"/>
          <p:cNvSpPr/>
          <p:nvPr/>
        </p:nvSpPr>
        <p:spPr>
          <a:xfrm>
            <a:off x="6720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1" name="Google Shape;16661;p32"/>
          <p:cNvSpPr/>
          <p:nvPr/>
        </p:nvSpPr>
        <p:spPr>
          <a:xfrm>
            <a:off x="79153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2" name="Google Shape;16662;p32"/>
          <p:cNvSpPr/>
          <p:nvPr/>
        </p:nvSpPr>
        <p:spPr>
          <a:xfrm>
            <a:off x="91104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3" name="Google Shape;16663;p32"/>
          <p:cNvSpPr/>
          <p:nvPr/>
        </p:nvSpPr>
        <p:spPr>
          <a:xfrm>
            <a:off x="10305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4" name="Google Shape;16664;p32"/>
          <p:cNvSpPr/>
          <p:nvPr/>
        </p:nvSpPr>
        <p:spPr>
          <a:xfrm>
            <a:off x="115006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5" name="Google Shape;16665;p32"/>
          <p:cNvSpPr/>
          <p:nvPr/>
        </p:nvSpPr>
        <p:spPr>
          <a:xfrm>
            <a:off x="126956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6" name="Google Shape;16666;p32"/>
          <p:cNvSpPr/>
          <p:nvPr/>
        </p:nvSpPr>
        <p:spPr>
          <a:xfrm>
            <a:off x="138907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7" name="Google Shape;16667;p32"/>
          <p:cNvSpPr/>
          <p:nvPr/>
        </p:nvSpPr>
        <p:spPr>
          <a:xfrm>
            <a:off x="150858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8" name="Google Shape;16668;p32"/>
          <p:cNvSpPr/>
          <p:nvPr/>
        </p:nvSpPr>
        <p:spPr>
          <a:xfrm>
            <a:off x="16280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9" name="Google Shape;16669;p32"/>
          <p:cNvSpPr/>
          <p:nvPr/>
        </p:nvSpPr>
        <p:spPr>
          <a:xfrm>
            <a:off x="17476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0" name="Google Shape;16670;p32"/>
          <p:cNvSpPr/>
          <p:nvPr/>
        </p:nvSpPr>
        <p:spPr>
          <a:xfrm>
            <a:off x="18671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1" name="Google Shape;16671;p32"/>
          <p:cNvSpPr/>
          <p:nvPr/>
        </p:nvSpPr>
        <p:spPr>
          <a:xfrm>
            <a:off x="19866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2" name="Google Shape;16672;p32"/>
          <p:cNvSpPr/>
          <p:nvPr/>
        </p:nvSpPr>
        <p:spPr>
          <a:xfrm>
            <a:off x="210612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3" name="Google Shape;16673;p32"/>
          <p:cNvSpPr/>
          <p:nvPr/>
        </p:nvSpPr>
        <p:spPr>
          <a:xfrm>
            <a:off x="22256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4" name="Google Shape;16674;p32"/>
          <p:cNvSpPr/>
          <p:nvPr/>
        </p:nvSpPr>
        <p:spPr>
          <a:xfrm>
            <a:off x="234514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5" name="Google Shape;16675;p32"/>
          <p:cNvSpPr/>
          <p:nvPr/>
        </p:nvSpPr>
        <p:spPr>
          <a:xfrm>
            <a:off x="246465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6" name="Google Shape;16676;p32"/>
          <p:cNvSpPr/>
          <p:nvPr/>
        </p:nvSpPr>
        <p:spPr>
          <a:xfrm>
            <a:off x="25841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7" name="Google Shape;16677;p32"/>
          <p:cNvSpPr/>
          <p:nvPr/>
        </p:nvSpPr>
        <p:spPr>
          <a:xfrm>
            <a:off x="27036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8" name="Google Shape;16678;p32"/>
          <p:cNvSpPr/>
          <p:nvPr/>
        </p:nvSpPr>
        <p:spPr>
          <a:xfrm>
            <a:off x="282317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9" name="Google Shape;16679;p32"/>
          <p:cNvSpPr/>
          <p:nvPr/>
        </p:nvSpPr>
        <p:spPr>
          <a:xfrm>
            <a:off x="294268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0" name="Google Shape;16680;p32"/>
          <p:cNvSpPr/>
          <p:nvPr/>
        </p:nvSpPr>
        <p:spPr>
          <a:xfrm>
            <a:off x="306219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1" name="Google Shape;16681;p32"/>
          <p:cNvSpPr/>
          <p:nvPr/>
        </p:nvSpPr>
        <p:spPr>
          <a:xfrm>
            <a:off x="318170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2" name="Google Shape;16682;p32"/>
          <p:cNvSpPr/>
          <p:nvPr/>
        </p:nvSpPr>
        <p:spPr>
          <a:xfrm>
            <a:off x="330120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3" name="Google Shape;16683;p32"/>
          <p:cNvSpPr/>
          <p:nvPr/>
        </p:nvSpPr>
        <p:spPr>
          <a:xfrm>
            <a:off x="342071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4" name="Google Shape;16684;p32"/>
          <p:cNvSpPr/>
          <p:nvPr/>
        </p:nvSpPr>
        <p:spPr>
          <a:xfrm>
            <a:off x="354022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5" name="Google Shape;16685;p32"/>
          <p:cNvSpPr/>
          <p:nvPr/>
        </p:nvSpPr>
        <p:spPr>
          <a:xfrm>
            <a:off x="365973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6" name="Google Shape;16686;p32"/>
          <p:cNvSpPr/>
          <p:nvPr/>
        </p:nvSpPr>
        <p:spPr>
          <a:xfrm>
            <a:off x="377925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7" name="Google Shape;16687;p32"/>
          <p:cNvSpPr/>
          <p:nvPr/>
        </p:nvSpPr>
        <p:spPr>
          <a:xfrm>
            <a:off x="389876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8" name="Google Shape;16688;p32"/>
          <p:cNvSpPr/>
          <p:nvPr/>
        </p:nvSpPr>
        <p:spPr>
          <a:xfrm>
            <a:off x="401827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9" name="Google Shape;16689;p32"/>
          <p:cNvSpPr/>
          <p:nvPr/>
        </p:nvSpPr>
        <p:spPr>
          <a:xfrm>
            <a:off x="413779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0" name="Google Shape;16690;p32"/>
          <p:cNvSpPr/>
          <p:nvPr/>
        </p:nvSpPr>
        <p:spPr>
          <a:xfrm>
            <a:off x="425730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1" name="Google Shape;16691;p32"/>
          <p:cNvSpPr/>
          <p:nvPr/>
        </p:nvSpPr>
        <p:spPr>
          <a:xfrm>
            <a:off x="437682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2" name="Google Shape;16692;p32"/>
          <p:cNvSpPr/>
          <p:nvPr/>
        </p:nvSpPr>
        <p:spPr>
          <a:xfrm>
            <a:off x="449633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3" name="Google Shape;16693;p32"/>
          <p:cNvSpPr/>
          <p:nvPr/>
        </p:nvSpPr>
        <p:spPr>
          <a:xfrm>
            <a:off x="461584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4" name="Google Shape;16694;p32"/>
          <p:cNvSpPr/>
          <p:nvPr/>
        </p:nvSpPr>
        <p:spPr>
          <a:xfrm>
            <a:off x="473536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5" name="Google Shape;16695;p32"/>
          <p:cNvSpPr/>
          <p:nvPr/>
        </p:nvSpPr>
        <p:spPr>
          <a:xfrm>
            <a:off x="485487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6" name="Google Shape;16696;p32"/>
          <p:cNvSpPr/>
          <p:nvPr/>
        </p:nvSpPr>
        <p:spPr>
          <a:xfrm>
            <a:off x="497438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7" name="Google Shape;16697;p32"/>
          <p:cNvSpPr/>
          <p:nvPr/>
        </p:nvSpPr>
        <p:spPr>
          <a:xfrm>
            <a:off x="509390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8" name="Google Shape;16698;p32"/>
          <p:cNvSpPr/>
          <p:nvPr/>
        </p:nvSpPr>
        <p:spPr>
          <a:xfrm>
            <a:off x="521341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9" name="Google Shape;16699;p32"/>
          <p:cNvSpPr/>
          <p:nvPr/>
        </p:nvSpPr>
        <p:spPr>
          <a:xfrm>
            <a:off x="533292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0" name="Google Shape;16700;p32"/>
          <p:cNvSpPr/>
          <p:nvPr/>
        </p:nvSpPr>
        <p:spPr>
          <a:xfrm>
            <a:off x="545244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1" name="Google Shape;16701;p32"/>
          <p:cNvSpPr/>
          <p:nvPr/>
        </p:nvSpPr>
        <p:spPr>
          <a:xfrm>
            <a:off x="557195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2" name="Google Shape;16702;p32"/>
          <p:cNvSpPr/>
          <p:nvPr/>
        </p:nvSpPr>
        <p:spPr>
          <a:xfrm>
            <a:off x="569146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3" name="Google Shape;16703;p32"/>
          <p:cNvSpPr/>
          <p:nvPr/>
        </p:nvSpPr>
        <p:spPr>
          <a:xfrm>
            <a:off x="581098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4" name="Google Shape;16704;p32"/>
          <p:cNvSpPr/>
          <p:nvPr/>
        </p:nvSpPr>
        <p:spPr>
          <a:xfrm>
            <a:off x="593049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5" name="Google Shape;16705;p32"/>
          <p:cNvSpPr/>
          <p:nvPr/>
        </p:nvSpPr>
        <p:spPr>
          <a:xfrm>
            <a:off x="605001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6" name="Google Shape;16706;p32"/>
          <p:cNvSpPr/>
          <p:nvPr/>
        </p:nvSpPr>
        <p:spPr>
          <a:xfrm>
            <a:off x="616952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7" name="Google Shape;16707;p32"/>
          <p:cNvSpPr/>
          <p:nvPr/>
        </p:nvSpPr>
        <p:spPr>
          <a:xfrm>
            <a:off x="628903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8" name="Google Shape;16708;p32"/>
          <p:cNvSpPr/>
          <p:nvPr/>
        </p:nvSpPr>
        <p:spPr>
          <a:xfrm>
            <a:off x="640855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9" name="Google Shape;16709;p32"/>
          <p:cNvSpPr/>
          <p:nvPr/>
        </p:nvSpPr>
        <p:spPr>
          <a:xfrm>
            <a:off x="652806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0" name="Google Shape;16710;p32"/>
          <p:cNvSpPr/>
          <p:nvPr/>
        </p:nvSpPr>
        <p:spPr>
          <a:xfrm>
            <a:off x="664757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1" name="Google Shape;16711;p32"/>
          <p:cNvSpPr/>
          <p:nvPr/>
        </p:nvSpPr>
        <p:spPr>
          <a:xfrm>
            <a:off x="676709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2" name="Google Shape;16712;p32"/>
          <p:cNvSpPr/>
          <p:nvPr/>
        </p:nvSpPr>
        <p:spPr>
          <a:xfrm>
            <a:off x="688660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3" name="Google Shape;16713;p32"/>
          <p:cNvSpPr/>
          <p:nvPr/>
        </p:nvSpPr>
        <p:spPr>
          <a:xfrm>
            <a:off x="700611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4" name="Google Shape;16714;p32"/>
          <p:cNvSpPr/>
          <p:nvPr/>
        </p:nvSpPr>
        <p:spPr>
          <a:xfrm>
            <a:off x="712563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5" name="Google Shape;16715;p32"/>
          <p:cNvSpPr/>
          <p:nvPr/>
        </p:nvSpPr>
        <p:spPr>
          <a:xfrm>
            <a:off x="7245145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6" name="Google Shape;16716;p32"/>
          <p:cNvSpPr/>
          <p:nvPr/>
        </p:nvSpPr>
        <p:spPr>
          <a:xfrm>
            <a:off x="736465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7" name="Google Shape;16717;p32"/>
          <p:cNvSpPr/>
          <p:nvPr/>
        </p:nvSpPr>
        <p:spPr>
          <a:xfrm>
            <a:off x="7484172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8" name="Google Shape;16718;p32"/>
          <p:cNvSpPr/>
          <p:nvPr/>
        </p:nvSpPr>
        <p:spPr>
          <a:xfrm>
            <a:off x="7603686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9" name="Google Shape;16719;p32"/>
          <p:cNvSpPr/>
          <p:nvPr/>
        </p:nvSpPr>
        <p:spPr>
          <a:xfrm>
            <a:off x="7723199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0" name="Google Shape;16720;p32"/>
          <p:cNvSpPr/>
          <p:nvPr/>
        </p:nvSpPr>
        <p:spPr>
          <a:xfrm>
            <a:off x="7842713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1" name="Google Shape;16721;p32"/>
          <p:cNvSpPr/>
          <p:nvPr/>
        </p:nvSpPr>
        <p:spPr>
          <a:xfrm>
            <a:off x="796222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2" name="Google Shape;16722;p32"/>
          <p:cNvSpPr/>
          <p:nvPr/>
        </p:nvSpPr>
        <p:spPr>
          <a:xfrm>
            <a:off x="8081740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3" name="Google Shape;16723;p32"/>
          <p:cNvSpPr/>
          <p:nvPr/>
        </p:nvSpPr>
        <p:spPr>
          <a:xfrm>
            <a:off x="820125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4" name="Google Shape;16724;p32"/>
          <p:cNvSpPr/>
          <p:nvPr/>
        </p:nvSpPr>
        <p:spPr>
          <a:xfrm>
            <a:off x="8320767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5" name="Google Shape;16725;p32"/>
          <p:cNvSpPr/>
          <p:nvPr/>
        </p:nvSpPr>
        <p:spPr>
          <a:xfrm>
            <a:off x="844028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6" name="Google Shape;16726;p32"/>
          <p:cNvSpPr/>
          <p:nvPr/>
        </p:nvSpPr>
        <p:spPr>
          <a:xfrm>
            <a:off x="8559794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7" name="Google Shape;16727;p32"/>
          <p:cNvSpPr/>
          <p:nvPr/>
        </p:nvSpPr>
        <p:spPr>
          <a:xfrm>
            <a:off x="8679308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8" name="Google Shape;16728;p32"/>
          <p:cNvSpPr/>
          <p:nvPr/>
        </p:nvSpPr>
        <p:spPr>
          <a:xfrm>
            <a:off x="8798821" y="752215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9" name="Google Shape;16729;p32"/>
          <p:cNvSpPr/>
          <p:nvPr/>
        </p:nvSpPr>
        <p:spPr>
          <a:xfrm>
            <a:off x="31350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0" name="Google Shape;16730;p32"/>
          <p:cNvSpPr/>
          <p:nvPr/>
        </p:nvSpPr>
        <p:spPr>
          <a:xfrm>
            <a:off x="43301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1" name="Google Shape;16731;p32"/>
          <p:cNvSpPr/>
          <p:nvPr/>
        </p:nvSpPr>
        <p:spPr>
          <a:xfrm>
            <a:off x="55251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2" name="Google Shape;16732;p32"/>
          <p:cNvSpPr/>
          <p:nvPr/>
        </p:nvSpPr>
        <p:spPr>
          <a:xfrm>
            <a:off x="6720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3" name="Google Shape;16733;p32"/>
          <p:cNvSpPr/>
          <p:nvPr/>
        </p:nvSpPr>
        <p:spPr>
          <a:xfrm>
            <a:off x="79153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4" name="Google Shape;16734;p32"/>
          <p:cNvSpPr/>
          <p:nvPr/>
        </p:nvSpPr>
        <p:spPr>
          <a:xfrm>
            <a:off x="91104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5" name="Google Shape;16735;p32"/>
          <p:cNvSpPr/>
          <p:nvPr/>
        </p:nvSpPr>
        <p:spPr>
          <a:xfrm>
            <a:off x="10305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6" name="Google Shape;16736;p32"/>
          <p:cNvSpPr/>
          <p:nvPr/>
        </p:nvSpPr>
        <p:spPr>
          <a:xfrm>
            <a:off x="115006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7" name="Google Shape;16737;p32"/>
          <p:cNvSpPr/>
          <p:nvPr/>
        </p:nvSpPr>
        <p:spPr>
          <a:xfrm>
            <a:off x="126956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8" name="Google Shape;16738;p32"/>
          <p:cNvSpPr/>
          <p:nvPr/>
        </p:nvSpPr>
        <p:spPr>
          <a:xfrm>
            <a:off x="138907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9" name="Google Shape;16739;p32"/>
          <p:cNvSpPr/>
          <p:nvPr/>
        </p:nvSpPr>
        <p:spPr>
          <a:xfrm>
            <a:off x="150858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0" name="Google Shape;16740;p32"/>
          <p:cNvSpPr/>
          <p:nvPr/>
        </p:nvSpPr>
        <p:spPr>
          <a:xfrm>
            <a:off x="16280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1" name="Google Shape;16741;p32"/>
          <p:cNvSpPr/>
          <p:nvPr/>
        </p:nvSpPr>
        <p:spPr>
          <a:xfrm>
            <a:off x="17476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2" name="Google Shape;16742;p32"/>
          <p:cNvSpPr/>
          <p:nvPr/>
        </p:nvSpPr>
        <p:spPr>
          <a:xfrm>
            <a:off x="18671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3" name="Google Shape;16743;p32"/>
          <p:cNvSpPr/>
          <p:nvPr/>
        </p:nvSpPr>
        <p:spPr>
          <a:xfrm>
            <a:off x="19866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4" name="Google Shape;16744;p32"/>
          <p:cNvSpPr/>
          <p:nvPr/>
        </p:nvSpPr>
        <p:spPr>
          <a:xfrm>
            <a:off x="210612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5" name="Google Shape;16745;p32"/>
          <p:cNvSpPr/>
          <p:nvPr/>
        </p:nvSpPr>
        <p:spPr>
          <a:xfrm>
            <a:off x="22256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6" name="Google Shape;16746;p32"/>
          <p:cNvSpPr/>
          <p:nvPr/>
        </p:nvSpPr>
        <p:spPr>
          <a:xfrm>
            <a:off x="234514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7" name="Google Shape;16747;p32"/>
          <p:cNvSpPr/>
          <p:nvPr/>
        </p:nvSpPr>
        <p:spPr>
          <a:xfrm>
            <a:off x="246465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8" name="Google Shape;16748;p32"/>
          <p:cNvSpPr/>
          <p:nvPr/>
        </p:nvSpPr>
        <p:spPr>
          <a:xfrm>
            <a:off x="25841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9" name="Google Shape;16749;p32"/>
          <p:cNvSpPr/>
          <p:nvPr/>
        </p:nvSpPr>
        <p:spPr>
          <a:xfrm>
            <a:off x="27036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0" name="Google Shape;16750;p32"/>
          <p:cNvSpPr/>
          <p:nvPr/>
        </p:nvSpPr>
        <p:spPr>
          <a:xfrm>
            <a:off x="282317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1" name="Google Shape;16751;p32"/>
          <p:cNvSpPr/>
          <p:nvPr/>
        </p:nvSpPr>
        <p:spPr>
          <a:xfrm>
            <a:off x="294268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2" name="Google Shape;16752;p32"/>
          <p:cNvSpPr/>
          <p:nvPr/>
        </p:nvSpPr>
        <p:spPr>
          <a:xfrm>
            <a:off x="306219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3" name="Google Shape;16753;p32"/>
          <p:cNvSpPr/>
          <p:nvPr/>
        </p:nvSpPr>
        <p:spPr>
          <a:xfrm>
            <a:off x="318170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4" name="Google Shape;16754;p32"/>
          <p:cNvSpPr/>
          <p:nvPr/>
        </p:nvSpPr>
        <p:spPr>
          <a:xfrm>
            <a:off x="330120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5" name="Google Shape;16755;p32"/>
          <p:cNvSpPr/>
          <p:nvPr/>
        </p:nvSpPr>
        <p:spPr>
          <a:xfrm>
            <a:off x="342071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6" name="Google Shape;16756;p32"/>
          <p:cNvSpPr/>
          <p:nvPr/>
        </p:nvSpPr>
        <p:spPr>
          <a:xfrm>
            <a:off x="354022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7" name="Google Shape;16757;p32"/>
          <p:cNvSpPr/>
          <p:nvPr/>
        </p:nvSpPr>
        <p:spPr>
          <a:xfrm>
            <a:off x="365973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8" name="Google Shape;16758;p32"/>
          <p:cNvSpPr/>
          <p:nvPr/>
        </p:nvSpPr>
        <p:spPr>
          <a:xfrm>
            <a:off x="377925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9" name="Google Shape;16759;p32"/>
          <p:cNvSpPr/>
          <p:nvPr/>
        </p:nvSpPr>
        <p:spPr>
          <a:xfrm>
            <a:off x="389876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0" name="Google Shape;16760;p32"/>
          <p:cNvSpPr/>
          <p:nvPr/>
        </p:nvSpPr>
        <p:spPr>
          <a:xfrm>
            <a:off x="401827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1" name="Google Shape;16761;p32"/>
          <p:cNvSpPr/>
          <p:nvPr/>
        </p:nvSpPr>
        <p:spPr>
          <a:xfrm>
            <a:off x="413779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2" name="Google Shape;16762;p32"/>
          <p:cNvSpPr/>
          <p:nvPr/>
        </p:nvSpPr>
        <p:spPr>
          <a:xfrm>
            <a:off x="425730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3" name="Google Shape;16763;p32"/>
          <p:cNvSpPr/>
          <p:nvPr/>
        </p:nvSpPr>
        <p:spPr>
          <a:xfrm>
            <a:off x="437682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4" name="Google Shape;16764;p32"/>
          <p:cNvSpPr/>
          <p:nvPr/>
        </p:nvSpPr>
        <p:spPr>
          <a:xfrm>
            <a:off x="449633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5" name="Google Shape;16765;p32"/>
          <p:cNvSpPr/>
          <p:nvPr/>
        </p:nvSpPr>
        <p:spPr>
          <a:xfrm>
            <a:off x="461584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6" name="Google Shape;16766;p32"/>
          <p:cNvSpPr/>
          <p:nvPr/>
        </p:nvSpPr>
        <p:spPr>
          <a:xfrm>
            <a:off x="473536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7" name="Google Shape;16767;p32"/>
          <p:cNvSpPr/>
          <p:nvPr/>
        </p:nvSpPr>
        <p:spPr>
          <a:xfrm>
            <a:off x="485487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8" name="Google Shape;16768;p32"/>
          <p:cNvSpPr/>
          <p:nvPr/>
        </p:nvSpPr>
        <p:spPr>
          <a:xfrm>
            <a:off x="497438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9" name="Google Shape;16769;p32"/>
          <p:cNvSpPr/>
          <p:nvPr/>
        </p:nvSpPr>
        <p:spPr>
          <a:xfrm>
            <a:off x="509390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0" name="Google Shape;16770;p32"/>
          <p:cNvSpPr/>
          <p:nvPr/>
        </p:nvSpPr>
        <p:spPr>
          <a:xfrm>
            <a:off x="521341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1" name="Google Shape;16771;p32"/>
          <p:cNvSpPr/>
          <p:nvPr/>
        </p:nvSpPr>
        <p:spPr>
          <a:xfrm>
            <a:off x="533292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2" name="Google Shape;16772;p32"/>
          <p:cNvSpPr/>
          <p:nvPr/>
        </p:nvSpPr>
        <p:spPr>
          <a:xfrm>
            <a:off x="545244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3" name="Google Shape;16773;p32"/>
          <p:cNvSpPr/>
          <p:nvPr/>
        </p:nvSpPr>
        <p:spPr>
          <a:xfrm>
            <a:off x="557195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4" name="Google Shape;16774;p32"/>
          <p:cNvSpPr/>
          <p:nvPr/>
        </p:nvSpPr>
        <p:spPr>
          <a:xfrm>
            <a:off x="569146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5" name="Google Shape;16775;p32"/>
          <p:cNvSpPr/>
          <p:nvPr/>
        </p:nvSpPr>
        <p:spPr>
          <a:xfrm>
            <a:off x="581098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6" name="Google Shape;16776;p32"/>
          <p:cNvSpPr/>
          <p:nvPr/>
        </p:nvSpPr>
        <p:spPr>
          <a:xfrm>
            <a:off x="593049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7" name="Google Shape;16777;p32"/>
          <p:cNvSpPr/>
          <p:nvPr/>
        </p:nvSpPr>
        <p:spPr>
          <a:xfrm>
            <a:off x="605001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8" name="Google Shape;16778;p32"/>
          <p:cNvSpPr/>
          <p:nvPr/>
        </p:nvSpPr>
        <p:spPr>
          <a:xfrm>
            <a:off x="616952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9" name="Google Shape;16779;p32"/>
          <p:cNvSpPr/>
          <p:nvPr/>
        </p:nvSpPr>
        <p:spPr>
          <a:xfrm>
            <a:off x="628903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0" name="Google Shape;16780;p32"/>
          <p:cNvSpPr/>
          <p:nvPr/>
        </p:nvSpPr>
        <p:spPr>
          <a:xfrm>
            <a:off x="640855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1" name="Google Shape;16781;p32"/>
          <p:cNvSpPr/>
          <p:nvPr/>
        </p:nvSpPr>
        <p:spPr>
          <a:xfrm>
            <a:off x="652806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2" name="Google Shape;16782;p32"/>
          <p:cNvSpPr/>
          <p:nvPr/>
        </p:nvSpPr>
        <p:spPr>
          <a:xfrm>
            <a:off x="664757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3" name="Google Shape;16783;p32"/>
          <p:cNvSpPr/>
          <p:nvPr/>
        </p:nvSpPr>
        <p:spPr>
          <a:xfrm>
            <a:off x="676709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4" name="Google Shape;16784;p32"/>
          <p:cNvSpPr/>
          <p:nvPr/>
        </p:nvSpPr>
        <p:spPr>
          <a:xfrm>
            <a:off x="688660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5" name="Google Shape;16785;p32"/>
          <p:cNvSpPr/>
          <p:nvPr/>
        </p:nvSpPr>
        <p:spPr>
          <a:xfrm>
            <a:off x="700611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6" name="Google Shape;16786;p32"/>
          <p:cNvSpPr/>
          <p:nvPr/>
        </p:nvSpPr>
        <p:spPr>
          <a:xfrm>
            <a:off x="712563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7" name="Google Shape;16787;p32"/>
          <p:cNvSpPr/>
          <p:nvPr/>
        </p:nvSpPr>
        <p:spPr>
          <a:xfrm>
            <a:off x="7245145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8" name="Google Shape;16788;p32"/>
          <p:cNvSpPr/>
          <p:nvPr/>
        </p:nvSpPr>
        <p:spPr>
          <a:xfrm>
            <a:off x="736465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9" name="Google Shape;16789;p32"/>
          <p:cNvSpPr/>
          <p:nvPr/>
        </p:nvSpPr>
        <p:spPr>
          <a:xfrm>
            <a:off x="7484172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0" name="Google Shape;16790;p32"/>
          <p:cNvSpPr/>
          <p:nvPr/>
        </p:nvSpPr>
        <p:spPr>
          <a:xfrm>
            <a:off x="7603686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1" name="Google Shape;16791;p32"/>
          <p:cNvSpPr/>
          <p:nvPr/>
        </p:nvSpPr>
        <p:spPr>
          <a:xfrm>
            <a:off x="7723199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2" name="Google Shape;16792;p32"/>
          <p:cNvSpPr/>
          <p:nvPr/>
        </p:nvSpPr>
        <p:spPr>
          <a:xfrm>
            <a:off x="7842713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3" name="Google Shape;16793;p32"/>
          <p:cNvSpPr/>
          <p:nvPr/>
        </p:nvSpPr>
        <p:spPr>
          <a:xfrm>
            <a:off x="796222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4" name="Google Shape;16794;p32"/>
          <p:cNvSpPr/>
          <p:nvPr/>
        </p:nvSpPr>
        <p:spPr>
          <a:xfrm>
            <a:off x="8081740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5" name="Google Shape;16795;p32"/>
          <p:cNvSpPr/>
          <p:nvPr/>
        </p:nvSpPr>
        <p:spPr>
          <a:xfrm>
            <a:off x="820125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6" name="Google Shape;16796;p32"/>
          <p:cNvSpPr/>
          <p:nvPr/>
        </p:nvSpPr>
        <p:spPr>
          <a:xfrm>
            <a:off x="8320767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7" name="Google Shape;16797;p32"/>
          <p:cNvSpPr/>
          <p:nvPr/>
        </p:nvSpPr>
        <p:spPr>
          <a:xfrm>
            <a:off x="844028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8" name="Google Shape;16798;p32"/>
          <p:cNvSpPr/>
          <p:nvPr/>
        </p:nvSpPr>
        <p:spPr>
          <a:xfrm>
            <a:off x="8559794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9" name="Google Shape;16799;p32"/>
          <p:cNvSpPr/>
          <p:nvPr/>
        </p:nvSpPr>
        <p:spPr>
          <a:xfrm>
            <a:off x="8679308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0" name="Google Shape;16800;p32"/>
          <p:cNvSpPr/>
          <p:nvPr/>
        </p:nvSpPr>
        <p:spPr>
          <a:xfrm>
            <a:off x="8798821" y="858322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1" name="Google Shape;16801;p32"/>
          <p:cNvSpPr/>
          <p:nvPr/>
        </p:nvSpPr>
        <p:spPr>
          <a:xfrm>
            <a:off x="31350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2" name="Google Shape;16802;p32"/>
          <p:cNvSpPr/>
          <p:nvPr/>
        </p:nvSpPr>
        <p:spPr>
          <a:xfrm>
            <a:off x="43301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3" name="Google Shape;16803;p32"/>
          <p:cNvSpPr/>
          <p:nvPr/>
        </p:nvSpPr>
        <p:spPr>
          <a:xfrm>
            <a:off x="55251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4" name="Google Shape;16804;p32"/>
          <p:cNvSpPr/>
          <p:nvPr/>
        </p:nvSpPr>
        <p:spPr>
          <a:xfrm>
            <a:off x="6720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5" name="Google Shape;16805;p32"/>
          <p:cNvSpPr/>
          <p:nvPr/>
        </p:nvSpPr>
        <p:spPr>
          <a:xfrm>
            <a:off x="79153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6" name="Google Shape;16806;p32"/>
          <p:cNvSpPr/>
          <p:nvPr/>
        </p:nvSpPr>
        <p:spPr>
          <a:xfrm>
            <a:off x="91104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7" name="Google Shape;16807;p32"/>
          <p:cNvSpPr/>
          <p:nvPr/>
        </p:nvSpPr>
        <p:spPr>
          <a:xfrm>
            <a:off x="10305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8" name="Google Shape;16808;p32"/>
          <p:cNvSpPr/>
          <p:nvPr/>
        </p:nvSpPr>
        <p:spPr>
          <a:xfrm>
            <a:off x="115006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9" name="Google Shape;16809;p32"/>
          <p:cNvSpPr/>
          <p:nvPr/>
        </p:nvSpPr>
        <p:spPr>
          <a:xfrm>
            <a:off x="126956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0" name="Google Shape;16810;p32"/>
          <p:cNvSpPr/>
          <p:nvPr/>
        </p:nvSpPr>
        <p:spPr>
          <a:xfrm>
            <a:off x="138907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1" name="Google Shape;16811;p32"/>
          <p:cNvSpPr/>
          <p:nvPr/>
        </p:nvSpPr>
        <p:spPr>
          <a:xfrm>
            <a:off x="150858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2" name="Google Shape;16812;p32"/>
          <p:cNvSpPr/>
          <p:nvPr/>
        </p:nvSpPr>
        <p:spPr>
          <a:xfrm>
            <a:off x="16280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3" name="Google Shape;16813;p32"/>
          <p:cNvSpPr/>
          <p:nvPr/>
        </p:nvSpPr>
        <p:spPr>
          <a:xfrm>
            <a:off x="17476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4" name="Google Shape;16814;p32"/>
          <p:cNvSpPr/>
          <p:nvPr/>
        </p:nvSpPr>
        <p:spPr>
          <a:xfrm>
            <a:off x="18671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5" name="Google Shape;16815;p32"/>
          <p:cNvSpPr/>
          <p:nvPr/>
        </p:nvSpPr>
        <p:spPr>
          <a:xfrm>
            <a:off x="19866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6" name="Google Shape;16816;p32"/>
          <p:cNvSpPr/>
          <p:nvPr/>
        </p:nvSpPr>
        <p:spPr>
          <a:xfrm>
            <a:off x="210612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7" name="Google Shape;16817;p32"/>
          <p:cNvSpPr/>
          <p:nvPr/>
        </p:nvSpPr>
        <p:spPr>
          <a:xfrm>
            <a:off x="22256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8" name="Google Shape;16818;p32"/>
          <p:cNvSpPr/>
          <p:nvPr/>
        </p:nvSpPr>
        <p:spPr>
          <a:xfrm>
            <a:off x="234514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9" name="Google Shape;16819;p32"/>
          <p:cNvSpPr/>
          <p:nvPr/>
        </p:nvSpPr>
        <p:spPr>
          <a:xfrm>
            <a:off x="246465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0" name="Google Shape;16820;p32"/>
          <p:cNvSpPr/>
          <p:nvPr/>
        </p:nvSpPr>
        <p:spPr>
          <a:xfrm>
            <a:off x="25841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1" name="Google Shape;16821;p32"/>
          <p:cNvSpPr/>
          <p:nvPr/>
        </p:nvSpPr>
        <p:spPr>
          <a:xfrm>
            <a:off x="27036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2" name="Google Shape;16822;p32"/>
          <p:cNvSpPr/>
          <p:nvPr/>
        </p:nvSpPr>
        <p:spPr>
          <a:xfrm>
            <a:off x="282317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3" name="Google Shape;16823;p32"/>
          <p:cNvSpPr/>
          <p:nvPr/>
        </p:nvSpPr>
        <p:spPr>
          <a:xfrm>
            <a:off x="294268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4" name="Google Shape;16824;p32"/>
          <p:cNvSpPr/>
          <p:nvPr/>
        </p:nvSpPr>
        <p:spPr>
          <a:xfrm>
            <a:off x="306219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5" name="Google Shape;16825;p32"/>
          <p:cNvSpPr/>
          <p:nvPr/>
        </p:nvSpPr>
        <p:spPr>
          <a:xfrm>
            <a:off x="318170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6" name="Google Shape;16826;p32"/>
          <p:cNvSpPr/>
          <p:nvPr/>
        </p:nvSpPr>
        <p:spPr>
          <a:xfrm>
            <a:off x="330120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7" name="Google Shape;16827;p32"/>
          <p:cNvSpPr/>
          <p:nvPr/>
        </p:nvSpPr>
        <p:spPr>
          <a:xfrm>
            <a:off x="342071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8" name="Google Shape;16828;p32"/>
          <p:cNvSpPr/>
          <p:nvPr/>
        </p:nvSpPr>
        <p:spPr>
          <a:xfrm>
            <a:off x="354022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9" name="Google Shape;16829;p32"/>
          <p:cNvSpPr/>
          <p:nvPr/>
        </p:nvSpPr>
        <p:spPr>
          <a:xfrm>
            <a:off x="365973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0" name="Google Shape;16830;p32"/>
          <p:cNvSpPr/>
          <p:nvPr/>
        </p:nvSpPr>
        <p:spPr>
          <a:xfrm>
            <a:off x="377925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1" name="Google Shape;16831;p32"/>
          <p:cNvSpPr/>
          <p:nvPr/>
        </p:nvSpPr>
        <p:spPr>
          <a:xfrm>
            <a:off x="389876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2" name="Google Shape;16832;p32"/>
          <p:cNvSpPr/>
          <p:nvPr/>
        </p:nvSpPr>
        <p:spPr>
          <a:xfrm>
            <a:off x="401827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3" name="Google Shape;16833;p32"/>
          <p:cNvSpPr/>
          <p:nvPr/>
        </p:nvSpPr>
        <p:spPr>
          <a:xfrm>
            <a:off x="413779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4" name="Google Shape;16834;p32"/>
          <p:cNvSpPr/>
          <p:nvPr/>
        </p:nvSpPr>
        <p:spPr>
          <a:xfrm>
            <a:off x="425730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5" name="Google Shape;16835;p32"/>
          <p:cNvSpPr/>
          <p:nvPr/>
        </p:nvSpPr>
        <p:spPr>
          <a:xfrm>
            <a:off x="437682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6" name="Google Shape;16836;p32"/>
          <p:cNvSpPr/>
          <p:nvPr/>
        </p:nvSpPr>
        <p:spPr>
          <a:xfrm>
            <a:off x="449633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7" name="Google Shape;16837;p32"/>
          <p:cNvSpPr/>
          <p:nvPr/>
        </p:nvSpPr>
        <p:spPr>
          <a:xfrm>
            <a:off x="461584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8" name="Google Shape;16838;p32"/>
          <p:cNvSpPr/>
          <p:nvPr/>
        </p:nvSpPr>
        <p:spPr>
          <a:xfrm>
            <a:off x="473536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9" name="Google Shape;16839;p32"/>
          <p:cNvSpPr/>
          <p:nvPr/>
        </p:nvSpPr>
        <p:spPr>
          <a:xfrm>
            <a:off x="485487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0" name="Google Shape;16840;p32"/>
          <p:cNvSpPr/>
          <p:nvPr/>
        </p:nvSpPr>
        <p:spPr>
          <a:xfrm>
            <a:off x="497438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1" name="Google Shape;16841;p32"/>
          <p:cNvSpPr/>
          <p:nvPr/>
        </p:nvSpPr>
        <p:spPr>
          <a:xfrm>
            <a:off x="509390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2" name="Google Shape;16842;p32"/>
          <p:cNvSpPr/>
          <p:nvPr/>
        </p:nvSpPr>
        <p:spPr>
          <a:xfrm>
            <a:off x="521341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3" name="Google Shape;16843;p32"/>
          <p:cNvSpPr/>
          <p:nvPr/>
        </p:nvSpPr>
        <p:spPr>
          <a:xfrm>
            <a:off x="533292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4" name="Google Shape;16844;p32"/>
          <p:cNvSpPr/>
          <p:nvPr/>
        </p:nvSpPr>
        <p:spPr>
          <a:xfrm>
            <a:off x="545244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5" name="Google Shape;16845;p32"/>
          <p:cNvSpPr/>
          <p:nvPr/>
        </p:nvSpPr>
        <p:spPr>
          <a:xfrm>
            <a:off x="557195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6" name="Google Shape;16846;p32"/>
          <p:cNvSpPr/>
          <p:nvPr/>
        </p:nvSpPr>
        <p:spPr>
          <a:xfrm>
            <a:off x="569146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7" name="Google Shape;16847;p32"/>
          <p:cNvSpPr/>
          <p:nvPr/>
        </p:nvSpPr>
        <p:spPr>
          <a:xfrm>
            <a:off x="581098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8" name="Google Shape;16848;p32"/>
          <p:cNvSpPr/>
          <p:nvPr/>
        </p:nvSpPr>
        <p:spPr>
          <a:xfrm>
            <a:off x="593049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9" name="Google Shape;16849;p32"/>
          <p:cNvSpPr/>
          <p:nvPr/>
        </p:nvSpPr>
        <p:spPr>
          <a:xfrm>
            <a:off x="605001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0" name="Google Shape;16850;p32"/>
          <p:cNvSpPr/>
          <p:nvPr/>
        </p:nvSpPr>
        <p:spPr>
          <a:xfrm>
            <a:off x="616952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1" name="Google Shape;16851;p32"/>
          <p:cNvSpPr/>
          <p:nvPr/>
        </p:nvSpPr>
        <p:spPr>
          <a:xfrm>
            <a:off x="628903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2" name="Google Shape;16852;p32"/>
          <p:cNvSpPr/>
          <p:nvPr/>
        </p:nvSpPr>
        <p:spPr>
          <a:xfrm>
            <a:off x="640855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3" name="Google Shape;16853;p32"/>
          <p:cNvSpPr/>
          <p:nvPr/>
        </p:nvSpPr>
        <p:spPr>
          <a:xfrm>
            <a:off x="652806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4" name="Google Shape;16854;p32"/>
          <p:cNvSpPr/>
          <p:nvPr/>
        </p:nvSpPr>
        <p:spPr>
          <a:xfrm>
            <a:off x="664757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5" name="Google Shape;16855;p32"/>
          <p:cNvSpPr/>
          <p:nvPr/>
        </p:nvSpPr>
        <p:spPr>
          <a:xfrm>
            <a:off x="676709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6" name="Google Shape;16856;p32"/>
          <p:cNvSpPr/>
          <p:nvPr/>
        </p:nvSpPr>
        <p:spPr>
          <a:xfrm>
            <a:off x="688660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7" name="Google Shape;16857;p32"/>
          <p:cNvSpPr/>
          <p:nvPr/>
        </p:nvSpPr>
        <p:spPr>
          <a:xfrm>
            <a:off x="700611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8" name="Google Shape;16858;p32"/>
          <p:cNvSpPr/>
          <p:nvPr/>
        </p:nvSpPr>
        <p:spPr>
          <a:xfrm>
            <a:off x="712563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9" name="Google Shape;16859;p32"/>
          <p:cNvSpPr/>
          <p:nvPr/>
        </p:nvSpPr>
        <p:spPr>
          <a:xfrm>
            <a:off x="7245145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0" name="Google Shape;16860;p32"/>
          <p:cNvSpPr/>
          <p:nvPr/>
        </p:nvSpPr>
        <p:spPr>
          <a:xfrm>
            <a:off x="736465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1" name="Google Shape;16861;p32"/>
          <p:cNvSpPr/>
          <p:nvPr/>
        </p:nvSpPr>
        <p:spPr>
          <a:xfrm>
            <a:off x="7484172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2" name="Google Shape;16862;p32"/>
          <p:cNvSpPr/>
          <p:nvPr/>
        </p:nvSpPr>
        <p:spPr>
          <a:xfrm>
            <a:off x="7603686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3" name="Google Shape;16863;p32"/>
          <p:cNvSpPr/>
          <p:nvPr/>
        </p:nvSpPr>
        <p:spPr>
          <a:xfrm>
            <a:off x="7723199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4" name="Google Shape;16864;p32"/>
          <p:cNvSpPr/>
          <p:nvPr/>
        </p:nvSpPr>
        <p:spPr>
          <a:xfrm>
            <a:off x="7842713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5" name="Google Shape;16865;p32"/>
          <p:cNvSpPr/>
          <p:nvPr/>
        </p:nvSpPr>
        <p:spPr>
          <a:xfrm>
            <a:off x="796222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6" name="Google Shape;16866;p32"/>
          <p:cNvSpPr/>
          <p:nvPr/>
        </p:nvSpPr>
        <p:spPr>
          <a:xfrm>
            <a:off x="8081740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7" name="Google Shape;16867;p32"/>
          <p:cNvSpPr/>
          <p:nvPr/>
        </p:nvSpPr>
        <p:spPr>
          <a:xfrm>
            <a:off x="820125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8" name="Google Shape;16868;p32"/>
          <p:cNvSpPr/>
          <p:nvPr/>
        </p:nvSpPr>
        <p:spPr>
          <a:xfrm>
            <a:off x="8320767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9" name="Google Shape;16869;p32"/>
          <p:cNvSpPr/>
          <p:nvPr/>
        </p:nvSpPr>
        <p:spPr>
          <a:xfrm>
            <a:off x="844028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0" name="Google Shape;16870;p32"/>
          <p:cNvSpPr/>
          <p:nvPr/>
        </p:nvSpPr>
        <p:spPr>
          <a:xfrm>
            <a:off x="8559794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1" name="Google Shape;16871;p32"/>
          <p:cNvSpPr/>
          <p:nvPr/>
        </p:nvSpPr>
        <p:spPr>
          <a:xfrm>
            <a:off x="8679308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2" name="Google Shape;16872;p32"/>
          <p:cNvSpPr/>
          <p:nvPr/>
        </p:nvSpPr>
        <p:spPr>
          <a:xfrm>
            <a:off x="8798821" y="4253747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3" name="Google Shape;16873;p32"/>
          <p:cNvSpPr/>
          <p:nvPr/>
        </p:nvSpPr>
        <p:spPr>
          <a:xfrm>
            <a:off x="31350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4" name="Google Shape;16874;p32"/>
          <p:cNvSpPr/>
          <p:nvPr/>
        </p:nvSpPr>
        <p:spPr>
          <a:xfrm>
            <a:off x="43301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5" name="Google Shape;16875;p32"/>
          <p:cNvSpPr/>
          <p:nvPr/>
        </p:nvSpPr>
        <p:spPr>
          <a:xfrm>
            <a:off x="55251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6" name="Google Shape;16876;p32"/>
          <p:cNvSpPr/>
          <p:nvPr/>
        </p:nvSpPr>
        <p:spPr>
          <a:xfrm>
            <a:off x="6720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7" name="Google Shape;16877;p32"/>
          <p:cNvSpPr/>
          <p:nvPr/>
        </p:nvSpPr>
        <p:spPr>
          <a:xfrm>
            <a:off x="79153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8" name="Google Shape;16878;p32"/>
          <p:cNvSpPr/>
          <p:nvPr/>
        </p:nvSpPr>
        <p:spPr>
          <a:xfrm>
            <a:off x="91104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9" name="Google Shape;16879;p32"/>
          <p:cNvSpPr/>
          <p:nvPr/>
        </p:nvSpPr>
        <p:spPr>
          <a:xfrm>
            <a:off x="10305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0" name="Google Shape;16880;p32"/>
          <p:cNvSpPr/>
          <p:nvPr/>
        </p:nvSpPr>
        <p:spPr>
          <a:xfrm>
            <a:off x="115006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1" name="Google Shape;16881;p32"/>
          <p:cNvSpPr/>
          <p:nvPr/>
        </p:nvSpPr>
        <p:spPr>
          <a:xfrm>
            <a:off x="126956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2" name="Google Shape;16882;p32"/>
          <p:cNvSpPr/>
          <p:nvPr/>
        </p:nvSpPr>
        <p:spPr>
          <a:xfrm>
            <a:off x="138907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3" name="Google Shape;16883;p32"/>
          <p:cNvSpPr/>
          <p:nvPr/>
        </p:nvSpPr>
        <p:spPr>
          <a:xfrm>
            <a:off x="150858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4" name="Google Shape;16884;p32"/>
          <p:cNvSpPr/>
          <p:nvPr/>
        </p:nvSpPr>
        <p:spPr>
          <a:xfrm>
            <a:off x="16280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5" name="Google Shape;16885;p32"/>
          <p:cNvSpPr/>
          <p:nvPr/>
        </p:nvSpPr>
        <p:spPr>
          <a:xfrm>
            <a:off x="17476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6" name="Google Shape;16886;p32"/>
          <p:cNvSpPr/>
          <p:nvPr/>
        </p:nvSpPr>
        <p:spPr>
          <a:xfrm>
            <a:off x="18671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7" name="Google Shape;16887;p32"/>
          <p:cNvSpPr/>
          <p:nvPr/>
        </p:nvSpPr>
        <p:spPr>
          <a:xfrm>
            <a:off x="19866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8" name="Google Shape;16888;p32"/>
          <p:cNvSpPr/>
          <p:nvPr/>
        </p:nvSpPr>
        <p:spPr>
          <a:xfrm>
            <a:off x="210612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9" name="Google Shape;16889;p32"/>
          <p:cNvSpPr/>
          <p:nvPr/>
        </p:nvSpPr>
        <p:spPr>
          <a:xfrm>
            <a:off x="22256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0" name="Google Shape;16890;p32"/>
          <p:cNvSpPr/>
          <p:nvPr/>
        </p:nvSpPr>
        <p:spPr>
          <a:xfrm>
            <a:off x="234514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1" name="Google Shape;16891;p32"/>
          <p:cNvSpPr/>
          <p:nvPr/>
        </p:nvSpPr>
        <p:spPr>
          <a:xfrm>
            <a:off x="246465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2" name="Google Shape;16892;p32"/>
          <p:cNvSpPr/>
          <p:nvPr/>
        </p:nvSpPr>
        <p:spPr>
          <a:xfrm>
            <a:off x="25841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3" name="Google Shape;16893;p32"/>
          <p:cNvSpPr/>
          <p:nvPr/>
        </p:nvSpPr>
        <p:spPr>
          <a:xfrm>
            <a:off x="27036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4" name="Google Shape;16894;p32"/>
          <p:cNvSpPr/>
          <p:nvPr/>
        </p:nvSpPr>
        <p:spPr>
          <a:xfrm>
            <a:off x="282317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5" name="Google Shape;16895;p32"/>
          <p:cNvSpPr/>
          <p:nvPr/>
        </p:nvSpPr>
        <p:spPr>
          <a:xfrm>
            <a:off x="294268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6" name="Google Shape;16896;p32"/>
          <p:cNvSpPr/>
          <p:nvPr/>
        </p:nvSpPr>
        <p:spPr>
          <a:xfrm>
            <a:off x="306219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7" name="Google Shape;16897;p32"/>
          <p:cNvSpPr/>
          <p:nvPr/>
        </p:nvSpPr>
        <p:spPr>
          <a:xfrm>
            <a:off x="318170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8" name="Google Shape;16898;p32"/>
          <p:cNvSpPr/>
          <p:nvPr/>
        </p:nvSpPr>
        <p:spPr>
          <a:xfrm>
            <a:off x="330120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9" name="Google Shape;16899;p32"/>
          <p:cNvSpPr/>
          <p:nvPr/>
        </p:nvSpPr>
        <p:spPr>
          <a:xfrm>
            <a:off x="342071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0" name="Google Shape;16900;p32"/>
          <p:cNvSpPr/>
          <p:nvPr/>
        </p:nvSpPr>
        <p:spPr>
          <a:xfrm>
            <a:off x="354022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1" name="Google Shape;16901;p32"/>
          <p:cNvSpPr/>
          <p:nvPr/>
        </p:nvSpPr>
        <p:spPr>
          <a:xfrm>
            <a:off x="365973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2" name="Google Shape;16902;p32"/>
          <p:cNvSpPr/>
          <p:nvPr/>
        </p:nvSpPr>
        <p:spPr>
          <a:xfrm>
            <a:off x="377925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3" name="Google Shape;16903;p32"/>
          <p:cNvSpPr/>
          <p:nvPr/>
        </p:nvSpPr>
        <p:spPr>
          <a:xfrm>
            <a:off x="389876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4" name="Google Shape;16904;p32"/>
          <p:cNvSpPr/>
          <p:nvPr/>
        </p:nvSpPr>
        <p:spPr>
          <a:xfrm>
            <a:off x="401827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5" name="Google Shape;16905;p32"/>
          <p:cNvSpPr/>
          <p:nvPr/>
        </p:nvSpPr>
        <p:spPr>
          <a:xfrm>
            <a:off x="413779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6" name="Google Shape;16906;p32"/>
          <p:cNvSpPr/>
          <p:nvPr/>
        </p:nvSpPr>
        <p:spPr>
          <a:xfrm>
            <a:off x="425730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7" name="Google Shape;16907;p32"/>
          <p:cNvSpPr/>
          <p:nvPr/>
        </p:nvSpPr>
        <p:spPr>
          <a:xfrm>
            <a:off x="437682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8" name="Google Shape;16908;p32"/>
          <p:cNvSpPr/>
          <p:nvPr/>
        </p:nvSpPr>
        <p:spPr>
          <a:xfrm>
            <a:off x="449633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9" name="Google Shape;16909;p32"/>
          <p:cNvSpPr/>
          <p:nvPr/>
        </p:nvSpPr>
        <p:spPr>
          <a:xfrm>
            <a:off x="461584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0" name="Google Shape;16910;p32"/>
          <p:cNvSpPr/>
          <p:nvPr/>
        </p:nvSpPr>
        <p:spPr>
          <a:xfrm>
            <a:off x="473536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1" name="Google Shape;16911;p32"/>
          <p:cNvSpPr/>
          <p:nvPr/>
        </p:nvSpPr>
        <p:spPr>
          <a:xfrm>
            <a:off x="485487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2" name="Google Shape;16912;p32"/>
          <p:cNvSpPr/>
          <p:nvPr/>
        </p:nvSpPr>
        <p:spPr>
          <a:xfrm>
            <a:off x="497438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3" name="Google Shape;16913;p32"/>
          <p:cNvSpPr/>
          <p:nvPr/>
        </p:nvSpPr>
        <p:spPr>
          <a:xfrm>
            <a:off x="509390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4" name="Google Shape;16914;p32"/>
          <p:cNvSpPr/>
          <p:nvPr/>
        </p:nvSpPr>
        <p:spPr>
          <a:xfrm>
            <a:off x="521341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5" name="Google Shape;16915;p32"/>
          <p:cNvSpPr/>
          <p:nvPr/>
        </p:nvSpPr>
        <p:spPr>
          <a:xfrm>
            <a:off x="533292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6" name="Google Shape;16916;p32"/>
          <p:cNvSpPr/>
          <p:nvPr/>
        </p:nvSpPr>
        <p:spPr>
          <a:xfrm>
            <a:off x="545244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7" name="Google Shape;16917;p32"/>
          <p:cNvSpPr/>
          <p:nvPr/>
        </p:nvSpPr>
        <p:spPr>
          <a:xfrm>
            <a:off x="557195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8" name="Google Shape;16918;p32"/>
          <p:cNvSpPr/>
          <p:nvPr/>
        </p:nvSpPr>
        <p:spPr>
          <a:xfrm>
            <a:off x="569146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9" name="Google Shape;16919;p32"/>
          <p:cNvSpPr/>
          <p:nvPr/>
        </p:nvSpPr>
        <p:spPr>
          <a:xfrm>
            <a:off x="581098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0" name="Google Shape;16920;p32"/>
          <p:cNvSpPr/>
          <p:nvPr/>
        </p:nvSpPr>
        <p:spPr>
          <a:xfrm>
            <a:off x="593049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1" name="Google Shape;16921;p32"/>
          <p:cNvSpPr/>
          <p:nvPr/>
        </p:nvSpPr>
        <p:spPr>
          <a:xfrm>
            <a:off x="605001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2" name="Google Shape;16922;p32"/>
          <p:cNvSpPr/>
          <p:nvPr/>
        </p:nvSpPr>
        <p:spPr>
          <a:xfrm>
            <a:off x="616952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3" name="Google Shape;16923;p32"/>
          <p:cNvSpPr/>
          <p:nvPr/>
        </p:nvSpPr>
        <p:spPr>
          <a:xfrm>
            <a:off x="628903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4" name="Google Shape;16924;p32"/>
          <p:cNvSpPr/>
          <p:nvPr/>
        </p:nvSpPr>
        <p:spPr>
          <a:xfrm>
            <a:off x="640855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5" name="Google Shape;16925;p32"/>
          <p:cNvSpPr/>
          <p:nvPr/>
        </p:nvSpPr>
        <p:spPr>
          <a:xfrm>
            <a:off x="652806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6" name="Google Shape;16926;p32"/>
          <p:cNvSpPr/>
          <p:nvPr/>
        </p:nvSpPr>
        <p:spPr>
          <a:xfrm>
            <a:off x="664757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7" name="Google Shape;16927;p32"/>
          <p:cNvSpPr/>
          <p:nvPr/>
        </p:nvSpPr>
        <p:spPr>
          <a:xfrm>
            <a:off x="676709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8" name="Google Shape;16928;p32"/>
          <p:cNvSpPr/>
          <p:nvPr/>
        </p:nvSpPr>
        <p:spPr>
          <a:xfrm>
            <a:off x="688660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9" name="Google Shape;16929;p32"/>
          <p:cNvSpPr/>
          <p:nvPr/>
        </p:nvSpPr>
        <p:spPr>
          <a:xfrm>
            <a:off x="700611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0" name="Google Shape;16930;p32"/>
          <p:cNvSpPr/>
          <p:nvPr/>
        </p:nvSpPr>
        <p:spPr>
          <a:xfrm>
            <a:off x="712563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1" name="Google Shape;16931;p32"/>
          <p:cNvSpPr/>
          <p:nvPr/>
        </p:nvSpPr>
        <p:spPr>
          <a:xfrm>
            <a:off x="7245145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2" name="Google Shape;16932;p32"/>
          <p:cNvSpPr/>
          <p:nvPr/>
        </p:nvSpPr>
        <p:spPr>
          <a:xfrm>
            <a:off x="736465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3" name="Google Shape;16933;p32"/>
          <p:cNvSpPr/>
          <p:nvPr/>
        </p:nvSpPr>
        <p:spPr>
          <a:xfrm>
            <a:off x="7484172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4" name="Google Shape;16934;p32"/>
          <p:cNvSpPr/>
          <p:nvPr/>
        </p:nvSpPr>
        <p:spPr>
          <a:xfrm>
            <a:off x="7603686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5" name="Google Shape;16935;p32"/>
          <p:cNvSpPr/>
          <p:nvPr/>
        </p:nvSpPr>
        <p:spPr>
          <a:xfrm>
            <a:off x="7723199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6" name="Google Shape;16936;p32"/>
          <p:cNvSpPr/>
          <p:nvPr/>
        </p:nvSpPr>
        <p:spPr>
          <a:xfrm>
            <a:off x="7842713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7" name="Google Shape;16937;p32"/>
          <p:cNvSpPr/>
          <p:nvPr/>
        </p:nvSpPr>
        <p:spPr>
          <a:xfrm>
            <a:off x="796222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8" name="Google Shape;16938;p32"/>
          <p:cNvSpPr/>
          <p:nvPr/>
        </p:nvSpPr>
        <p:spPr>
          <a:xfrm>
            <a:off x="8081740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9" name="Google Shape;16939;p32"/>
          <p:cNvSpPr/>
          <p:nvPr/>
        </p:nvSpPr>
        <p:spPr>
          <a:xfrm>
            <a:off x="820125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0" name="Google Shape;16940;p32"/>
          <p:cNvSpPr/>
          <p:nvPr/>
        </p:nvSpPr>
        <p:spPr>
          <a:xfrm>
            <a:off x="8320767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1" name="Google Shape;16941;p32"/>
          <p:cNvSpPr/>
          <p:nvPr/>
        </p:nvSpPr>
        <p:spPr>
          <a:xfrm>
            <a:off x="844028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2" name="Google Shape;16942;p32"/>
          <p:cNvSpPr/>
          <p:nvPr/>
        </p:nvSpPr>
        <p:spPr>
          <a:xfrm>
            <a:off x="8559794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3" name="Google Shape;16943;p32"/>
          <p:cNvSpPr/>
          <p:nvPr/>
        </p:nvSpPr>
        <p:spPr>
          <a:xfrm>
            <a:off x="8679308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4" name="Google Shape;16944;p32"/>
          <p:cNvSpPr/>
          <p:nvPr/>
        </p:nvSpPr>
        <p:spPr>
          <a:xfrm>
            <a:off x="8798821" y="4359854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5" name="Google Shape;16945;p32"/>
          <p:cNvSpPr/>
          <p:nvPr/>
        </p:nvSpPr>
        <p:spPr>
          <a:xfrm>
            <a:off x="31350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6" name="Google Shape;16946;p32"/>
          <p:cNvSpPr/>
          <p:nvPr/>
        </p:nvSpPr>
        <p:spPr>
          <a:xfrm>
            <a:off x="43301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7" name="Google Shape;16947;p32"/>
          <p:cNvSpPr/>
          <p:nvPr/>
        </p:nvSpPr>
        <p:spPr>
          <a:xfrm>
            <a:off x="55251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8" name="Google Shape;16948;p32"/>
          <p:cNvSpPr/>
          <p:nvPr/>
        </p:nvSpPr>
        <p:spPr>
          <a:xfrm>
            <a:off x="6720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9" name="Google Shape;16949;p32"/>
          <p:cNvSpPr/>
          <p:nvPr/>
        </p:nvSpPr>
        <p:spPr>
          <a:xfrm>
            <a:off x="79153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0" name="Google Shape;16950;p32"/>
          <p:cNvSpPr/>
          <p:nvPr/>
        </p:nvSpPr>
        <p:spPr>
          <a:xfrm>
            <a:off x="91104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1" name="Google Shape;16951;p32"/>
          <p:cNvSpPr/>
          <p:nvPr/>
        </p:nvSpPr>
        <p:spPr>
          <a:xfrm>
            <a:off x="10305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2" name="Google Shape;16952;p32"/>
          <p:cNvSpPr/>
          <p:nvPr/>
        </p:nvSpPr>
        <p:spPr>
          <a:xfrm>
            <a:off x="115006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3" name="Google Shape;16953;p32"/>
          <p:cNvSpPr/>
          <p:nvPr/>
        </p:nvSpPr>
        <p:spPr>
          <a:xfrm>
            <a:off x="126956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4" name="Google Shape;16954;p32"/>
          <p:cNvSpPr/>
          <p:nvPr/>
        </p:nvSpPr>
        <p:spPr>
          <a:xfrm>
            <a:off x="138907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5" name="Google Shape;16955;p32"/>
          <p:cNvSpPr/>
          <p:nvPr/>
        </p:nvSpPr>
        <p:spPr>
          <a:xfrm>
            <a:off x="150858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6" name="Google Shape;16956;p32"/>
          <p:cNvSpPr/>
          <p:nvPr/>
        </p:nvSpPr>
        <p:spPr>
          <a:xfrm>
            <a:off x="16280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7" name="Google Shape;16957;p32"/>
          <p:cNvSpPr/>
          <p:nvPr/>
        </p:nvSpPr>
        <p:spPr>
          <a:xfrm>
            <a:off x="17476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8" name="Google Shape;16958;p32"/>
          <p:cNvSpPr/>
          <p:nvPr/>
        </p:nvSpPr>
        <p:spPr>
          <a:xfrm>
            <a:off x="18671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9" name="Google Shape;16959;p32"/>
          <p:cNvSpPr/>
          <p:nvPr/>
        </p:nvSpPr>
        <p:spPr>
          <a:xfrm>
            <a:off x="19866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0" name="Google Shape;16960;p32"/>
          <p:cNvSpPr/>
          <p:nvPr/>
        </p:nvSpPr>
        <p:spPr>
          <a:xfrm>
            <a:off x="210612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1" name="Google Shape;16961;p32"/>
          <p:cNvSpPr/>
          <p:nvPr/>
        </p:nvSpPr>
        <p:spPr>
          <a:xfrm>
            <a:off x="22256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2" name="Google Shape;16962;p32"/>
          <p:cNvSpPr/>
          <p:nvPr/>
        </p:nvSpPr>
        <p:spPr>
          <a:xfrm>
            <a:off x="234514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3" name="Google Shape;16963;p32"/>
          <p:cNvSpPr/>
          <p:nvPr/>
        </p:nvSpPr>
        <p:spPr>
          <a:xfrm>
            <a:off x="246465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4" name="Google Shape;16964;p32"/>
          <p:cNvSpPr/>
          <p:nvPr/>
        </p:nvSpPr>
        <p:spPr>
          <a:xfrm>
            <a:off x="25841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5" name="Google Shape;16965;p32"/>
          <p:cNvSpPr/>
          <p:nvPr/>
        </p:nvSpPr>
        <p:spPr>
          <a:xfrm>
            <a:off x="27036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6" name="Google Shape;16966;p32"/>
          <p:cNvSpPr/>
          <p:nvPr/>
        </p:nvSpPr>
        <p:spPr>
          <a:xfrm>
            <a:off x="282317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7" name="Google Shape;16967;p32"/>
          <p:cNvSpPr/>
          <p:nvPr/>
        </p:nvSpPr>
        <p:spPr>
          <a:xfrm>
            <a:off x="294268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8" name="Google Shape;16968;p32"/>
          <p:cNvSpPr/>
          <p:nvPr/>
        </p:nvSpPr>
        <p:spPr>
          <a:xfrm>
            <a:off x="306219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9" name="Google Shape;16969;p32"/>
          <p:cNvSpPr/>
          <p:nvPr/>
        </p:nvSpPr>
        <p:spPr>
          <a:xfrm>
            <a:off x="318170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0" name="Google Shape;16970;p32"/>
          <p:cNvSpPr/>
          <p:nvPr/>
        </p:nvSpPr>
        <p:spPr>
          <a:xfrm>
            <a:off x="330120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1" name="Google Shape;16971;p32"/>
          <p:cNvSpPr/>
          <p:nvPr/>
        </p:nvSpPr>
        <p:spPr>
          <a:xfrm>
            <a:off x="342071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2" name="Google Shape;16972;p32"/>
          <p:cNvSpPr/>
          <p:nvPr/>
        </p:nvSpPr>
        <p:spPr>
          <a:xfrm>
            <a:off x="354022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3" name="Google Shape;16973;p32"/>
          <p:cNvSpPr/>
          <p:nvPr/>
        </p:nvSpPr>
        <p:spPr>
          <a:xfrm>
            <a:off x="365973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4" name="Google Shape;16974;p32"/>
          <p:cNvSpPr/>
          <p:nvPr/>
        </p:nvSpPr>
        <p:spPr>
          <a:xfrm>
            <a:off x="377925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5" name="Google Shape;16975;p32"/>
          <p:cNvSpPr/>
          <p:nvPr/>
        </p:nvSpPr>
        <p:spPr>
          <a:xfrm>
            <a:off x="389876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6" name="Google Shape;16976;p32"/>
          <p:cNvSpPr/>
          <p:nvPr/>
        </p:nvSpPr>
        <p:spPr>
          <a:xfrm>
            <a:off x="401827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7" name="Google Shape;16977;p32"/>
          <p:cNvSpPr/>
          <p:nvPr/>
        </p:nvSpPr>
        <p:spPr>
          <a:xfrm>
            <a:off x="413779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8" name="Google Shape;16978;p32"/>
          <p:cNvSpPr/>
          <p:nvPr/>
        </p:nvSpPr>
        <p:spPr>
          <a:xfrm>
            <a:off x="425730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9" name="Google Shape;16979;p32"/>
          <p:cNvSpPr/>
          <p:nvPr/>
        </p:nvSpPr>
        <p:spPr>
          <a:xfrm>
            <a:off x="437682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0" name="Google Shape;16980;p32"/>
          <p:cNvSpPr/>
          <p:nvPr/>
        </p:nvSpPr>
        <p:spPr>
          <a:xfrm>
            <a:off x="449633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1" name="Google Shape;16981;p32"/>
          <p:cNvSpPr/>
          <p:nvPr/>
        </p:nvSpPr>
        <p:spPr>
          <a:xfrm>
            <a:off x="461584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2" name="Google Shape;16982;p32"/>
          <p:cNvSpPr/>
          <p:nvPr/>
        </p:nvSpPr>
        <p:spPr>
          <a:xfrm>
            <a:off x="473536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3" name="Google Shape;16983;p32"/>
          <p:cNvSpPr/>
          <p:nvPr/>
        </p:nvSpPr>
        <p:spPr>
          <a:xfrm>
            <a:off x="485487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4" name="Google Shape;16984;p32"/>
          <p:cNvSpPr/>
          <p:nvPr/>
        </p:nvSpPr>
        <p:spPr>
          <a:xfrm>
            <a:off x="497438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5" name="Google Shape;16985;p32"/>
          <p:cNvSpPr/>
          <p:nvPr/>
        </p:nvSpPr>
        <p:spPr>
          <a:xfrm>
            <a:off x="509390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6" name="Google Shape;16986;p32"/>
          <p:cNvSpPr/>
          <p:nvPr/>
        </p:nvSpPr>
        <p:spPr>
          <a:xfrm>
            <a:off x="521341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7" name="Google Shape;16987;p32"/>
          <p:cNvSpPr/>
          <p:nvPr/>
        </p:nvSpPr>
        <p:spPr>
          <a:xfrm>
            <a:off x="533292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8" name="Google Shape;16988;p32"/>
          <p:cNvSpPr/>
          <p:nvPr/>
        </p:nvSpPr>
        <p:spPr>
          <a:xfrm>
            <a:off x="545244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9" name="Google Shape;16989;p32"/>
          <p:cNvSpPr/>
          <p:nvPr/>
        </p:nvSpPr>
        <p:spPr>
          <a:xfrm>
            <a:off x="557195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0" name="Google Shape;16990;p32"/>
          <p:cNvSpPr/>
          <p:nvPr/>
        </p:nvSpPr>
        <p:spPr>
          <a:xfrm>
            <a:off x="569146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1" name="Google Shape;16991;p32"/>
          <p:cNvSpPr/>
          <p:nvPr/>
        </p:nvSpPr>
        <p:spPr>
          <a:xfrm>
            <a:off x="581098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2" name="Google Shape;16992;p32"/>
          <p:cNvSpPr/>
          <p:nvPr/>
        </p:nvSpPr>
        <p:spPr>
          <a:xfrm>
            <a:off x="593049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3" name="Google Shape;16993;p32"/>
          <p:cNvSpPr/>
          <p:nvPr/>
        </p:nvSpPr>
        <p:spPr>
          <a:xfrm>
            <a:off x="605001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4" name="Google Shape;16994;p32"/>
          <p:cNvSpPr/>
          <p:nvPr/>
        </p:nvSpPr>
        <p:spPr>
          <a:xfrm>
            <a:off x="616952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5" name="Google Shape;16995;p32"/>
          <p:cNvSpPr/>
          <p:nvPr/>
        </p:nvSpPr>
        <p:spPr>
          <a:xfrm>
            <a:off x="628903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6" name="Google Shape;16996;p32"/>
          <p:cNvSpPr/>
          <p:nvPr/>
        </p:nvSpPr>
        <p:spPr>
          <a:xfrm>
            <a:off x="640855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7" name="Google Shape;16997;p32"/>
          <p:cNvSpPr/>
          <p:nvPr/>
        </p:nvSpPr>
        <p:spPr>
          <a:xfrm>
            <a:off x="652806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8" name="Google Shape;16998;p32"/>
          <p:cNvSpPr/>
          <p:nvPr/>
        </p:nvSpPr>
        <p:spPr>
          <a:xfrm>
            <a:off x="664757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9" name="Google Shape;16999;p32"/>
          <p:cNvSpPr/>
          <p:nvPr/>
        </p:nvSpPr>
        <p:spPr>
          <a:xfrm>
            <a:off x="676709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0" name="Google Shape;17000;p32"/>
          <p:cNvSpPr/>
          <p:nvPr/>
        </p:nvSpPr>
        <p:spPr>
          <a:xfrm>
            <a:off x="688660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1" name="Google Shape;17001;p32"/>
          <p:cNvSpPr/>
          <p:nvPr/>
        </p:nvSpPr>
        <p:spPr>
          <a:xfrm>
            <a:off x="700611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2" name="Google Shape;17002;p32"/>
          <p:cNvSpPr/>
          <p:nvPr/>
        </p:nvSpPr>
        <p:spPr>
          <a:xfrm>
            <a:off x="712563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3" name="Google Shape;17003;p32"/>
          <p:cNvSpPr/>
          <p:nvPr/>
        </p:nvSpPr>
        <p:spPr>
          <a:xfrm>
            <a:off x="7245145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4" name="Google Shape;17004;p32"/>
          <p:cNvSpPr/>
          <p:nvPr/>
        </p:nvSpPr>
        <p:spPr>
          <a:xfrm>
            <a:off x="736465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5" name="Google Shape;17005;p32"/>
          <p:cNvSpPr/>
          <p:nvPr/>
        </p:nvSpPr>
        <p:spPr>
          <a:xfrm>
            <a:off x="7484172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6" name="Google Shape;17006;p32"/>
          <p:cNvSpPr/>
          <p:nvPr/>
        </p:nvSpPr>
        <p:spPr>
          <a:xfrm>
            <a:off x="7603686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7" name="Google Shape;17007;p32"/>
          <p:cNvSpPr/>
          <p:nvPr/>
        </p:nvSpPr>
        <p:spPr>
          <a:xfrm>
            <a:off x="7723199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8" name="Google Shape;17008;p32"/>
          <p:cNvSpPr/>
          <p:nvPr/>
        </p:nvSpPr>
        <p:spPr>
          <a:xfrm>
            <a:off x="7842713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9" name="Google Shape;17009;p32"/>
          <p:cNvSpPr/>
          <p:nvPr/>
        </p:nvSpPr>
        <p:spPr>
          <a:xfrm>
            <a:off x="796222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0" name="Google Shape;17010;p32"/>
          <p:cNvSpPr/>
          <p:nvPr/>
        </p:nvSpPr>
        <p:spPr>
          <a:xfrm>
            <a:off x="8081740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1" name="Google Shape;17011;p32"/>
          <p:cNvSpPr/>
          <p:nvPr/>
        </p:nvSpPr>
        <p:spPr>
          <a:xfrm>
            <a:off x="820125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2" name="Google Shape;17012;p32"/>
          <p:cNvSpPr/>
          <p:nvPr/>
        </p:nvSpPr>
        <p:spPr>
          <a:xfrm>
            <a:off x="8320767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3" name="Google Shape;17013;p32"/>
          <p:cNvSpPr/>
          <p:nvPr/>
        </p:nvSpPr>
        <p:spPr>
          <a:xfrm>
            <a:off x="844028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4" name="Google Shape;17014;p32"/>
          <p:cNvSpPr/>
          <p:nvPr/>
        </p:nvSpPr>
        <p:spPr>
          <a:xfrm>
            <a:off x="8559794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5" name="Google Shape;17015;p32"/>
          <p:cNvSpPr/>
          <p:nvPr/>
        </p:nvSpPr>
        <p:spPr>
          <a:xfrm>
            <a:off x="8679308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6" name="Google Shape;17016;p32"/>
          <p:cNvSpPr/>
          <p:nvPr/>
        </p:nvSpPr>
        <p:spPr>
          <a:xfrm>
            <a:off x="8798821" y="4465961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7" name="Google Shape;17017;p32"/>
          <p:cNvSpPr/>
          <p:nvPr/>
        </p:nvSpPr>
        <p:spPr>
          <a:xfrm>
            <a:off x="31350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8" name="Google Shape;17018;p32"/>
          <p:cNvSpPr/>
          <p:nvPr/>
        </p:nvSpPr>
        <p:spPr>
          <a:xfrm>
            <a:off x="43301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9" name="Google Shape;17019;p32"/>
          <p:cNvSpPr/>
          <p:nvPr/>
        </p:nvSpPr>
        <p:spPr>
          <a:xfrm>
            <a:off x="55251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0" name="Google Shape;17020;p32"/>
          <p:cNvSpPr/>
          <p:nvPr/>
        </p:nvSpPr>
        <p:spPr>
          <a:xfrm>
            <a:off x="6720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1" name="Google Shape;17021;p32"/>
          <p:cNvSpPr/>
          <p:nvPr/>
        </p:nvSpPr>
        <p:spPr>
          <a:xfrm>
            <a:off x="79153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2" name="Google Shape;17022;p32"/>
          <p:cNvSpPr/>
          <p:nvPr/>
        </p:nvSpPr>
        <p:spPr>
          <a:xfrm>
            <a:off x="91104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3" name="Google Shape;17023;p32"/>
          <p:cNvSpPr/>
          <p:nvPr/>
        </p:nvSpPr>
        <p:spPr>
          <a:xfrm>
            <a:off x="10305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4" name="Google Shape;17024;p32"/>
          <p:cNvSpPr/>
          <p:nvPr/>
        </p:nvSpPr>
        <p:spPr>
          <a:xfrm>
            <a:off x="115006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5" name="Google Shape;17025;p32"/>
          <p:cNvSpPr/>
          <p:nvPr/>
        </p:nvSpPr>
        <p:spPr>
          <a:xfrm>
            <a:off x="126956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6" name="Google Shape;17026;p32"/>
          <p:cNvSpPr/>
          <p:nvPr/>
        </p:nvSpPr>
        <p:spPr>
          <a:xfrm>
            <a:off x="138907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7" name="Google Shape;17027;p32"/>
          <p:cNvSpPr/>
          <p:nvPr/>
        </p:nvSpPr>
        <p:spPr>
          <a:xfrm>
            <a:off x="150858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8" name="Google Shape;17028;p32"/>
          <p:cNvSpPr/>
          <p:nvPr/>
        </p:nvSpPr>
        <p:spPr>
          <a:xfrm>
            <a:off x="16280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9" name="Google Shape;17029;p32"/>
          <p:cNvSpPr/>
          <p:nvPr/>
        </p:nvSpPr>
        <p:spPr>
          <a:xfrm>
            <a:off x="17476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0" name="Google Shape;17030;p32"/>
          <p:cNvSpPr/>
          <p:nvPr/>
        </p:nvSpPr>
        <p:spPr>
          <a:xfrm>
            <a:off x="18671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1" name="Google Shape;17031;p32"/>
          <p:cNvSpPr/>
          <p:nvPr/>
        </p:nvSpPr>
        <p:spPr>
          <a:xfrm>
            <a:off x="19866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2" name="Google Shape;17032;p32"/>
          <p:cNvSpPr/>
          <p:nvPr/>
        </p:nvSpPr>
        <p:spPr>
          <a:xfrm>
            <a:off x="210612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3" name="Google Shape;17033;p32"/>
          <p:cNvSpPr/>
          <p:nvPr/>
        </p:nvSpPr>
        <p:spPr>
          <a:xfrm>
            <a:off x="22256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4" name="Google Shape;17034;p32"/>
          <p:cNvSpPr/>
          <p:nvPr/>
        </p:nvSpPr>
        <p:spPr>
          <a:xfrm>
            <a:off x="234514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5" name="Google Shape;17035;p32"/>
          <p:cNvSpPr/>
          <p:nvPr/>
        </p:nvSpPr>
        <p:spPr>
          <a:xfrm>
            <a:off x="246465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6" name="Google Shape;17036;p32"/>
          <p:cNvSpPr/>
          <p:nvPr/>
        </p:nvSpPr>
        <p:spPr>
          <a:xfrm>
            <a:off x="25841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7" name="Google Shape;17037;p32"/>
          <p:cNvSpPr/>
          <p:nvPr/>
        </p:nvSpPr>
        <p:spPr>
          <a:xfrm>
            <a:off x="27036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8" name="Google Shape;17038;p32"/>
          <p:cNvSpPr/>
          <p:nvPr/>
        </p:nvSpPr>
        <p:spPr>
          <a:xfrm>
            <a:off x="282317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9" name="Google Shape;17039;p32"/>
          <p:cNvSpPr/>
          <p:nvPr/>
        </p:nvSpPr>
        <p:spPr>
          <a:xfrm>
            <a:off x="294268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0" name="Google Shape;17040;p32"/>
          <p:cNvSpPr/>
          <p:nvPr/>
        </p:nvSpPr>
        <p:spPr>
          <a:xfrm>
            <a:off x="306219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1" name="Google Shape;17041;p32"/>
          <p:cNvSpPr/>
          <p:nvPr/>
        </p:nvSpPr>
        <p:spPr>
          <a:xfrm>
            <a:off x="318170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2" name="Google Shape;17042;p32"/>
          <p:cNvSpPr/>
          <p:nvPr/>
        </p:nvSpPr>
        <p:spPr>
          <a:xfrm>
            <a:off x="330120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3" name="Google Shape;17043;p32"/>
          <p:cNvSpPr/>
          <p:nvPr/>
        </p:nvSpPr>
        <p:spPr>
          <a:xfrm>
            <a:off x="342071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4" name="Google Shape;17044;p32"/>
          <p:cNvSpPr/>
          <p:nvPr/>
        </p:nvSpPr>
        <p:spPr>
          <a:xfrm>
            <a:off x="354022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5" name="Google Shape;17045;p32"/>
          <p:cNvSpPr/>
          <p:nvPr/>
        </p:nvSpPr>
        <p:spPr>
          <a:xfrm>
            <a:off x="365973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6" name="Google Shape;17046;p32"/>
          <p:cNvSpPr/>
          <p:nvPr/>
        </p:nvSpPr>
        <p:spPr>
          <a:xfrm>
            <a:off x="377925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7" name="Google Shape;17047;p32"/>
          <p:cNvSpPr/>
          <p:nvPr/>
        </p:nvSpPr>
        <p:spPr>
          <a:xfrm>
            <a:off x="389876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8" name="Google Shape;17048;p32"/>
          <p:cNvSpPr/>
          <p:nvPr/>
        </p:nvSpPr>
        <p:spPr>
          <a:xfrm>
            <a:off x="401827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9" name="Google Shape;17049;p32"/>
          <p:cNvSpPr/>
          <p:nvPr/>
        </p:nvSpPr>
        <p:spPr>
          <a:xfrm>
            <a:off x="413779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0" name="Google Shape;17050;p32"/>
          <p:cNvSpPr/>
          <p:nvPr/>
        </p:nvSpPr>
        <p:spPr>
          <a:xfrm>
            <a:off x="425730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1" name="Google Shape;17051;p32"/>
          <p:cNvSpPr/>
          <p:nvPr/>
        </p:nvSpPr>
        <p:spPr>
          <a:xfrm>
            <a:off x="437682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2" name="Google Shape;17052;p32"/>
          <p:cNvSpPr/>
          <p:nvPr/>
        </p:nvSpPr>
        <p:spPr>
          <a:xfrm>
            <a:off x="449633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3" name="Google Shape;17053;p32"/>
          <p:cNvSpPr/>
          <p:nvPr/>
        </p:nvSpPr>
        <p:spPr>
          <a:xfrm>
            <a:off x="461584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4" name="Google Shape;17054;p32"/>
          <p:cNvSpPr/>
          <p:nvPr/>
        </p:nvSpPr>
        <p:spPr>
          <a:xfrm>
            <a:off x="473536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5" name="Google Shape;17055;p32"/>
          <p:cNvSpPr/>
          <p:nvPr/>
        </p:nvSpPr>
        <p:spPr>
          <a:xfrm>
            <a:off x="485487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6" name="Google Shape;17056;p32"/>
          <p:cNvSpPr/>
          <p:nvPr/>
        </p:nvSpPr>
        <p:spPr>
          <a:xfrm>
            <a:off x="497438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7" name="Google Shape;17057;p32"/>
          <p:cNvSpPr/>
          <p:nvPr/>
        </p:nvSpPr>
        <p:spPr>
          <a:xfrm>
            <a:off x="509390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8" name="Google Shape;17058;p32"/>
          <p:cNvSpPr/>
          <p:nvPr/>
        </p:nvSpPr>
        <p:spPr>
          <a:xfrm>
            <a:off x="521341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9" name="Google Shape;17059;p32"/>
          <p:cNvSpPr/>
          <p:nvPr/>
        </p:nvSpPr>
        <p:spPr>
          <a:xfrm>
            <a:off x="533292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0" name="Google Shape;17060;p32"/>
          <p:cNvSpPr/>
          <p:nvPr/>
        </p:nvSpPr>
        <p:spPr>
          <a:xfrm>
            <a:off x="545244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1" name="Google Shape;17061;p32"/>
          <p:cNvSpPr/>
          <p:nvPr/>
        </p:nvSpPr>
        <p:spPr>
          <a:xfrm>
            <a:off x="557195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2" name="Google Shape;17062;p32"/>
          <p:cNvSpPr/>
          <p:nvPr/>
        </p:nvSpPr>
        <p:spPr>
          <a:xfrm>
            <a:off x="569146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3" name="Google Shape;17063;p32"/>
          <p:cNvSpPr/>
          <p:nvPr/>
        </p:nvSpPr>
        <p:spPr>
          <a:xfrm>
            <a:off x="581098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4" name="Google Shape;17064;p32"/>
          <p:cNvSpPr/>
          <p:nvPr/>
        </p:nvSpPr>
        <p:spPr>
          <a:xfrm>
            <a:off x="593049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5" name="Google Shape;17065;p32"/>
          <p:cNvSpPr/>
          <p:nvPr/>
        </p:nvSpPr>
        <p:spPr>
          <a:xfrm>
            <a:off x="605001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6" name="Google Shape;17066;p32"/>
          <p:cNvSpPr/>
          <p:nvPr/>
        </p:nvSpPr>
        <p:spPr>
          <a:xfrm>
            <a:off x="616952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7" name="Google Shape;17067;p32"/>
          <p:cNvSpPr/>
          <p:nvPr/>
        </p:nvSpPr>
        <p:spPr>
          <a:xfrm>
            <a:off x="628903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8" name="Google Shape;17068;p32"/>
          <p:cNvSpPr/>
          <p:nvPr/>
        </p:nvSpPr>
        <p:spPr>
          <a:xfrm>
            <a:off x="640855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9" name="Google Shape;17069;p32"/>
          <p:cNvSpPr/>
          <p:nvPr/>
        </p:nvSpPr>
        <p:spPr>
          <a:xfrm>
            <a:off x="652806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0" name="Google Shape;17070;p32"/>
          <p:cNvSpPr/>
          <p:nvPr/>
        </p:nvSpPr>
        <p:spPr>
          <a:xfrm>
            <a:off x="664757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1" name="Google Shape;17071;p32"/>
          <p:cNvSpPr/>
          <p:nvPr/>
        </p:nvSpPr>
        <p:spPr>
          <a:xfrm>
            <a:off x="676709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2" name="Google Shape;17072;p32"/>
          <p:cNvSpPr/>
          <p:nvPr/>
        </p:nvSpPr>
        <p:spPr>
          <a:xfrm>
            <a:off x="688660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3" name="Google Shape;17073;p32"/>
          <p:cNvSpPr/>
          <p:nvPr/>
        </p:nvSpPr>
        <p:spPr>
          <a:xfrm>
            <a:off x="700611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4" name="Google Shape;17074;p32"/>
          <p:cNvSpPr/>
          <p:nvPr/>
        </p:nvSpPr>
        <p:spPr>
          <a:xfrm>
            <a:off x="712563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5" name="Google Shape;17075;p32"/>
          <p:cNvSpPr/>
          <p:nvPr/>
        </p:nvSpPr>
        <p:spPr>
          <a:xfrm>
            <a:off x="7245145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6" name="Google Shape;17076;p32"/>
          <p:cNvSpPr/>
          <p:nvPr/>
        </p:nvSpPr>
        <p:spPr>
          <a:xfrm>
            <a:off x="736465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7" name="Google Shape;17077;p32"/>
          <p:cNvSpPr/>
          <p:nvPr/>
        </p:nvSpPr>
        <p:spPr>
          <a:xfrm>
            <a:off x="7484172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8" name="Google Shape;17078;p32"/>
          <p:cNvSpPr/>
          <p:nvPr/>
        </p:nvSpPr>
        <p:spPr>
          <a:xfrm>
            <a:off x="7603686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9" name="Google Shape;17079;p32"/>
          <p:cNvSpPr/>
          <p:nvPr/>
        </p:nvSpPr>
        <p:spPr>
          <a:xfrm>
            <a:off x="7723199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0" name="Google Shape;17080;p32"/>
          <p:cNvSpPr/>
          <p:nvPr/>
        </p:nvSpPr>
        <p:spPr>
          <a:xfrm>
            <a:off x="7842713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1" name="Google Shape;17081;p32"/>
          <p:cNvSpPr/>
          <p:nvPr/>
        </p:nvSpPr>
        <p:spPr>
          <a:xfrm>
            <a:off x="796222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2" name="Google Shape;17082;p32"/>
          <p:cNvSpPr/>
          <p:nvPr/>
        </p:nvSpPr>
        <p:spPr>
          <a:xfrm>
            <a:off x="8081740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3" name="Google Shape;17083;p32"/>
          <p:cNvSpPr/>
          <p:nvPr/>
        </p:nvSpPr>
        <p:spPr>
          <a:xfrm>
            <a:off x="820125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4" name="Google Shape;17084;p32"/>
          <p:cNvSpPr/>
          <p:nvPr/>
        </p:nvSpPr>
        <p:spPr>
          <a:xfrm>
            <a:off x="8320767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5" name="Google Shape;17085;p32"/>
          <p:cNvSpPr/>
          <p:nvPr/>
        </p:nvSpPr>
        <p:spPr>
          <a:xfrm>
            <a:off x="844028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6" name="Google Shape;17086;p32"/>
          <p:cNvSpPr/>
          <p:nvPr/>
        </p:nvSpPr>
        <p:spPr>
          <a:xfrm>
            <a:off x="8559794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7" name="Google Shape;17087;p32"/>
          <p:cNvSpPr/>
          <p:nvPr/>
        </p:nvSpPr>
        <p:spPr>
          <a:xfrm>
            <a:off x="8679308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8" name="Google Shape;17088;p32"/>
          <p:cNvSpPr/>
          <p:nvPr/>
        </p:nvSpPr>
        <p:spPr>
          <a:xfrm>
            <a:off x="8798821" y="4572069"/>
            <a:ext cx="31489" cy="3148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9" name="Google Shape;17089;p32"/>
          <p:cNvSpPr txBox="1">
            <a:spLocks noGrp="1"/>
          </p:cNvSpPr>
          <p:nvPr>
            <p:ph type="subTitle" idx="4294967295"/>
          </p:nvPr>
        </p:nvSpPr>
        <p:spPr>
          <a:xfrm>
            <a:off x="7879100" y="153125"/>
            <a:ext cx="951000" cy="1830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l-GR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Λάρισα 2022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7090" name="Google Shape;17090;p32"/>
          <p:cNvCxnSpPr>
            <a:stCxn id="17089" idx="1"/>
          </p:cNvCxnSpPr>
          <p:nvPr/>
        </p:nvCxnSpPr>
        <p:spPr>
          <a:xfrm rot="10800000">
            <a:off x="325100" y="244625"/>
            <a:ext cx="755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91" name="Google Shape;17091;p32"/>
          <p:cNvSpPr txBox="1">
            <a:spLocks noGrp="1"/>
          </p:cNvSpPr>
          <p:nvPr>
            <p:ph type="title"/>
          </p:nvPr>
        </p:nvSpPr>
        <p:spPr>
          <a:xfrm>
            <a:off x="777200" y="2403712"/>
            <a:ext cx="7589400" cy="8898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+mj-lt"/>
              </a:rPr>
              <a:t>Laravel</a:t>
            </a:r>
            <a:endParaRPr dirty="0">
              <a:latin typeface="+mj-lt"/>
            </a:endParaRPr>
          </a:p>
        </p:txBody>
      </p:sp>
      <p:sp>
        <p:nvSpPr>
          <p:cNvPr id="17093" name="Google Shape;17093;p32"/>
          <p:cNvSpPr txBox="1">
            <a:spLocks noGrp="1"/>
          </p:cNvSpPr>
          <p:nvPr>
            <p:ph type="title" idx="2"/>
          </p:nvPr>
        </p:nvSpPr>
        <p:spPr>
          <a:xfrm>
            <a:off x="3748993" y="1245477"/>
            <a:ext cx="1645800" cy="10974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l-GR" dirty="0"/>
              <a:t>3</a:t>
            </a:r>
            <a:endParaRPr dirty="0"/>
          </a:p>
        </p:txBody>
      </p:sp>
      <p:grpSp>
        <p:nvGrpSpPr>
          <p:cNvPr id="17094" name="Google Shape;17094;p32"/>
          <p:cNvGrpSpPr/>
          <p:nvPr/>
        </p:nvGrpSpPr>
        <p:grpSpPr>
          <a:xfrm>
            <a:off x="8320098" y="4866112"/>
            <a:ext cx="510133" cy="78484"/>
            <a:chOff x="3521300" y="154525"/>
            <a:chExt cx="1256175" cy="193500"/>
          </a:xfrm>
        </p:grpSpPr>
        <p:sp>
          <p:nvSpPr>
            <p:cNvPr id="17095" name="Google Shape;17095;p32"/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6" name="Google Shape;17096;p32"/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7" name="Google Shape;17097;p32"/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8" name="Google Shape;17098;p32"/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73147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8" name="Google Shape;16498;p30"/>
          <p:cNvSpPr txBox="1">
            <a:spLocks noGrp="1"/>
          </p:cNvSpPr>
          <p:nvPr>
            <p:ph type="title"/>
          </p:nvPr>
        </p:nvSpPr>
        <p:spPr>
          <a:xfrm>
            <a:off x="313700" y="368725"/>
            <a:ext cx="85167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Laravel</a:t>
            </a:r>
            <a:endParaRPr dirty="0">
              <a:latin typeface="+mj-lt"/>
            </a:endParaRPr>
          </a:p>
        </p:txBody>
      </p:sp>
      <p:sp>
        <p:nvSpPr>
          <p:cNvPr id="16499" name="Google Shape;16499;p30"/>
          <p:cNvSpPr txBox="1">
            <a:spLocks noGrp="1"/>
          </p:cNvSpPr>
          <p:nvPr>
            <p:ph type="subTitle" idx="1"/>
          </p:nvPr>
        </p:nvSpPr>
        <p:spPr>
          <a:xfrm>
            <a:off x="719999" y="1569663"/>
            <a:ext cx="7870845" cy="32051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Είναι ένα </a:t>
            </a:r>
            <a:r>
              <a:rPr lang="en-US" sz="2000" dirty="0">
                <a:latin typeface="+mj-lt"/>
              </a:rPr>
              <a:t>framework </a:t>
            </a:r>
            <a:r>
              <a:rPr lang="el-GR" sz="2000" dirty="0">
                <a:latin typeface="+mj-lt"/>
              </a:rPr>
              <a:t>ανοιχτού κώδικα βασισμένο στην </a:t>
            </a:r>
            <a:r>
              <a:rPr lang="en-US" sz="2000" dirty="0">
                <a:latin typeface="+mj-lt"/>
              </a:rPr>
              <a:t>PHP.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Δημιουργήθηκε το 2011 από τον </a:t>
            </a:r>
            <a:r>
              <a:rPr lang="en-US" sz="2000" dirty="0">
                <a:latin typeface="+mj-lt"/>
              </a:rPr>
              <a:t>Taylor </a:t>
            </a:r>
            <a:r>
              <a:rPr lang="en-US" sz="2000" dirty="0" err="1">
                <a:latin typeface="+mj-lt"/>
              </a:rPr>
              <a:t>Otwell</a:t>
            </a:r>
            <a:r>
              <a:rPr lang="el-GR" sz="2000" dirty="0">
                <a:latin typeface="+mj-lt"/>
              </a:rPr>
              <a:t> και σήμερα είναι το ποιο γνωστό </a:t>
            </a:r>
            <a:r>
              <a:rPr lang="en-US" sz="2000" dirty="0">
                <a:latin typeface="+mj-lt"/>
              </a:rPr>
              <a:t>Back-end framework.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Βασίζεται σε </a:t>
            </a:r>
            <a:r>
              <a:rPr lang="en-US" sz="2000" dirty="0">
                <a:latin typeface="+mj-lt"/>
              </a:rPr>
              <a:t>MVC (Model-View-Controller) </a:t>
            </a:r>
            <a:r>
              <a:rPr lang="el-GR" sz="2000" dirty="0">
                <a:latin typeface="+mj-lt"/>
              </a:rPr>
              <a:t>αρχιτεκτονική και έχει αρκετά κοινά στοιχεία με το </a:t>
            </a:r>
            <a:r>
              <a:rPr lang="en-US" sz="2000" dirty="0">
                <a:latin typeface="+mj-lt"/>
              </a:rPr>
              <a:t>Symfony.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+mj-lt"/>
              </a:rPr>
              <a:t>Περιέχει ένα μεγάλο αριθμό βοηθητικών πακέτων για την δημιουργία </a:t>
            </a:r>
            <a:r>
              <a:rPr lang="en-US" sz="2000" dirty="0">
                <a:latin typeface="+mj-lt"/>
              </a:rPr>
              <a:t>web </a:t>
            </a:r>
            <a:r>
              <a:rPr lang="el-GR" sz="2000" dirty="0">
                <a:latin typeface="+mj-lt"/>
              </a:rPr>
              <a:t>εφαρμογών.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8633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8" name="Google Shape;16498;p30"/>
          <p:cNvSpPr txBox="1">
            <a:spLocks noGrp="1"/>
          </p:cNvSpPr>
          <p:nvPr>
            <p:ph type="title"/>
          </p:nvPr>
        </p:nvSpPr>
        <p:spPr>
          <a:xfrm>
            <a:off x="313700" y="368725"/>
            <a:ext cx="8516700" cy="576000"/>
          </a:xfrm>
          <a:prstGeom prst="rect">
            <a:avLst/>
          </a:prstGeom>
        </p:spPr>
        <p:txBody>
          <a:bodyPr spcFirstLastPara="1" wrap="square" lIns="91425" tIns="64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Laravel</a:t>
            </a:r>
            <a:endParaRPr dirty="0">
              <a:latin typeface="+mj-lt"/>
            </a:endParaRPr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F446BB5F-B8C9-C864-F729-877C47A3F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25" y="1095022"/>
            <a:ext cx="8800949" cy="2370667"/>
          </a:xfrm>
          <a:prstGeom prst="rect">
            <a:avLst/>
          </a:prstGeom>
        </p:spPr>
      </p:pic>
      <p:sp>
        <p:nvSpPr>
          <p:cNvPr id="4" name="Google Shape;16499;p30">
            <a:extLst>
              <a:ext uri="{FF2B5EF4-FFF2-40B4-BE49-F238E27FC236}">
                <a16:creationId xmlns:a16="http://schemas.microsoft.com/office/drawing/2014/main" id="{61E707B2-6B40-33CE-8298-2EEAB7A3F874}"/>
              </a:ext>
            </a:extLst>
          </p:cNvPr>
          <p:cNvSpPr txBox="1">
            <a:spLocks/>
          </p:cNvSpPr>
          <p:nvPr/>
        </p:nvSpPr>
        <p:spPr>
          <a:xfrm>
            <a:off x="1273156" y="3615987"/>
            <a:ext cx="5082488" cy="267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el-GR" sz="1200" dirty="0">
                <a:latin typeface="+mj-lt"/>
              </a:rPr>
              <a:t>Διάγραμμα των ποιο γνωστών </a:t>
            </a:r>
            <a:r>
              <a:rPr lang="en-US" sz="1200" dirty="0">
                <a:latin typeface="+mj-lt"/>
              </a:rPr>
              <a:t>framework </a:t>
            </a:r>
            <a:r>
              <a:rPr lang="el-GR" sz="1200" dirty="0">
                <a:latin typeface="+mj-lt"/>
              </a:rPr>
              <a:t>με βάση τα αστέρια στο </a:t>
            </a:r>
            <a:r>
              <a:rPr lang="en-US" sz="1200" dirty="0" err="1">
                <a:latin typeface="+mj-lt"/>
              </a:rPr>
              <a:t>Github</a:t>
            </a:r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65734297"/>
      </p:ext>
    </p:extLst>
  </p:cSld>
  <p:clrMapOvr>
    <a:masterClrMapping/>
  </p:clrMapOvr>
</p:sld>
</file>

<file path=ppt/theme/theme1.xml><?xml version="1.0" encoding="utf-8"?>
<a:theme xmlns:a="http://schemas.openxmlformats.org/drawingml/2006/main" name="Basic Customizable PhD Dissertation by Slidesgo">
  <a:themeElements>
    <a:clrScheme name="Simple Light">
      <a:dk1>
        <a:srgbClr val="545457"/>
      </a:dk1>
      <a:lt1>
        <a:srgbClr val="F2EADD"/>
      </a:lt1>
      <a:dk2>
        <a:srgbClr val="FF706B"/>
      </a:dk2>
      <a:lt2>
        <a:srgbClr val="BBD3C7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54545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525</Words>
  <Application>Microsoft Office PowerPoint</Application>
  <PresentationFormat>Προβολή στην οθόνη (16:9)</PresentationFormat>
  <Paragraphs>115</Paragraphs>
  <Slides>23</Slides>
  <Notes>23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23</vt:i4>
      </vt:variant>
    </vt:vector>
  </HeadingPairs>
  <TitlesOfParts>
    <vt:vector size="27" baseType="lpstr">
      <vt:lpstr>Archivo Black</vt:lpstr>
      <vt:lpstr>Barlow</vt:lpstr>
      <vt:lpstr>Arial</vt:lpstr>
      <vt:lpstr>Basic Customizable PhD Dissertation by Slidesgo</vt:lpstr>
      <vt:lpstr>Ανάπτυξη Πλατφόρμας καταχώρησης, εύρεσης και ενοικίασης καταλυμάτων </vt:lpstr>
      <vt:lpstr>Περιεχόμενα</vt:lpstr>
      <vt:lpstr>Σκοπός</vt:lpstr>
      <vt:lpstr>Σκοπός</vt:lpstr>
      <vt:lpstr>Εργαλεία</vt:lpstr>
      <vt:lpstr>Εργαλεία</vt:lpstr>
      <vt:lpstr>Laravel</vt:lpstr>
      <vt:lpstr>Laravel</vt:lpstr>
      <vt:lpstr>Laravel</vt:lpstr>
      <vt:lpstr>Vue.js</vt:lpstr>
      <vt:lpstr>Vue.js</vt:lpstr>
      <vt:lpstr>Vue.js Διάγραμμα</vt:lpstr>
      <vt:lpstr>MySQL</vt:lpstr>
      <vt:lpstr>MySQL</vt:lpstr>
      <vt:lpstr>Εταιρείες που χρησιμοποιούν MySQL</vt:lpstr>
      <vt:lpstr>Λειτουργίες</vt:lpstr>
      <vt:lpstr>Βασικές Λειτουργίες</vt:lpstr>
      <vt:lpstr>Διάγραμμα Λειτουργίας-Χρήσης</vt:lpstr>
      <vt:lpstr>Ανάλυση</vt:lpstr>
      <vt:lpstr>Ανάλυση</vt:lpstr>
      <vt:lpstr>Συμπέρασμα</vt:lpstr>
      <vt:lpstr>Συμπέρασμα</vt:lpstr>
      <vt:lpstr>Παρουσίαση του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Ανάπτυξη Πλατφόρμας καταχώρησης, εύρεσης και ενοικίασης καταλυμάτων </dc:title>
  <cp:lastModifiedBy>KOUMPIS CHRISTOS</cp:lastModifiedBy>
  <cp:revision>107</cp:revision>
  <dcterms:modified xsi:type="dcterms:W3CDTF">2022-09-09T09:29:49Z</dcterms:modified>
</cp:coreProperties>
</file>