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301" r:id="rId14"/>
    <p:sldId id="302" r:id="rId15"/>
    <p:sldId id="303" r:id="rId16"/>
    <p:sldId id="295" r:id="rId17"/>
    <p:sldId id="267" r:id="rId18"/>
    <p:sldId id="268" r:id="rId19"/>
    <p:sldId id="300" r:id="rId20"/>
    <p:sldId id="270" r:id="rId21"/>
    <p:sldId id="296" r:id="rId22"/>
    <p:sldId id="271" r:id="rId23"/>
    <p:sldId id="297" r:id="rId24"/>
    <p:sldId id="276" r:id="rId25"/>
    <p:sldId id="278" r:id="rId26"/>
    <p:sldId id="298" r:id="rId27"/>
  </p:sldIdLst>
  <p:sldSz cx="9144000" cy="5143500" type="screen16x9"/>
  <p:notesSz cx="6858000" cy="9144000"/>
  <p:embeddedFontLst>
    <p:embeddedFont>
      <p:font typeface="Anaheim" panose="020B0604020202020204" charset="0"/>
      <p:regular r:id="rId29"/>
    </p:embeddedFont>
    <p:embeddedFont>
      <p:font typeface="Archivo Black" panose="020B0604020202020204" charset="0"/>
      <p:regular r:id="rId30"/>
    </p:embeddedFont>
    <p:embeddedFont>
      <p:font typeface="Barlow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46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9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5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4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717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μία σχεσιακή βάση δεδομένων ανοιχτού λογισμικού.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Ιδρύθηκε το 1995 από τον </a:t>
            </a:r>
            <a:r>
              <a:rPr lang="en-US" sz="2000" dirty="0">
                <a:latin typeface="+mj-lt"/>
              </a:rPr>
              <a:t>Michael</a:t>
            </a:r>
            <a:r>
              <a:rPr lang="el-GR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Widenius</a:t>
            </a:r>
            <a:r>
              <a:rPr lang="el-GR" sz="2000" dirty="0">
                <a:latin typeface="+mj-lt"/>
              </a:rPr>
              <a:t> και έπειτα εξαγοράστηκε από την </a:t>
            </a:r>
            <a:r>
              <a:rPr lang="en-US" sz="2000" dirty="0">
                <a:latin typeface="+mj-lt"/>
              </a:rPr>
              <a:t>Oracle.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Σήμερα αρκετές εταιρείες χρησιμοποιούν ως βάση δεδομένων την </a:t>
            </a:r>
            <a:r>
              <a:rPr lang="en-US" sz="2000" dirty="0">
                <a:latin typeface="+mj-lt"/>
              </a:rPr>
              <a:t>MySQL</a:t>
            </a:r>
            <a:r>
              <a:rPr lang="el-GR" sz="2000" dirty="0">
                <a:latin typeface="+mj-lt"/>
              </a:rPr>
              <a:t>, μερικές από  αυτές είναι </a:t>
            </a:r>
            <a:r>
              <a:rPr lang="en-US" sz="2000" dirty="0">
                <a:latin typeface="+mj-lt"/>
              </a:rPr>
              <a:t>YouTube, Facebook, </a:t>
            </a:r>
            <a:r>
              <a:rPr lang="en-US" sz="2000" dirty="0" err="1">
                <a:latin typeface="+mj-lt"/>
              </a:rPr>
              <a:t>Paypal</a:t>
            </a:r>
            <a:r>
              <a:rPr lang="en-US" sz="2000" dirty="0">
                <a:latin typeface="+mj-lt"/>
              </a:rPr>
              <a:t>, Uber etc.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89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MySQL 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Μερικές εταιρείες που χρησιμοποιούν </a:t>
            </a:r>
            <a:r>
              <a:rPr lang="en-US" sz="1200" dirty="0">
                <a:latin typeface="+mj-lt"/>
              </a:rPr>
              <a:t>MySQL.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FD1D74D-E973-F9B7-620E-D2DA3F2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396281"/>
            <a:ext cx="7371644" cy="20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62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69468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  <a:latin typeface="+mj-lt"/>
              </a:rPr>
              <a:t>Ανάλυση</a:t>
            </a:r>
            <a:r>
              <a:rPr lang="el-GR" sz="1600" dirty="0">
                <a:solidFill>
                  <a:srgbClr val="666666"/>
                </a:solidFill>
              </a:rPr>
              <a:t> </a:t>
            </a:r>
            <a:r>
              <a:rPr lang="el-GR" dirty="0">
                <a:solidFill>
                  <a:srgbClr val="666666"/>
                </a:solidFill>
                <a:latin typeface="+mj-lt"/>
              </a:rPr>
              <a:t>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697101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34256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26433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76206" y="3726476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2643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96579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64594" y="2020710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28376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77483" y="372812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Συμπεράσματα</a:t>
            </a:r>
            <a:r>
              <a:rPr lang="el-GR" dirty="0"/>
              <a:t> πτυχιακής </a:t>
            </a:r>
            <a:r>
              <a:rPr lang="el-GR" dirty="0">
                <a:latin typeface="+mj-lt"/>
              </a:rPr>
              <a:t>εργασίας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98580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01550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70400" y="1694578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70400" y="2130810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στα εργαλεία</a:t>
            </a:r>
          </a:p>
          <a:p>
            <a:pPr marL="0" indent="0"/>
            <a:r>
              <a:rPr lang="el-GR" dirty="0">
                <a:latin typeface="+mj-lt"/>
              </a:rPr>
              <a:t>της εφαρμογής</a:t>
            </a:r>
            <a:endParaRPr lang="en-US" dirty="0">
              <a:latin typeface="+mj-lt"/>
            </a:endParaRP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70400" y="3225982"/>
            <a:ext cx="1601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70400" y="3723472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7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08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623</Words>
  <Application>Microsoft Office PowerPoint</Application>
  <PresentationFormat>Προβολή στην οθόνη (16:9)</PresentationFormat>
  <Paragraphs>148</Paragraphs>
  <Slides>26</Slides>
  <Notes>26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1" baseType="lpstr">
      <vt:lpstr>Archivo Black</vt:lpstr>
      <vt:lpstr>Barlow</vt:lpstr>
      <vt:lpstr>Anaheim</vt:lpstr>
      <vt:lpstr>Arial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MySQL</vt:lpstr>
      <vt:lpstr>MySQL</vt:lpstr>
      <vt:lpstr>MySQL </vt:lpstr>
      <vt:lpstr>Λειτουργίες</vt:lpstr>
      <vt:lpstr>Βασικές Λειτουργίες</vt:lpstr>
      <vt:lpstr>Διάγραμμα Λειτουργίας-Χρήσης</vt:lpstr>
      <vt:lpstr>Έλεγχος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102</cp:revision>
  <dcterms:modified xsi:type="dcterms:W3CDTF">2022-09-09T08:54:08Z</dcterms:modified>
</cp:coreProperties>
</file>