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8" r:id="rId3"/>
    <p:sldId id="288" r:id="rId4"/>
    <p:sldId id="259" r:id="rId5"/>
    <p:sldId id="264" r:id="rId6"/>
    <p:sldId id="289" r:id="rId7"/>
    <p:sldId id="290" r:id="rId8"/>
    <p:sldId id="291" r:id="rId9"/>
    <p:sldId id="292" r:id="rId10"/>
    <p:sldId id="293" r:id="rId11"/>
    <p:sldId id="294" r:id="rId12"/>
    <p:sldId id="295" r:id="rId13"/>
    <p:sldId id="267" r:id="rId14"/>
    <p:sldId id="268" r:id="rId15"/>
    <p:sldId id="270" r:id="rId16"/>
    <p:sldId id="271" r:id="rId17"/>
    <p:sldId id="272" r:id="rId18"/>
    <p:sldId id="273" r:id="rId19"/>
    <p:sldId id="274" r:id="rId20"/>
    <p:sldId id="276" r:id="rId21"/>
    <p:sldId id="278" r:id="rId22"/>
    <p:sldId id="283" r:id="rId23"/>
    <p:sldId id="285" r:id="rId24"/>
  </p:sldIdLst>
  <p:sldSz cx="9144000" cy="5143500" type="screen16x9"/>
  <p:notesSz cx="6858000" cy="9144000"/>
  <p:embeddedFontLst>
    <p:embeddedFont>
      <p:font typeface="Anaheim" panose="020B0604020202020204" charset="0"/>
      <p:regular r:id="rId26"/>
    </p:embeddedFont>
    <p:embeddedFont>
      <p:font typeface="Archivo Black" panose="020B0604020202020204" charset="0"/>
      <p:regular r:id="rId27"/>
    </p:embeddedFont>
    <p:embeddedFont>
      <p:font typeface="Barlow"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183F2-69D1-4EC5-8698-E686C7F929A6}">
  <a:tblStyle styleId="{C82183F2-69D1-4EC5-8698-E686C7F929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0"/>
        <p:cNvGrpSpPr/>
        <p:nvPr/>
      </p:nvGrpSpPr>
      <p:grpSpPr>
        <a:xfrm>
          <a:off x="0" y="0"/>
          <a:ext cx="0" cy="0"/>
          <a:chOff x="0" y="0"/>
          <a:chExt cx="0" cy="0"/>
        </a:xfrm>
      </p:grpSpPr>
      <p:sp>
        <p:nvSpPr>
          <p:cNvPr id="15941" name="Google Shape;15941;g11dddbce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2" name="Google Shape;15942;g11dddbce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87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5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01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3"/>
        <p:cNvGrpSpPr/>
        <p:nvPr/>
      </p:nvGrpSpPr>
      <p:grpSpPr>
        <a:xfrm>
          <a:off x="0" y="0"/>
          <a:ext cx="0" cy="0"/>
          <a:chOff x="0" y="0"/>
          <a:chExt cx="0" cy="0"/>
        </a:xfrm>
      </p:grpSpPr>
      <p:sp>
        <p:nvSpPr>
          <p:cNvPr id="17224" name="Google Shape;17224;g11dd574468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5" name="Google Shape;17225;g11dd574468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4"/>
        <p:cNvGrpSpPr/>
        <p:nvPr/>
      </p:nvGrpSpPr>
      <p:grpSpPr>
        <a:xfrm>
          <a:off x="0" y="0"/>
          <a:ext cx="0" cy="0"/>
          <a:chOff x="0" y="0"/>
          <a:chExt cx="0" cy="0"/>
        </a:xfrm>
      </p:grpSpPr>
      <p:sp>
        <p:nvSpPr>
          <p:cNvPr id="17245" name="Google Shape;17245;g11dd574468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6" name="Google Shape;17246;g11dd574468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8"/>
        <p:cNvGrpSpPr/>
        <p:nvPr/>
      </p:nvGrpSpPr>
      <p:grpSpPr>
        <a:xfrm>
          <a:off x="0" y="0"/>
          <a:ext cx="0" cy="0"/>
          <a:chOff x="0" y="0"/>
          <a:chExt cx="0" cy="0"/>
        </a:xfrm>
      </p:grpSpPr>
      <p:sp>
        <p:nvSpPr>
          <p:cNvPr id="17259" name="Google Shape;17259;g11dd574468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0" name="Google Shape;17260;g11dd574468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4"/>
        <p:cNvGrpSpPr/>
        <p:nvPr/>
      </p:nvGrpSpPr>
      <p:grpSpPr>
        <a:xfrm>
          <a:off x="0" y="0"/>
          <a:ext cx="0" cy="0"/>
          <a:chOff x="0" y="0"/>
          <a:chExt cx="0" cy="0"/>
        </a:xfrm>
      </p:grpSpPr>
      <p:sp>
        <p:nvSpPr>
          <p:cNvPr id="17285" name="Google Shape;17285;g11dd574468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6" name="Google Shape;17286;g11dd574468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5"/>
        <p:cNvGrpSpPr/>
        <p:nvPr/>
      </p:nvGrpSpPr>
      <p:grpSpPr>
        <a:xfrm>
          <a:off x="0" y="0"/>
          <a:ext cx="0" cy="0"/>
          <a:chOff x="0" y="0"/>
          <a:chExt cx="0" cy="0"/>
        </a:xfrm>
      </p:grpSpPr>
      <p:sp>
        <p:nvSpPr>
          <p:cNvPr id="17296" name="Google Shape;17296;g11dd574468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7" name="Google Shape;17297;g11dd574468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9"/>
        <p:cNvGrpSpPr/>
        <p:nvPr/>
      </p:nvGrpSpPr>
      <p:grpSpPr>
        <a:xfrm>
          <a:off x="0" y="0"/>
          <a:ext cx="0" cy="0"/>
          <a:chOff x="0" y="0"/>
          <a:chExt cx="0" cy="0"/>
        </a:xfrm>
      </p:grpSpPr>
      <p:sp>
        <p:nvSpPr>
          <p:cNvPr id="17310" name="Google Shape;17310;g11dd574468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1" name="Google Shape;17311;g11dd574468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4"/>
        <p:cNvGrpSpPr/>
        <p:nvPr/>
      </p:nvGrpSpPr>
      <p:grpSpPr>
        <a:xfrm>
          <a:off x="0" y="0"/>
          <a:ext cx="0" cy="0"/>
          <a:chOff x="0" y="0"/>
          <a:chExt cx="0" cy="0"/>
        </a:xfrm>
      </p:grpSpPr>
      <p:sp>
        <p:nvSpPr>
          <p:cNvPr id="17325" name="Google Shape;17325;g11dd574468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6" name="Google Shape;17326;g11dd574468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0"/>
        <p:cNvGrpSpPr/>
        <p:nvPr/>
      </p:nvGrpSpPr>
      <p:grpSpPr>
        <a:xfrm>
          <a:off x="0" y="0"/>
          <a:ext cx="0" cy="0"/>
          <a:chOff x="0" y="0"/>
          <a:chExt cx="0" cy="0"/>
        </a:xfrm>
      </p:grpSpPr>
      <p:sp>
        <p:nvSpPr>
          <p:cNvPr id="16471" name="Google Shape;16471;g11dd57446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2" name="Google Shape;16472;g11dd57446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0"/>
        <p:cNvGrpSpPr/>
        <p:nvPr/>
      </p:nvGrpSpPr>
      <p:grpSpPr>
        <a:xfrm>
          <a:off x="0" y="0"/>
          <a:ext cx="0" cy="0"/>
          <a:chOff x="0" y="0"/>
          <a:chExt cx="0" cy="0"/>
        </a:xfrm>
      </p:grpSpPr>
      <p:sp>
        <p:nvSpPr>
          <p:cNvPr id="17371" name="Google Shape;17371;g11dd574468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2" name="Google Shape;17372;g11dd574468b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4"/>
        <p:cNvGrpSpPr/>
        <p:nvPr/>
      </p:nvGrpSpPr>
      <p:grpSpPr>
        <a:xfrm>
          <a:off x="0" y="0"/>
          <a:ext cx="0" cy="0"/>
          <a:chOff x="0" y="0"/>
          <a:chExt cx="0" cy="0"/>
        </a:xfrm>
      </p:grpSpPr>
      <p:sp>
        <p:nvSpPr>
          <p:cNvPr id="17425" name="Google Shape;17425;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6" name="Google Shape;17426;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2"/>
        <p:cNvGrpSpPr/>
        <p:nvPr/>
      </p:nvGrpSpPr>
      <p:grpSpPr>
        <a:xfrm>
          <a:off x="0" y="0"/>
          <a:ext cx="0" cy="0"/>
          <a:chOff x="0" y="0"/>
          <a:chExt cx="0" cy="0"/>
        </a:xfrm>
      </p:grpSpPr>
      <p:sp>
        <p:nvSpPr>
          <p:cNvPr id="17563" name="Google Shape;17563;gd362d286f3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4" name="Google Shape;17564;gd362d286f3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8"/>
        <p:cNvGrpSpPr/>
        <p:nvPr/>
      </p:nvGrpSpPr>
      <p:grpSpPr>
        <a:xfrm>
          <a:off x="0" y="0"/>
          <a:ext cx="0" cy="0"/>
          <a:chOff x="0" y="0"/>
          <a:chExt cx="0" cy="0"/>
        </a:xfrm>
      </p:grpSpPr>
      <p:sp>
        <p:nvSpPr>
          <p:cNvPr id="18479" name="Google Shape;18479;ge2812c4e9a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0" name="Google Shape;18480;ge2812c4e9a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69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0"/>
        <p:cNvGrpSpPr/>
        <p:nvPr/>
      </p:nvGrpSpPr>
      <p:grpSpPr>
        <a:xfrm>
          <a:off x="0" y="0"/>
          <a:ext cx="0" cy="0"/>
          <a:chOff x="0" y="0"/>
          <a:chExt cx="0" cy="0"/>
        </a:xfrm>
      </p:grpSpPr>
      <p:sp>
        <p:nvSpPr>
          <p:cNvPr id="17161" name="Google Shape;17161;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2" name="Google Shape;17162;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5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991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12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686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62688" y="1707375"/>
            <a:ext cx="5218500" cy="17388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3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694918"/>
            <a:ext cx="4359000" cy="409500"/>
          </a:xfrm>
          <a:prstGeom prst="rect">
            <a:avLst/>
          </a:prstGeom>
          <a:solidFill>
            <a:schemeClr val="lt1"/>
          </a:solidFill>
        </p:spPr>
        <p:txBody>
          <a:bodyPr spcFirstLastPara="1" wrap="square" lIns="0" tIns="0" rIns="0" bIns="0"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_1">
    <p:spTree>
      <p:nvGrpSpPr>
        <p:cNvPr id="1" name="Shape 12513"/>
        <p:cNvGrpSpPr/>
        <p:nvPr/>
      </p:nvGrpSpPr>
      <p:grpSpPr>
        <a:xfrm>
          <a:off x="0" y="0"/>
          <a:ext cx="0" cy="0"/>
          <a:chOff x="0" y="0"/>
          <a:chExt cx="0" cy="0"/>
        </a:xfrm>
      </p:grpSpPr>
      <p:sp>
        <p:nvSpPr>
          <p:cNvPr id="12514" name="Google Shape;12514;p21"/>
          <p:cNvSpPr txBox="1">
            <a:spLocks noGrp="1"/>
          </p:cNvSpPr>
          <p:nvPr>
            <p:ph type="ctrTitle"/>
          </p:nvPr>
        </p:nvSpPr>
        <p:spPr>
          <a:xfrm>
            <a:off x="2429950" y="540000"/>
            <a:ext cx="4284000" cy="9978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2515" name="Google Shape;12515;p21"/>
          <p:cNvGrpSpPr/>
          <p:nvPr/>
        </p:nvGrpSpPr>
        <p:grpSpPr>
          <a:xfrm>
            <a:off x="313503" y="540001"/>
            <a:ext cx="8516819" cy="4063568"/>
            <a:chOff x="313503" y="540001"/>
            <a:chExt cx="8516819" cy="4063568"/>
          </a:xfrm>
        </p:grpSpPr>
        <p:sp>
          <p:nvSpPr>
            <p:cNvPr id="12516" name="Google Shape;12516;p21"/>
            <p:cNvSpPr/>
            <p:nvPr/>
          </p:nvSpPr>
          <p:spPr>
            <a:xfrm>
              <a:off x="31350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7" name="Google Shape;12517;p21"/>
            <p:cNvSpPr/>
            <p:nvPr/>
          </p:nvSpPr>
          <p:spPr>
            <a:xfrm>
              <a:off x="43301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21"/>
            <p:cNvSpPr/>
            <p:nvPr/>
          </p:nvSpPr>
          <p:spPr>
            <a:xfrm>
              <a:off x="55251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21"/>
            <p:cNvSpPr/>
            <p:nvPr/>
          </p:nvSpPr>
          <p:spPr>
            <a:xfrm>
              <a:off x="67202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21"/>
            <p:cNvSpPr/>
            <p:nvPr/>
          </p:nvSpPr>
          <p:spPr>
            <a:xfrm>
              <a:off x="79153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21"/>
            <p:cNvSpPr/>
            <p:nvPr/>
          </p:nvSpPr>
          <p:spPr>
            <a:xfrm>
              <a:off x="91104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2" name="Google Shape;12522;p21"/>
            <p:cNvSpPr/>
            <p:nvPr/>
          </p:nvSpPr>
          <p:spPr>
            <a:xfrm>
              <a:off x="103055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3" name="Google Shape;12523;p21"/>
            <p:cNvSpPr/>
            <p:nvPr/>
          </p:nvSpPr>
          <p:spPr>
            <a:xfrm>
              <a:off x="820125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21"/>
            <p:cNvSpPr/>
            <p:nvPr/>
          </p:nvSpPr>
          <p:spPr>
            <a:xfrm>
              <a:off x="832076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21"/>
            <p:cNvSpPr/>
            <p:nvPr/>
          </p:nvSpPr>
          <p:spPr>
            <a:xfrm>
              <a:off x="844028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6" name="Google Shape;12526;p21"/>
            <p:cNvSpPr/>
            <p:nvPr/>
          </p:nvSpPr>
          <p:spPr>
            <a:xfrm>
              <a:off x="855979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7" name="Google Shape;12527;p21"/>
            <p:cNvSpPr/>
            <p:nvPr/>
          </p:nvSpPr>
          <p:spPr>
            <a:xfrm>
              <a:off x="867930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8" name="Google Shape;12528;p21"/>
            <p:cNvSpPr/>
            <p:nvPr/>
          </p:nvSpPr>
          <p:spPr>
            <a:xfrm>
              <a:off x="879882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9" name="Google Shape;12529;p21"/>
            <p:cNvSpPr/>
            <p:nvPr/>
          </p:nvSpPr>
          <p:spPr>
            <a:xfrm>
              <a:off x="31350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0" name="Google Shape;12530;p21"/>
            <p:cNvSpPr/>
            <p:nvPr/>
          </p:nvSpPr>
          <p:spPr>
            <a:xfrm>
              <a:off x="43301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1" name="Google Shape;12531;p21"/>
            <p:cNvSpPr/>
            <p:nvPr/>
          </p:nvSpPr>
          <p:spPr>
            <a:xfrm>
              <a:off x="55251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2" name="Google Shape;12532;p21"/>
            <p:cNvSpPr/>
            <p:nvPr/>
          </p:nvSpPr>
          <p:spPr>
            <a:xfrm>
              <a:off x="67202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3" name="Google Shape;12533;p21"/>
            <p:cNvSpPr/>
            <p:nvPr/>
          </p:nvSpPr>
          <p:spPr>
            <a:xfrm>
              <a:off x="79153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4" name="Google Shape;12534;p21"/>
            <p:cNvSpPr/>
            <p:nvPr/>
          </p:nvSpPr>
          <p:spPr>
            <a:xfrm>
              <a:off x="91104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5" name="Google Shape;12535;p21"/>
            <p:cNvSpPr/>
            <p:nvPr/>
          </p:nvSpPr>
          <p:spPr>
            <a:xfrm>
              <a:off x="103055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6" name="Google Shape;12536;p21"/>
            <p:cNvSpPr/>
            <p:nvPr/>
          </p:nvSpPr>
          <p:spPr>
            <a:xfrm>
              <a:off x="820125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7" name="Google Shape;12537;p21"/>
            <p:cNvSpPr/>
            <p:nvPr/>
          </p:nvSpPr>
          <p:spPr>
            <a:xfrm>
              <a:off x="832076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8" name="Google Shape;12538;p21"/>
            <p:cNvSpPr/>
            <p:nvPr/>
          </p:nvSpPr>
          <p:spPr>
            <a:xfrm>
              <a:off x="844028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9" name="Google Shape;12539;p21"/>
            <p:cNvSpPr/>
            <p:nvPr/>
          </p:nvSpPr>
          <p:spPr>
            <a:xfrm>
              <a:off x="855979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0" name="Google Shape;12540;p21"/>
            <p:cNvSpPr/>
            <p:nvPr/>
          </p:nvSpPr>
          <p:spPr>
            <a:xfrm>
              <a:off x="867930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1" name="Google Shape;12541;p21"/>
            <p:cNvSpPr/>
            <p:nvPr/>
          </p:nvSpPr>
          <p:spPr>
            <a:xfrm>
              <a:off x="879882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2" name="Google Shape;12542;p21"/>
            <p:cNvSpPr/>
            <p:nvPr/>
          </p:nvSpPr>
          <p:spPr>
            <a:xfrm>
              <a:off x="31350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3" name="Google Shape;12543;p21"/>
            <p:cNvSpPr/>
            <p:nvPr/>
          </p:nvSpPr>
          <p:spPr>
            <a:xfrm>
              <a:off x="43301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4" name="Google Shape;12544;p21"/>
            <p:cNvSpPr/>
            <p:nvPr/>
          </p:nvSpPr>
          <p:spPr>
            <a:xfrm>
              <a:off x="55251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5" name="Google Shape;12545;p21"/>
            <p:cNvSpPr/>
            <p:nvPr/>
          </p:nvSpPr>
          <p:spPr>
            <a:xfrm>
              <a:off x="67202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6" name="Google Shape;12546;p21"/>
            <p:cNvSpPr/>
            <p:nvPr/>
          </p:nvSpPr>
          <p:spPr>
            <a:xfrm>
              <a:off x="79153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7" name="Google Shape;12547;p21"/>
            <p:cNvSpPr/>
            <p:nvPr/>
          </p:nvSpPr>
          <p:spPr>
            <a:xfrm>
              <a:off x="91104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8" name="Google Shape;12548;p21"/>
            <p:cNvSpPr/>
            <p:nvPr/>
          </p:nvSpPr>
          <p:spPr>
            <a:xfrm>
              <a:off x="103055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21"/>
            <p:cNvSpPr/>
            <p:nvPr/>
          </p:nvSpPr>
          <p:spPr>
            <a:xfrm>
              <a:off x="820125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21"/>
            <p:cNvSpPr/>
            <p:nvPr/>
          </p:nvSpPr>
          <p:spPr>
            <a:xfrm>
              <a:off x="832076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21"/>
            <p:cNvSpPr/>
            <p:nvPr/>
          </p:nvSpPr>
          <p:spPr>
            <a:xfrm>
              <a:off x="844028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21"/>
            <p:cNvSpPr/>
            <p:nvPr/>
          </p:nvSpPr>
          <p:spPr>
            <a:xfrm>
              <a:off x="855979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21"/>
            <p:cNvSpPr/>
            <p:nvPr/>
          </p:nvSpPr>
          <p:spPr>
            <a:xfrm>
              <a:off x="867930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21"/>
            <p:cNvSpPr/>
            <p:nvPr/>
          </p:nvSpPr>
          <p:spPr>
            <a:xfrm>
              <a:off x="879882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5" name="Google Shape;12555;p21"/>
            <p:cNvSpPr/>
            <p:nvPr/>
          </p:nvSpPr>
          <p:spPr>
            <a:xfrm>
              <a:off x="31350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6" name="Google Shape;12556;p21"/>
            <p:cNvSpPr/>
            <p:nvPr/>
          </p:nvSpPr>
          <p:spPr>
            <a:xfrm>
              <a:off x="43301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21"/>
            <p:cNvSpPr/>
            <p:nvPr/>
          </p:nvSpPr>
          <p:spPr>
            <a:xfrm>
              <a:off x="55251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21"/>
            <p:cNvSpPr/>
            <p:nvPr/>
          </p:nvSpPr>
          <p:spPr>
            <a:xfrm>
              <a:off x="67202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21"/>
            <p:cNvSpPr/>
            <p:nvPr/>
          </p:nvSpPr>
          <p:spPr>
            <a:xfrm>
              <a:off x="79153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21"/>
            <p:cNvSpPr/>
            <p:nvPr/>
          </p:nvSpPr>
          <p:spPr>
            <a:xfrm>
              <a:off x="91104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21"/>
            <p:cNvSpPr/>
            <p:nvPr/>
          </p:nvSpPr>
          <p:spPr>
            <a:xfrm>
              <a:off x="103055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21"/>
            <p:cNvSpPr/>
            <p:nvPr/>
          </p:nvSpPr>
          <p:spPr>
            <a:xfrm>
              <a:off x="820125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3" name="Google Shape;12563;p21"/>
            <p:cNvSpPr/>
            <p:nvPr/>
          </p:nvSpPr>
          <p:spPr>
            <a:xfrm>
              <a:off x="832076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4" name="Google Shape;12564;p21"/>
            <p:cNvSpPr/>
            <p:nvPr/>
          </p:nvSpPr>
          <p:spPr>
            <a:xfrm>
              <a:off x="844028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21"/>
            <p:cNvSpPr/>
            <p:nvPr/>
          </p:nvSpPr>
          <p:spPr>
            <a:xfrm>
              <a:off x="855979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21"/>
            <p:cNvSpPr/>
            <p:nvPr/>
          </p:nvSpPr>
          <p:spPr>
            <a:xfrm>
              <a:off x="867930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21"/>
            <p:cNvSpPr/>
            <p:nvPr/>
          </p:nvSpPr>
          <p:spPr>
            <a:xfrm>
              <a:off x="879882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8" name="Google Shape;12568;p21"/>
            <p:cNvSpPr/>
            <p:nvPr/>
          </p:nvSpPr>
          <p:spPr>
            <a:xfrm>
              <a:off x="31350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9" name="Google Shape;12569;p21"/>
            <p:cNvSpPr/>
            <p:nvPr/>
          </p:nvSpPr>
          <p:spPr>
            <a:xfrm>
              <a:off x="43301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21"/>
            <p:cNvSpPr/>
            <p:nvPr/>
          </p:nvSpPr>
          <p:spPr>
            <a:xfrm>
              <a:off x="55251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21"/>
            <p:cNvSpPr/>
            <p:nvPr/>
          </p:nvSpPr>
          <p:spPr>
            <a:xfrm>
              <a:off x="67202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21"/>
            <p:cNvSpPr/>
            <p:nvPr/>
          </p:nvSpPr>
          <p:spPr>
            <a:xfrm>
              <a:off x="79153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3" name="Google Shape;12573;p21"/>
            <p:cNvSpPr/>
            <p:nvPr/>
          </p:nvSpPr>
          <p:spPr>
            <a:xfrm>
              <a:off x="91104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4" name="Google Shape;12574;p21"/>
            <p:cNvSpPr/>
            <p:nvPr/>
          </p:nvSpPr>
          <p:spPr>
            <a:xfrm>
              <a:off x="103055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21"/>
            <p:cNvSpPr/>
            <p:nvPr/>
          </p:nvSpPr>
          <p:spPr>
            <a:xfrm>
              <a:off x="820125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21"/>
            <p:cNvSpPr/>
            <p:nvPr/>
          </p:nvSpPr>
          <p:spPr>
            <a:xfrm>
              <a:off x="832076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21"/>
            <p:cNvSpPr/>
            <p:nvPr/>
          </p:nvSpPr>
          <p:spPr>
            <a:xfrm>
              <a:off x="844028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8" name="Google Shape;12578;p21"/>
            <p:cNvSpPr/>
            <p:nvPr/>
          </p:nvSpPr>
          <p:spPr>
            <a:xfrm>
              <a:off x="855979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9" name="Google Shape;12579;p21"/>
            <p:cNvSpPr/>
            <p:nvPr/>
          </p:nvSpPr>
          <p:spPr>
            <a:xfrm>
              <a:off x="867930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21"/>
            <p:cNvSpPr/>
            <p:nvPr/>
          </p:nvSpPr>
          <p:spPr>
            <a:xfrm>
              <a:off x="879882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21"/>
            <p:cNvSpPr/>
            <p:nvPr/>
          </p:nvSpPr>
          <p:spPr>
            <a:xfrm>
              <a:off x="31350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21"/>
            <p:cNvSpPr/>
            <p:nvPr/>
          </p:nvSpPr>
          <p:spPr>
            <a:xfrm>
              <a:off x="43301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3" name="Google Shape;12583;p21"/>
            <p:cNvSpPr/>
            <p:nvPr/>
          </p:nvSpPr>
          <p:spPr>
            <a:xfrm>
              <a:off x="55251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4" name="Google Shape;12584;p21"/>
            <p:cNvSpPr/>
            <p:nvPr/>
          </p:nvSpPr>
          <p:spPr>
            <a:xfrm>
              <a:off x="67202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21"/>
            <p:cNvSpPr/>
            <p:nvPr/>
          </p:nvSpPr>
          <p:spPr>
            <a:xfrm>
              <a:off x="79153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21"/>
            <p:cNvSpPr/>
            <p:nvPr/>
          </p:nvSpPr>
          <p:spPr>
            <a:xfrm>
              <a:off x="91104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21"/>
            <p:cNvSpPr/>
            <p:nvPr/>
          </p:nvSpPr>
          <p:spPr>
            <a:xfrm>
              <a:off x="103055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8" name="Google Shape;12588;p21"/>
            <p:cNvSpPr/>
            <p:nvPr/>
          </p:nvSpPr>
          <p:spPr>
            <a:xfrm>
              <a:off x="820125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21"/>
            <p:cNvSpPr/>
            <p:nvPr/>
          </p:nvSpPr>
          <p:spPr>
            <a:xfrm>
              <a:off x="832076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21"/>
            <p:cNvSpPr/>
            <p:nvPr/>
          </p:nvSpPr>
          <p:spPr>
            <a:xfrm>
              <a:off x="844028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21"/>
            <p:cNvSpPr/>
            <p:nvPr/>
          </p:nvSpPr>
          <p:spPr>
            <a:xfrm>
              <a:off x="855979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2" name="Google Shape;12592;p21"/>
            <p:cNvSpPr/>
            <p:nvPr/>
          </p:nvSpPr>
          <p:spPr>
            <a:xfrm>
              <a:off x="867930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3" name="Google Shape;12593;p21"/>
            <p:cNvSpPr/>
            <p:nvPr/>
          </p:nvSpPr>
          <p:spPr>
            <a:xfrm>
              <a:off x="879882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21"/>
            <p:cNvSpPr/>
            <p:nvPr/>
          </p:nvSpPr>
          <p:spPr>
            <a:xfrm>
              <a:off x="31350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21"/>
            <p:cNvSpPr/>
            <p:nvPr/>
          </p:nvSpPr>
          <p:spPr>
            <a:xfrm>
              <a:off x="43301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21"/>
            <p:cNvSpPr/>
            <p:nvPr/>
          </p:nvSpPr>
          <p:spPr>
            <a:xfrm>
              <a:off x="55251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7" name="Google Shape;12597;p21"/>
            <p:cNvSpPr/>
            <p:nvPr/>
          </p:nvSpPr>
          <p:spPr>
            <a:xfrm>
              <a:off x="67202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8" name="Google Shape;12598;p21"/>
            <p:cNvSpPr/>
            <p:nvPr/>
          </p:nvSpPr>
          <p:spPr>
            <a:xfrm>
              <a:off x="79153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21"/>
            <p:cNvSpPr/>
            <p:nvPr/>
          </p:nvSpPr>
          <p:spPr>
            <a:xfrm>
              <a:off x="91104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21"/>
            <p:cNvSpPr/>
            <p:nvPr/>
          </p:nvSpPr>
          <p:spPr>
            <a:xfrm>
              <a:off x="103055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21"/>
            <p:cNvSpPr/>
            <p:nvPr/>
          </p:nvSpPr>
          <p:spPr>
            <a:xfrm>
              <a:off x="820125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2" name="Google Shape;12602;p21"/>
            <p:cNvSpPr/>
            <p:nvPr/>
          </p:nvSpPr>
          <p:spPr>
            <a:xfrm>
              <a:off x="832076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3" name="Google Shape;12603;p21"/>
            <p:cNvSpPr/>
            <p:nvPr/>
          </p:nvSpPr>
          <p:spPr>
            <a:xfrm>
              <a:off x="844028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21"/>
            <p:cNvSpPr/>
            <p:nvPr/>
          </p:nvSpPr>
          <p:spPr>
            <a:xfrm>
              <a:off x="855979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21"/>
            <p:cNvSpPr/>
            <p:nvPr/>
          </p:nvSpPr>
          <p:spPr>
            <a:xfrm>
              <a:off x="867930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21"/>
            <p:cNvSpPr/>
            <p:nvPr/>
          </p:nvSpPr>
          <p:spPr>
            <a:xfrm>
              <a:off x="879882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21"/>
            <p:cNvSpPr/>
            <p:nvPr/>
          </p:nvSpPr>
          <p:spPr>
            <a:xfrm>
              <a:off x="31350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21"/>
            <p:cNvSpPr/>
            <p:nvPr/>
          </p:nvSpPr>
          <p:spPr>
            <a:xfrm>
              <a:off x="43301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21"/>
            <p:cNvSpPr/>
            <p:nvPr/>
          </p:nvSpPr>
          <p:spPr>
            <a:xfrm>
              <a:off x="55251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21"/>
            <p:cNvSpPr/>
            <p:nvPr/>
          </p:nvSpPr>
          <p:spPr>
            <a:xfrm>
              <a:off x="67202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1" name="Google Shape;12611;p21"/>
            <p:cNvSpPr/>
            <p:nvPr/>
          </p:nvSpPr>
          <p:spPr>
            <a:xfrm>
              <a:off x="79153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2" name="Google Shape;12612;p21"/>
            <p:cNvSpPr/>
            <p:nvPr/>
          </p:nvSpPr>
          <p:spPr>
            <a:xfrm>
              <a:off x="91104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3" name="Google Shape;12613;p21"/>
            <p:cNvSpPr/>
            <p:nvPr/>
          </p:nvSpPr>
          <p:spPr>
            <a:xfrm>
              <a:off x="103055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21"/>
            <p:cNvSpPr/>
            <p:nvPr/>
          </p:nvSpPr>
          <p:spPr>
            <a:xfrm>
              <a:off x="820125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21"/>
            <p:cNvSpPr/>
            <p:nvPr/>
          </p:nvSpPr>
          <p:spPr>
            <a:xfrm>
              <a:off x="832076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6" name="Google Shape;12616;p21"/>
            <p:cNvSpPr/>
            <p:nvPr/>
          </p:nvSpPr>
          <p:spPr>
            <a:xfrm>
              <a:off x="844028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7" name="Google Shape;12617;p21"/>
            <p:cNvSpPr/>
            <p:nvPr/>
          </p:nvSpPr>
          <p:spPr>
            <a:xfrm>
              <a:off x="855979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21"/>
            <p:cNvSpPr/>
            <p:nvPr/>
          </p:nvSpPr>
          <p:spPr>
            <a:xfrm>
              <a:off x="867930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21"/>
            <p:cNvSpPr/>
            <p:nvPr/>
          </p:nvSpPr>
          <p:spPr>
            <a:xfrm>
              <a:off x="879882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0" name="Google Shape;12620;p21"/>
            <p:cNvSpPr/>
            <p:nvPr/>
          </p:nvSpPr>
          <p:spPr>
            <a:xfrm>
              <a:off x="31350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1" name="Google Shape;12621;p21"/>
            <p:cNvSpPr/>
            <p:nvPr/>
          </p:nvSpPr>
          <p:spPr>
            <a:xfrm>
              <a:off x="43301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21"/>
            <p:cNvSpPr/>
            <p:nvPr/>
          </p:nvSpPr>
          <p:spPr>
            <a:xfrm>
              <a:off x="55251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21"/>
            <p:cNvSpPr/>
            <p:nvPr/>
          </p:nvSpPr>
          <p:spPr>
            <a:xfrm>
              <a:off x="67202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21"/>
            <p:cNvSpPr/>
            <p:nvPr/>
          </p:nvSpPr>
          <p:spPr>
            <a:xfrm>
              <a:off x="79153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21"/>
            <p:cNvSpPr/>
            <p:nvPr/>
          </p:nvSpPr>
          <p:spPr>
            <a:xfrm>
              <a:off x="91104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21"/>
            <p:cNvSpPr/>
            <p:nvPr/>
          </p:nvSpPr>
          <p:spPr>
            <a:xfrm>
              <a:off x="103055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7" name="Google Shape;12627;p21"/>
            <p:cNvSpPr/>
            <p:nvPr/>
          </p:nvSpPr>
          <p:spPr>
            <a:xfrm>
              <a:off x="820125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8" name="Google Shape;12628;p21"/>
            <p:cNvSpPr/>
            <p:nvPr/>
          </p:nvSpPr>
          <p:spPr>
            <a:xfrm>
              <a:off x="832076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9" name="Google Shape;12629;p21"/>
            <p:cNvSpPr/>
            <p:nvPr/>
          </p:nvSpPr>
          <p:spPr>
            <a:xfrm>
              <a:off x="844028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21"/>
            <p:cNvSpPr/>
            <p:nvPr/>
          </p:nvSpPr>
          <p:spPr>
            <a:xfrm>
              <a:off x="855979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1" name="Google Shape;12631;p21"/>
            <p:cNvSpPr/>
            <p:nvPr/>
          </p:nvSpPr>
          <p:spPr>
            <a:xfrm>
              <a:off x="867930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2" name="Google Shape;12632;p21"/>
            <p:cNvSpPr/>
            <p:nvPr/>
          </p:nvSpPr>
          <p:spPr>
            <a:xfrm>
              <a:off x="879882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21"/>
            <p:cNvSpPr/>
            <p:nvPr/>
          </p:nvSpPr>
          <p:spPr>
            <a:xfrm>
              <a:off x="31350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4" name="Google Shape;12634;p21"/>
            <p:cNvSpPr/>
            <p:nvPr/>
          </p:nvSpPr>
          <p:spPr>
            <a:xfrm>
              <a:off x="43301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5" name="Google Shape;12635;p21"/>
            <p:cNvSpPr/>
            <p:nvPr/>
          </p:nvSpPr>
          <p:spPr>
            <a:xfrm>
              <a:off x="55251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21"/>
            <p:cNvSpPr/>
            <p:nvPr/>
          </p:nvSpPr>
          <p:spPr>
            <a:xfrm>
              <a:off x="67202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7" name="Google Shape;12637;p21"/>
            <p:cNvSpPr/>
            <p:nvPr/>
          </p:nvSpPr>
          <p:spPr>
            <a:xfrm>
              <a:off x="79153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8" name="Google Shape;12638;p21"/>
            <p:cNvSpPr/>
            <p:nvPr/>
          </p:nvSpPr>
          <p:spPr>
            <a:xfrm>
              <a:off x="91104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21"/>
            <p:cNvSpPr/>
            <p:nvPr/>
          </p:nvSpPr>
          <p:spPr>
            <a:xfrm>
              <a:off x="103055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0" name="Google Shape;12640;p21"/>
            <p:cNvSpPr/>
            <p:nvPr/>
          </p:nvSpPr>
          <p:spPr>
            <a:xfrm>
              <a:off x="820125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1" name="Google Shape;12641;p21"/>
            <p:cNvSpPr/>
            <p:nvPr/>
          </p:nvSpPr>
          <p:spPr>
            <a:xfrm>
              <a:off x="832076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2" name="Google Shape;12642;p21"/>
            <p:cNvSpPr/>
            <p:nvPr/>
          </p:nvSpPr>
          <p:spPr>
            <a:xfrm>
              <a:off x="844028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3" name="Google Shape;12643;p21"/>
            <p:cNvSpPr/>
            <p:nvPr/>
          </p:nvSpPr>
          <p:spPr>
            <a:xfrm>
              <a:off x="855979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4" name="Google Shape;12644;p21"/>
            <p:cNvSpPr/>
            <p:nvPr/>
          </p:nvSpPr>
          <p:spPr>
            <a:xfrm>
              <a:off x="867930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5" name="Google Shape;12645;p21"/>
            <p:cNvSpPr/>
            <p:nvPr/>
          </p:nvSpPr>
          <p:spPr>
            <a:xfrm>
              <a:off x="879882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6" name="Google Shape;12646;p21"/>
            <p:cNvSpPr/>
            <p:nvPr/>
          </p:nvSpPr>
          <p:spPr>
            <a:xfrm>
              <a:off x="31350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7" name="Google Shape;12647;p21"/>
            <p:cNvSpPr/>
            <p:nvPr/>
          </p:nvSpPr>
          <p:spPr>
            <a:xfrm>
              <a:off x="43301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8" name="Google Shape;12648;p21"/>
            <p:cNvSpPr/>
            <p:nvPr/>
          </p:nvSpPr>
          <p:spPr>
            <a:xfrm>
              <a:off x="55251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9" name="Google Shape;12649;p21"/>
            <p:cNvSpPr/>
            <p:nvPr/>
          </p:nvSpPr>
          <p:spPr>
            <a:xfrm>
              <a:off x="67202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0" name="Google Shape;12650;p21"/>
            <p:cNvSpPr/>
            <p:nvPr/>
          </p:nvSpPr>
          <p:spPr>
            <a:xfrm>
              <a:off x="79153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1" name="Google Shape;12651;p21"/>
            <p:cNvSpPr/>
            <p:nvPr/>
          </p:nvSpPr>
          <p:spPr>
            <a:xfrm>
              <a:off x="91104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2" name="Google Shape;12652;p21"/>
            <p:cNvSpPr/>
            <p:nvPr/>
          </p:nvSpPr>
          <p:spPr>
            <a:xfrm>
              <a:off x="103055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3" name="Google Shape;12653;p21"/>
            <p:cNvSpPr/>
            <p:nvPr/>
          </p:nvSpPr>
          <p:spPr>
            <a:xfrm>
              <a:off x="820125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4" name="Google Shape;12654;p21"/>
            <p:cNvSpPr/>
            <p:nvPr/>
          </p:nvSpPr>
          <p:spPr>
            <a:xfrm>
              <a:off x="832076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5" name="Google Shape;12655;p21"/>
            <p:cNvSpPr/>
            <p:nvPr/>
          </p:nvSpPr>
          <p:spPr>
            <a:xfrm>
              <a:off x="844028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6" name="Google Shape;12656;p21"/>
            <p:cNvSpPr/>
            <p:nvPr/>
          </p:nvSpPr>
          <p:spPr>
            <a:xfrm>
              <a:off x="855979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7" name="Google Shape;12657;p21"/>
            <p:cNvSpPr/>
            <p:nvPr/>
          </p:nvSpPr>
          <p:spPr>
            <a:xfrm>
              <a:off x="867930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8" name="Google Shape;12658;p21"/>
            <p:cNvSpPr/>
            <p:nvPr/>
          </p:nvSpPr>
          <p:spPr>
            <a:xfrm>
              <a:off x="879882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9" name="Google Shape;12659;p21"/>
            <p:cNvSpPr/>
            <p:nvPr/>
          </p:nvSpPr>
          <p:spPr>
            <a:xfrm>
              <a:off x="31350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21"/>
            <p:cNvSpPr/>
            <p:nvPr/>
          </p:nvSpPr>
          <p:spPr>
            <a:xfrm>
              <a:off x="43301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1" name="Google Shape;12661;p21"/>
            <p:cNvSpPr/>
            <p:nvPr/>
          </p:nvSpPr>
          <p:spPr>
            <a:xfrm>
              <a:off x="55251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2" name="Google Shape;12662;p21"/>
            <p:cNvSpPr/>
            <p:nvPr/>
          </p:nvSpPr>
          <p:spPr>
            <a:xfrm>
              <a:off x="67202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21"/>
            <p:cNvSpPr/>
            <p:nvPr/>
          </p:nvSpPr>
          <p:spPr>
            <a:xfrm>
              <a:off x="79153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21"/>
            <p:cNvSpPr/>
            <p:nvPr/>
          </p:nvSpPr>
          <p:spPr>
            <a:xfrm>
              <a:off x="91104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21"/>
            <p:cNvSpPr/>
            <p:nvPr/>
          </p:nvSpPr>
          <p:spPr>
            <a:xfrm>
              <a:off x="103055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21"/>
            <p:cNvSpPr/>
            <p:nvPr/>
          </p:nvSpPr>
          <p:spPr>
            <a:xfrm>
              <a:off x="820125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21"/>
            <p:cNvSpPr/>
            <p:nvPr/>
          </p:nvSpPr>
          <p:spPr>
            <a:xfrm>
              <a:off x="832076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21"/>
            <p:cNvSpPr/>
            <p:nvPr/>
          </p:nvSpPr>
          <p:spPr>
            <a:xfrm>
              <a:off x="844028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21"/>
            <p:cNvSpPr/>
            <p:nvPr/>
          </p:nvSpPr>
          <p:spPr>
            <a:xfrm>
              <a:off x="855979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21"/>
            <p:cNvSpPr/>
            <p:nvPr/>
          </p:nvSpPr>
          <p:spPr>
            <a:xfrm>
              <a:off x="867930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1" name="Google Shape;12671;p21"/>
            <p:cNvSpPr/>
            <p:nvPr/>
          </p:nvSpPr>
          <p:spPr>
            <a:xfrm>
              <a:off x="879882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2" name="Google Shape;12672;p21"/>
            <p:cNvSpPr/>
            <p:nvPr/>
          </p:nvSpPr>
          <p:spPr>
            <a:xfrm>
              <a:off x="31350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3" name="Google Shape;12673;p21"/>
            <p:cNvSpPr/>
            <p:nvPr/>
          </p:nvSpPr>
          <p:spPr>
            <a:xfrm>
              <a:off x="43301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4" name="Google Shape;12674;p21"/>
            <p:cNvSpPr/>
            <p:nvPr/>
          </p:nvSpPr>
          <p:spPr>
            <a:xfrm>
              <a:off x="55251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21"/>
            <p:cNvSpPr/>
            <p:nvPr/>
          </p:nvSpPr>
          <p:spPr>
            <a:xfrm>
              <a:off x="67202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6" name="Google Shape;12676;p21"/>
            <p:cNvSpPr/>
            <p:nvPr/>
          </p:nvSpPr>
          <p:spPr>
            <a:xfrm>
              <a:off x="79153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7" name="Google Shape;12677;p21"/>
            <p:cNvSpPr/>
            <p:nvPr/>
          </p:nvSpPr>
          <p:spPr>
            <a:xfrm>
              <a:off x="91104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21"/>
            <p:cNvSpPr/>
            <p:nvPr/>
          </p:nvSpPr>
          <p:spPr>
            <a:xfrm>
              <a:off x="103055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9" name="Google Shape;12679;p21"/>
            <p:cNvSpPr/>
            <p:nvPr/>
          </p:nvSpPr>
          <p:spPr>
            <a:xfrm>
              <a:off x="820125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0" name="Google Shape;12680;p21"/>
            <p:cNvSpPr/>
            <p:nvPr/>
          </p:nvSpPr>
          <p:spPr>
            <a:xfrm>
              <a:off x="832076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21"/>
            <p:cNvSpPr/>
            <p:nvPr/>
          </p:nvSpPr>
          <p:spPr>
            <a:xfrm>
              <a:off x="844028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2" name="Google Shape;12682;p21"/>
            <p:cNvSpPr/>
            <p:nvPr/>
          </p:nvSpPr>
          <p:spPr>
            <a:xfrm>
              <a:off x="855979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3" name="Google Shape;12683;p21"/>
            <p:cNvSpPr/>
            <p:nvPr/>
          </p:nvSpPr>
          <p:spPr>
            <a:xfrm>
              <a:off x="867930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21"/>
            <p:cNvSpPr/>
            <p:nvPr/>
          </p:nvSpPr>
          <p:spPr>
            <a:xfrm>
              <a:off x="879882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21"/>
            <p:cNvSpPr/>
            <p:nvPr/>
          </p:nvSpPr>
          <p:spPr>
            <a:xfrm>
              <a:off x="31350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21"/>
            <p:cNvSpPr/>
            <p:nvPr/>
          </p:nvSpPr>
          <p:spPr>
            <a:xfrm>
              <a:off x="43301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7" name="Google Shape;12687;p21"/>
            <p:cNvSpPr/>
            <p:nvPr/>
          </p:nvSpPr>
          <p:spPr>
            <a:xfrm>
              <a:off x="55251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8" name="Google Shape;12688;p21"/>
            <p:cNvSpPr/>
            <p:nvPr/>
          </p:nvSpPr>
          <p:spPr>
            <a:xfrm>
              <a:off x="67202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21"/>
            <p:cNvSpPr/>
            <p:nvPr/>
          </p:nvSpPr>
          <p:spPr>
            <a:xfrm>
              <a:off x="79153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21"/>
            <p:cNvSpPr/>
            <p:nvPr/>
          </p:nvSpPr>
          <p:spPr>
            <a:xfrm>
              <a:off x="91104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21"/>
            <p:cNvSpPr/>
            <p:nvPr/>
          </p:nvSpPr>
          <p:spPr>
            <a:xfrm>
              <a:off x="103055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21"/>
            <p:cNvSpPr/>
            <p:nvPr/>
          </p:nvSpPr>
          <p:spPr>
            <a:xfrm>
              <a:off x="820125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21"/>
            <p:cNvSpPr/>
            <p:nvPr/>
          </p:nvSpPr>
          <p:spPr>
            <a:xfrm>
              <a:off x="832076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4" name="Google Shape;12694;p21"/>
            <p:cNvSpPr/>
            <p:nvPr/>
          </p:nvSpPr>
          <p:spPr>
            <a:xfrm>
              <a:off x="844028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5" name="Google Shape;12695;p21"/>
            <p:cNvSpPr/>
            <p:nvPr/>
          </p:nvSpPr>
          <p:spPr>
            <a:xfrm>
              <a:off x="855979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21"/>
            <p:cNvSpPr/>
            <p:nvPr/>
          </p:nvSpPr>
          <p:spPr>
            <a:xfrm>
              <a:off x="867930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21"/>
            <p:cNvSpPr/>
            <p:nvPr/>
          </p:nvSpPr>
          <p:spPr>
            <a:xfrm>
              <a:off x="879882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21"/>
            <p:cNvSpPr/>
            <p:nvPr/>
          </p:nvSpPr>
          <p:spPr>
            <a:xfrm>
              <a:off x="31350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21"/>
            <p:cNvSpPr/>
            <p:nvPr/>
          </p:nvSpPr>
          <p:spPr>
            <a:xfrm>
              <a:off x="43301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21"/>
            <p:cNvSpPr/>
            <p:nvPr/>
          </p:nvSpPr>
          <p:spPr>
            <a:xfrm>
              <a:off x="55251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1" name="Google Shape;12701;p21"/>
            <p:cNvSpPr/>
            <p:nvPr/>
          </p:nvSpPr>
          <p:spPr>
            <a:xfrm>
              <a:off x="67202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2" name="Google Shape;12702;p21"/>
            <p:cNvSpPr/>
            <p:nvPr/>
          </p:nvSpPr>
          <p:spPr>
            <a:xfrm>
              <a:off x="79153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21"/>
            <p:cNvSpPr/>
            <p:nvPr/>
          </p:nvSpPr>
          <p:spPr>
            <a:xfrm>
              <a:off x="91104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21"/>
            <p:cNvSpPr/>
            <p:nvPr/>
          </p:nvSpPr>
          <p:spPr>
            <a:xfrm>
              <a:off x="103055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21"/>
            <p:cNvSpPr/>
            <p:nvPr/>
          </p:nvSpPr>
          <p:spPr>
            <a:xfrm>
              <a:off x="820125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21"/>
            <p:cNvSpPr/>
            <p:nvPr/>
          </p:nvSpPr>
          <p:spPr>
            <a:xfrm>
              <a:off x="832076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21"/>
            <p:cNvSpPr/>
            <p:nvPr/>
          </p:nvSpPr>
          <p:spPr>
            <a:xfrm>
              <a:off x="844028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21"/>
            <p:cNvSpPr/>
            <p:nvPr/>
          </p:nvSpPr>
          <p:spPr>
            <a:xfrm>
              <a:off x="855979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9" name="Google Shape;12709;p21"/>
            <p:cNvSpPr/>
            <p:nvPr/>
          </p:nvSpPr>
          <p:spPr>
            <a:xfrm>
              <a:off x="867930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0" name="Google Shape;12710;p21"/>
            <p:cNvSpPr/>
            <p:nvPr/>
          </p:nvSpPr>
          <p:spPr>
            <a:xfrm>
              <a:off x="879882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21"/>
            <p:cNvSpPr/>
            <p:nvPr/>
          </p:nvSpPr>
          <p:spPr>
            <a:xfrm>
              <a:off x="31350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21"/>
            <p:cNvSpPr/>
            <p:nvPr/>
          </p:nvSpPr>
          <p:spPr>
            <a:xfrm>
              <a:off x="43301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21"/>
            <p:cNvSpPr/>
            <p:nvPr/>
          </p:nvSpPr>
          <p:spPr>
            <a:xfrm>
              <a:off x="55251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21"/>
            <p:cNvSpPr/>
            <p:nvPr/>
          </p:nvSpPr>
          <p:spPr>
            <a:xfrm>
              <a:off x="67202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21"/>
            <p:cNvSpPr/>
            <p:nvPr/>
          </p:nvSpPr>
          <p:spPr>
            <a:xfrm>
              <a:off x="79153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21"/>
            <p:cNvSpPr/>
            <p:nvPr/>
          </p:nvSpPr>
          <p:spPr>
            <a:xfrm>
              <a:off x="91104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21"/>
            <p:cNvSpPr/>
            <p:nvPr/>
          </p:nvSpPr>
          <p:spPr>
            <a:xfrm>
              <a:off x="103055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21"/>
            <p:cNvSpPr/>
            <p:nvPr/>
          </p:nvSpPr>
          <p:spPr>
            <a:xfrm>
              <a:off x="820125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21"/>
            <p:cNvSpPr/>
            <p:nvPr/>
          </p:nvSpPr>
          <p:spPr>
            <a:xfrm>
              <a:off x="832076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21"/>
            <p:cNvSpPr/>
            <p:nvPr/>
          </p:nvSpPr>
          <p:spPr>
            <a:xfrm>
              <a:off x="844028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21"/>
            <p:cNvSpPr/>
            <p:nvPr/>
          </p:nvSpPr>
          <p:spPr>
            <a:xfrm>
              <a:off x="855979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21"/>
            <p:cNvSpPr/>
            <p:nvPr/>
          </p:nvSpPr>
          <p:spPr>
            <a:xfrm>
              <a:off x="867930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3" name="Google Shape;12723;p21"/>
            <p:cNvSpPr/>
            <p:nvPr/>
          </p:nvSpPr>
          <p:spPr>
            <a:xfrm>
              <a:off x="879882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4" name="Google Shape;12724;p21"/>
            <p:cNvSpPr/>
            <p:nvPr/>
          </p:nvSpPr>
          <p:spPr>
            <a:xfrm>
              <a:off x="31350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21"/>
            <p:cNvSpPr/>
            <p:nvPr/>
          </p:nvSpPr>
          <p:spPr>
            <a:xfrm>
              <a:off x="43301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21"/>
            <p:cNvSpPr/>
            <p:nvPr/>
          </p:nvSpPr>
          <p:spPr>
            <a:xfrm>
              <a:off x="55251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21"/>
            <p:cNvSpPr/>
            <p:nvPr/>
          </p:nvSpPr>
          <p:spPr>
            <a:xfrm>
              <a:off x="67202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21"/>
            <p:cNvSpPr/>
            <p:nvPr/>
          </p:nvSpPr>
          <p:spPr>
            <a:xfrm>
              <a:off x="79153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21"/>
            <p:cNvSpPr/>
            <p:nvPr/>
          </p:nvSpPr>
          <p:spPr>
            <a:xfrm>
              <a:off x="91104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21"/>
            <p:cNvSpPr/>
            <p:nvPr/>
          </p:nvSpPr>
          <p:spPr>
            <a:xfrm>
              <a:off x="103055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21"/>
            <p:cNvSpPr/>
            <p:nvPr/>
          </p:nvSpPr>
          <p:spPr>
            <a:xfrm>
              <a:off x="820125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2" name="Google Shape;12732;p21"/>
            <p:cNvSpPr/>
            <p:nvPr/>
          </p:nvSpPr>
          <p:spPr>
            <a:xfrm>
              <a:off x="832076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3" name="Google Shape;12733;p21"/>
            <p:cNvSpPr/>
            <p:nvPr/>
          </p:nvSpPr>
          <p:spPr>
            <a:xfrm>
              <a:off x="844028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21"/>
            <p:cNvSpPr/>
            <p:nvPr/>
          </p:nvSpPr>
          <p:spPr>
            <a:xfrm>
              <a:off x="855979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5" name="Google Shape;12735;p21"/>
            <p:cNvSpPr/>
            <p:nvPr/>
          </p:nvSpPr>
          <p:spPr>
            <a:xfrm>
              <a:off x="867930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6" name="Google Shape;12736;p21"/>
            <p:cNvSpPr/>
            <p:nvPr/>
          </p:nvSpPr>
          <p:spPr>
            <a:xfrm>
              <a:off x="879882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21"/>
            <p:cNvSpPr/>
            <p:nvPr/>
          </p:nvSpPr>
          <p:spPr>
            <a:xfrm>
              <a:off x="31350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8" name="Google Shape;12738;p21"/>
            <p:cNvSpPr/>
            <p:nvPr/>
          </p:nvSpPr>
          <p:spPr>
            <a:xfrm>
              <a:off x="43301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9" name="Google Shape;12739;p21"/>
            <p:cNvSpPr/>
            <p:nvPr/>
          </p:nvSpPr>
          <p:spPr>
            <a:xfrm>
              <a:off x="55251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21"/>
            <p:cNvSpPr/>
            <p:nvPr/>
          </p:nvSpPr>
          <p:spPr>
            <a:xfrm>
              <a:off x="67202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1" name="Google Shape;12741;p21"/>
            <p:cNvSpPr/>
            <p:nvPr/>
          </p:nvSpPr>
          <p:spPr>
            <a:xfrm>
              <a:off x="79153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2" name="Google Shape;12742;p21"/>
            <p:cNvSpPr/>
            <p:nvPr/>
          </p:nvSpPr>
          <p:spPr>
            <a:xfrm>
              <a:off x="91104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21"/>
            <p:cNvSpPr/>
            <p:nvPr/>
          </p:nvSpPr>
          <p:spPr>
            <a:xfrm>
              <a:off x="103055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4" name="Google Shape;12744;p21"/>
            <p:cNvSpPr/>
            <p:nvPr/>
          </p:nvSpPr>
          <p:spPr>
            <a:xfrm>
              <a:off x="820125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5" name="Google Shape;12745;p21"/>
            <p:cNvSpPr/>
            <p:nvPr/>
          </p:nvSpPr>
          <p:spPr>
            <a:xfrm>
              <a:off x="832076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21"/>
            <p:cNvSpPr/>
            <p:nvPr/>
          </p:nvSpPr>
          <p:spPr>
            <a:xfrm>
              <a:off x="844028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7" name="Google Shape;12747;p21"/>
            <p:cNvSpPr/>
            <p:nvPr/>
          </p:nvSpPr>
          <p:spPr>
            <a:xfrm>
              <a:off x="855979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8" name="Google Shape;12748;p21"/>
            <p:cNvSpPr/>
            <p:nvPr/>
          </p:nvSpPr>
          <p:spPr>
            <a:xfrm>
              <a:off x="867930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21"/>
            <p:cNvSpPr/>
            <p:nvPr/>
          </p:nvSpPr>
          <p:spPr>
            <a:xfrm>
              <a:off x="879882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21"/>
            <p:cNvSpPr/>
            <p:nvPr/>
          </p:nvSpPr>
          <p:spPr>
            <a:xfrm>
              <a:off x="31350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21"/>
            <p:cNvSpPr/>
            <p:nvPr/>
          </p:nvSpPr>
          <p:spPr>
            <a:xfrm>
              <a:off x="43301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21"/>
            <p:cNvSpPr/>
            <p:nvPr/>
          </p:nvSpPr>
          <p:spPr>
            <a:xfrm>
              <a:off x="55251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21"/>
            <p:cNvSpPr/>
            <p:nvPr/>
          </p:nvSpPr>
          <p:spPr>
            <a:xfrm>
              <a:off x="67202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21"/>
            <p:cNvSpPr/>
            <p:nvPr/>
          </p:nvSpPr>
          <p:spPr>
            <a:xfrm>
              <a:off x="79153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21"/>
            <p:cNvSpPr/>
            <p:nvPr/>
          </p:nvSpPr>
          <p:spPr>
            <a:xfrm>
              <a:off x="91104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21"/>
            <p:cNvSpPr/>
            <p:nvPr/>
          </p:nvSpPr>
          <p:spPr>
            <a:xfrm>
              <a:off x="103055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21"/>
            <p:cNvSpPr/>
            <p:nvPr/>
          </p:nvSpPr>
          <p:spPr>
            <a:xfrm>
              <a:off x="820125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21"/>
            <p:cNvSpPr/>
            <p:nvPr/>
          </p:nvSpPr>
          <p:spPr>
            <a:xfrm>
              <a:off x="832076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21"/>
            <p:cNvSpPr/>
            <p:nvPr/>
          </p:nvSpPr>
          <p:spPr>
            <a:xfrm>
              <a:off x="844028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0" name="Google Shape;12760;p21"/>
            <p:cNvSpPr/>
            <p:nvPr/>
          </p:nvSpPr>
          <p:spPr>
            <a:xfrm>
              <a:off x="855979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1" name="Google Shape;12761;p21"/>
            <p:cNvSpPr/>
            <p:nvPr/>
          </p:nvSpPr>
          <p:spPr>
            <a:xfrm>
              <a:off x="867930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2" name="Google Shape;12762;p21"/>
            <p:cNvSpPr/>
            <p:nvPr/>
          </p:nvSpPr>
          <p:spPr>
            <a:xfrm>
              <a:off x="879882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21"/>
            <p:cNvSpPr/>
            <p:nvPr/>
          </p:nvSpPr>
          <p:spPr>
            <a:xfrm>
              <a:off x="31350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21"/>
            <p:cNvSpPr/>
            <p:nvPr/>
          </p:nvSpPr>
          <p:spPr>
            <a:xfrm>
              <a:off x="43301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21"/>
            <p:cNvSpPr/>
            <p:nvPr/>
          </p:nvSpPr>
          <p:spPr>
            <a:xfrm>
              <a:off x="55251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21"/>
            <p:cNvSpPr/>
            <p:nvPr/>
          </p:nvSpPr>
          <p:spPr>
            <a:xfrm>
              <a:off x="67202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21"/>
            <p:cNvSpPr/>
            <p:nvPr/>
          </p:nvSpPr>
          <p:spPr>
            <a:xfrm>
              <a:off x="79153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21"/>
            <p:cNvSpPr/>
            <p:nvPr/>
          </p:nvSpPr>
          <p:spPr>
            <a:xfrm>
              <a:off x="91104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21"/>
            <p:cNvSpPr/>
            <p:nvPr/>
          </p:nvSpPr>
          <p:spPr>
            <a:xfrm>
              <a:off x="103055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21"/>
            <p:cNvSpPr/>
            <p:nvPr/>
          </p:nvSpPr>
          <p:spPr>
            <a:xfrm>
              <a:off x="820125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21"/>
            <p:cNvSpPr/>
            <p:nvPr/>
          </p:nvSpPr>
          <p:spPr>
            <a:xfrm>
              <a:off x="832076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21"/>
            <p:cNvSpPr/>
            <p:nvPr/>
          </p:nvSpPr>
          <p:spPr>
            <a:xfrm>
              <a:off x="844028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21"/>
            <p:cNvSpPr/>
            <p:nvPr/>
          </p:nvSpPr>
          <p:spPr>
            <a:xfrm>
              <a:off x="855979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21"/>
            <p:cNvSpPr/>
            <p:nvPr/>
          </p:nvSpPr>
          <p:spPr>
            <a:xfrm>
              <a:off x="867930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21"/>
            <p:cNvSpPr/>
            <p:nvPr/>
          </p:nvSpPr>
          <p:spPr>
            <a:xfrm>
              <a:off x="879882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21"/>
            <p:cNvSpPr/>
            <p:nvPr/>
          </p:nvSpPr>
          <p:spPr>
            <a:xfrm>
              <a:off x="31350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21"/>
            <p:cNvSpPr/>
            <p:nvPr/>
          </p:nvSpPr>
          <p:spPr>
            <a:xfrm>
              <a:off x="43301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21"/>
            <p:cNvSpPr/>
            <p:nvPr/>
          </p:nvSpPr>
          <p:spPr>
            <a:xfrm>
              <a:off x="55251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21"/>
            <p:cNvSpPr/>
            <p:nvPr/>
          </p:nvSpPr>
          <p:spPr>
            <a:xfrm>
              <a:off x="67202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21"/>
            <p:cNvSpPr/>
            <p:nvPr/>
          </p:nvSpPr>
          <p:spPr>
            <a:xfrm>
              <a:off x="79153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21"/>
            <p:cNvSpPr/>
            <p:nvPr/>
          </p:nvSpPr>
          <p:spPr>
            <a:xfrm>
              <a:off x="91104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21"/>
            <p:cNvSpPr/>
            <p:nvPr/>
          </p:nvSpPr>
          <p:spPr>
            <a:xfrm>
              <a:off x="103055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21"/>
            <p:cNvSpPr/>
            <p:nvPr/>
          </p:nvSpPr>
          <p:spPr>
            <a:xfrm>
              <a:off x="820125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21"/>
            <p:cNvSpPr/>
            <p:nvPr/>
          </p:nvSpPr>
          <p:spPr>
            <a:xfrm>
              <a:off x="832076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21"/>
            <p:cNvSpPr/>
            <p:nvPr/>
          </p:nvSpPr>
          <p:spPr>
            <a:xfrm>
              <a:off x="844028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21"/>
            <p:cNvSpPr/>
            <p:nvPr/>
          </p:nvSpPr>
          <p:spPr>
            <a:xfrm>
              <a:off x="855979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21"/>
            <p:cNvSpPr/>
            <p:nvPr/>
          </p:nvSpPr>
          <p:spPr>
            <a:xfrm>
              <a:off x="867930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21"/>
            <p:cNvSpPr/>
            <p:nvPr/>
          </p:nvSpPr>
          <p:spPr>
            <a:xfrm>
              <a:off x="879882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9" name="Google Shape;12789;p21"/>
            <p:cNvSpPr/>
            <p:nvPr/>
          </p:nvSpPr>
          <p:spPr>
            <a:xfrm>
              <a:off x="31350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0" name="Google Shape;12790;p21"/>
            <p:cNvSpPr/>
            <p:nvPr/>
          </p:nvSpPr>
          <p:spPr>
            <a:xfrm>
              <a:off x="43301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21"/>
            <p:cNvSpPr/>
            <p:nvPr/>
          </p:nvSpPr>
          <p:spPr>
            <a:xfrm>
              <a:off x="55251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21"/>
            <p:cNvSpPr/>
            <p:nvPr/>
          </p:nvSpPr>
          <p:spPr>
            <a:xfrm>
              <a:off x="67202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21"/>
            <p:cNvSpPr/>
            <p:nvPr/>
          </p:nvSpPr>
          <p:spPr>
            <a:xfrm>
              <a:off x="79153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21"/>
            <p:cNvSpPr/>
            <p:nvPr/>
          </p:nvSpPr>
          <p:spPr>
            <a:xfrm>
              <a:off x="91104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5" name="Google Shape;12795;p21"/>
            <p:cNvSpPr/>
            <p:nvPr/>
          </p:nvSpPr>
          <p:spPr>
            <a:xfrm>
              <a:off x="103055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6" name="Google Shape;12796;p21"/>
            <p:cNvSpPr/>
            <p:nvPr/>
          </p:nvSpPr>
          <p:spPr>
            <a:xfrm>
              <a:off x="820125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7" name="Google Shape;12797;p21"/>
            <p:cNvSpPr/>
            <p:nvPr/>
          </p:nvSpPr>
          <p:spPr>
            <a:xfrm>
              <a:off x="832076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8" name="Google Shape;12798;p21"/>
            <p:cNvSpPr/>
            <p:nvPr/>
          </p:nvSpPr>
          <p:spPr>
            <a:xfrm>
              <a:off x="844028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9" name="Google Shape;12799;p21"/>
            <p:cNvSpPr/>
            <p:nvPr/>
          </p:nvSpPr>
          <p:spPr>
            <a:xfrm>
              <a:off x="855979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0" name="Google Shape;12800;p21"/>
            <p:cNvSpPr/>
            <p:nvPr/>
          </p:nvSpPr>
          <p:spPr>
            <a:xfrm>
              <a:off x="867930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1" name="Google Shape;12801;p21"/>
            <p:cNvSpPr/>
            <p:nvPr/>
          </p:nvSpPr>
          <p:spPr>
            <a:xfrm>
              <a:off x="879882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2" name="Google Shape;12802;p21"/>
            <p:cNvSpPr/>
            <p:nvPr/>
          </p:nvSpPr>
          <p:spPr>
            <a:xfrm>
              <a:off x="31350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3" name="Google Shape;12803;p21"/>
            <p:cNvSpPr/>
            <p:nvPr/>
          </p:nvSpPr>
          <p:spPr>
            <a:xfrm>
              <a:off x="43301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4" name="Google Shape;12804;p21"/>
            <p:cNvSpPr/>
            <p:nvPr/>
          </p:nvSpPr>
          <p:spPr>
            <a:xfrm>
              <a:off x="55251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5" name="Google Shape;12805;p21"/>
            <p:cNvSpPr/>
            <p:nvPr/>
          </p:nvSpPr>
          <p:spPr>
            <a:xfrm>
              <a:off x="67202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6" name="Google Shape;12806;p21"/>
            <p:cNvSpPr/>
            <p:nvPr/>
          </p:nvSpPr>
          <p:spPr>
            <a:xfrm>
              <a:off x="79153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7" name="Google Shape;12807;p21"/>
            <p:cNvSpPr/>
            <p:nvPr/>
          </p:nvSpPr>
          <p:spPr>
            <a:xfrm>
              <a:off x="91104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8" name="Google Shape;12808;p21"/>
            <p:cNvSpPr/>
            <p:nvPr/>
          </p:nvSpPr>
          <p:spPr>
            <a:xfrm>
              <a:off x="103055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9" name="Google Shape;12809;p21"/>
            <p:cNvSpPr/>
            <p:nvPr/>
          </p:nvSpPr>
          <p:spPr>
            <a:xfrm>
              <a:off x="820125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0" name="Google Shape;12810;p21"/>
            <p:cNvSpPr/>
            <p:nvPr/>
          </p:nvSpPr>
          <p:spPr>
            <a:xfrm>
              <a:off x="832076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1" name="Google Shape;12811;p21"/>
            <p:cNvSpPr/>
            <p:nvPr/>
          </p:nvSpPr>
          <p:spPr>
            <a:xfrm>
              <a:off x="844028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21"/>
            <p:cNvSpPr/>
            <p:nvPr/>
          </p:nvSpPr>
          <p:spPr>
            <a:xfrm>
              <a:off x="855979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21"/>
            <p:cNvSpPr/>
            <p:nvPr/>
          </p:nvSpPr>
          <p:spPr>
            <a:xfrm>
              <a:off x="867930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4" name="Google Shape;12814;p21"/>
            <p:cNvSpPr/>
            <p:nvPr/>
          </p:nvSpPr>
          <p:spPr>
            <a:xfrm>
              <a:off x="879882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5" name="Google Shape;12815;p21"/>
            <p:cNvSpPr/>
            <p:nvPr/>
          </p:nvSpPr>
          <p:spPr>
            <a:xfrm>
              <a:off x="31350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21"/>
            <p:cNvSpPr/>
            <p:nvPr/>
          </p:nvSpPr>
          <p:spPr>
            <a:xfrm>
              <a:off x="43301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21"/>
            <p:cNvSpPr/>
            <p:nvPr/>
          </p:nvSpPr>
          <p:spPr>
            <a:xfrm>
              <a:off x="55251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8" name="Google Shape;12818;p21"/>
            <p:cNvSpPr/>
            <p:nvPr/>
          </p:nvSpPr>
          <p:spPr>
            <a:xfrm>
              <a:off x="67202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9" name="Google Shape;12819;p21"/>
            <p:cNvSpPr/>
            <p:nvPr/>
          </p:nvSpPr>
          <p:spPr>
            <a:xfrm>
              <a:off x="79153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21"/>
            <p:cNvSpPr/>
            <p:nvPr/>
          </p:nvSpPr>
          <p:spPr>
            <a:xfrm>
              <a:off x="91104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1" name="Google Shape;12821;p21"/>
            <p:cNvSpPr/>
            <p:nvPr/>
          </p:nvSpPr>
          <p:spPr>
            <a:xfrm>
              <a:off x="103055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2" name="Google Shape;12822;p21"/>
            <p:cNvSpPr/>
            <p:nvPr/>
          </p:nvSpPr>
          <p:spPr>
            <a:xfrm>
              <a:off x="820125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3" name="Google Shape;12823;p21"/>
            <p:cNvSpPr/>
            <p:nvPr/>
          </p:nvSpPr>
          <p:spPr>
            <a:xfrm>
              <a:off x="832076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21"/>
            <p:cNvSpPr/>
            <p:nvPr/>
          </p:nvSpPr>
          <p:spPr>
            <a:xfrm>
              <a:off x="844028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5" name="Google Shape;12825;p21"/>
            <p:cNvSpPr/>
            <p:nvPr/>
          </p:nvSpPr>
          <p:spPr>
            <a:xfrm>
              <a:off x="855979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6" name="Google Shape;12826;p21"/>
            <p:cNvSpPr/>
            <p:nvPr/>
          </p:nvSpPr>
          <p:spPr>
            <a:xfrm>
              <a:off x="867930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21"/>
            <p:cNvSpPr/>
            <p:nvPr/>
          </p:nvSpPr>
          <p:spPr>
            <a:xfrm>
              <a:off x="879882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8" name="Google Shape;12828;p21"/>
            <p:cNvSpPr/>
            <p:nvPr/>
          </p:nvSpPr>
          <p:spPr>
            <a:xfrm>
              <a:off x="31350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9" name="Google Shape;12829;p21"/>
            <p:cNvSpPr/>
            <p:nvPr/>
          </p:nvSpPr>
          <p:spPr>
            <a:xfrm>
              <a:off x="43301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21"/>
            <p:cNvSpPr/>
            <p:nvPr/>
          </p:nvSpPr>
          <p:spPr>
            <a:xfrm>
              <a:off x="55251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1" name="Google Shape;12831;p21"/>
            <p:cNvSpPr/>
            <p:nvPr/>
          </p:nvSpPr>
          <p:spPr>
            <a:xfrm>
              <a:off x="67202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2" name="Google Shape;12832;p21"/>
            <p:cNvSpPr/>
            <p:nvPr/>
          </p:nvSpPr>
          <p:spPr>
            <a:xfrm>
              <a:off x="79153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21"/>
            <p:cNvSpPr/>
            <p:nvPr/>
          </p:nvSpPr>
          <p:spPr>
            <a:xfrm>
              <a:off x="91104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4" name="Google Shape;12834;p21"/>
            <p:cNvSpPr/>
            <p:nvPr/>
          </p:nvSpPr>
          <p:spPr>
            <a:xfrm>
              <a:off x="103055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5" name="Google Shape;12835;p21"/>
            <p:cNvSpPr/>
            <p:nvPr/>
          </p:nvSpPr>
          <p:spPr>
            <a:xfrm>
              <a:off x="820125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6" name="Google Shape;12836;p21"/>
            <p:cNvSpPr/>
            <p:nvPr/>
          </p:nvSpPr>
          <p:spPr>
            <a:xfrm>
              <a:off x="832076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21"/>
            <p:cNvSpPr/>
            <p:nvPr/>
          </p:nvSpPr>
          <p:spPr>
            <a:xfrm>
              <a:off x="844028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21"/>
            <p:cNvSpPr/>
            <p:nvPr/>
          </p:nvSpPr>
          <p:spPr>
            <a:xfrm>
              <a:off x="855979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21"/>
            <p:cNvSpPr/>
            <p:nvPr/>
          </p:nvSpPr>
          <p:spPr>
            <a:xfrm>
              <a:off x="867930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21"/>
            <p:cNvSpPr/>
            <p:nvPr/>
          </p:nvSpPr>
          <p:spPr>
            <a:xfrm>
              <a:off x="879882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21"/>
            <p:cNvSpPr/>
            <p:nvPr/>
          </p:nvSpPr>
          <p:spPr>
            <a:xfrm>
              <a:off x="31350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2" name="Google Shape;12842;p21"/>
            <p:cNvSpPr/>
            <p:nvPr/>
          </p:nvSpPr>
          <p:spPr>
            <a:xfrm>
              <a:off x="43301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3" name="Google Shape;12843;p21"/>
            <p:cNvSpPr/>
            <p:nvPr/>
          </p:nvSpPr>
          <p:spPr>
            <a:xfrm>
              <a:off x="55251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4" name="Google Shape;12844;p21"/>
            <p:cNvSpPr/>
            <p:nvPr/>
          </p:nvSpPr>
          <p:spPr>
            <a:xfrm>
              <a:off x="67202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5" name="Google Shape;12845;p21"/>
            <p:cNvSpPr/>
            <p:nvPr/>
          </p:nvSpPr>
          <p:spPr>
            <a:xfrm>
              <a:off x="79153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6" name="Google Shape;12846;p21"/>
            <p:cNvSpPr/>
            <p:nvPr/>
          </p:nvSpPr>
          <p:spPr>
            <a:xfrm>
              <a:off x="91104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7" name="Google Shape;12847;p21"/>
            <p:cNvSpPr/>
            <p:nvPr/>
          </p:nvSpPr>
          <p:spPr>
            <a:xfrm>
              <a:off x="103055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8" name="Google Shape;12848;p21"/>
            <p:cNvSpPr/>
            <p:nvPr/>
          </p:nvSpPr>
          <p:spPr>
            <a:xfrm>
              <a:off x="820125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9" name="Google Shape;12849;p21"/>
            <p:cNvSpPr/>
            <p:nvPr/>
          </p:nvSpPr>
          <p:spPr>
            <a:xfrm>
              <a:off x="832076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0" name="Google Shape;12850;p21"/>
            <p:cNvSpPr/>
            <p:nvPr/>
          </p:nvSpPr>
          <p:spPr>
            <a:xfrm>
              <a:off x="844028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1" name="Google Shape;12851;p21"/>
            <p:cNvSpPr/>
            <p:nvPr/>
          </p:nvSpPr>
          <p:spPr>
            <a:xfrm>
              <a:off x="855979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2" name="Google Shape;12852;p21"/>
            <p:cNvSpPr/>
            <p:nvPr/>
          </p:nvSpPr>
          <p:spPr>
            <a:xfrm>
              <a:off x="867930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3" name="Google Shape;12853;p21"/>
            <p:cNvSpPr/>
            <p:nvPr/>
          </p:nvSpPr>
          <p:spPr>
            <a:xfrm>
              <a:off x="879882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4" name="Google Shape;12854;p21"/>
            <p:cNvSpPr/>
            <p:nvPr/>
          </p:nvSpPr>
          <p:spPr>
            <a:xfrm>
              <a:off x="31350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5" name="Google Shape;12855;p21"/>
            <p:cNvSpPr/>
            <p:nvPr/>
          </p:nvSpPr>
          <p:spPr>
            <a:xfrm>
              <a:off x="43301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6" name="Google Shape;12856;p21"/>
            <p:cNvSpPr/>
            <p:nvPr/>
          </p:nvSpPr>
          <p:spPr>
            <a:xfrm>
              <a:off x="55251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7" name="Google Shape;12857;p21"/>
            <p:cNvSpPr/>
            <p:nvPr/>
          </p:nvSpPr>
          <p:spPr>
            <a:xfrm>
              <a:off x="67202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8" name="Google Shape;12858;p21"/>
            <p:cNvSpPr/>
            <p:nvPr/>
          </p:nvSpPr>
          <p:spPr>
            <a:xfrm>
              <a:off x="79153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9" name="Google Shape;12859;p21"/>
            <p:cNvSpPr/>
            <p:nvPr/>
          </p:nvSpPr>
          <p:spPr>
            <a:xfrm>
              <a:off x="91104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0" name="Google Shape;12860;p21"/>
            <p:cNvSpPr/>
            <p:nvPr/>
          </p:nvSpPr>
          <p:spPr>
            <a:xfrm>
              <a:off x="103055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1" name="Google Shape;12861;p21"/>
            <p:cNvSpPr/>
            <p:nvPr/>
          </p:nvSpPr>
          <p:spPr>
            <a:xfrm>
              <a:off x="820125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2" name="Google Shape;12862;p21"/>
            <p:cNvSpPr/>
            <p:nvPr/>
          </p:nvSpPr>
          <p:spPr>
            <a:xfrm>
              <a:off x="832076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3" name="Google Shape;12863;p21"/>
            <p:cNvSpPr/>
            <p:nvPr/>
          </p:nvSpPr>
          <p:spPr>
            <a:xfrm>
              <a:off x="844028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4" name="Google Shape;12864;p21"/>
            <p:cNvSpPr/>
            <p:nvPr/>
          </p:nvSpPr>
          <p:spPr>
            <a:xfrm>
              <a:off x="855979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5" name="Google Shape;12865;p21"/>
            <p:cNvSpPr/>
            <p:nvPr/>
          </p:nvSpPr>
          <p:spPr>
            <a:xfrm>
              <a:off x="867930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6" name="Google Shape;12866;p21"/>
            <p:cNvSpPr/>
            <p:nvPr/>
          </p:nvSpPr>
          <p:spPr>
            <a:xfrm>
              <a:off x="879882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7" name="Google Shape;12867;p21"/>
            <p:cNvSpPr/>
            <p:nvPr/>
          </p:nvSpPr>
          <p:spPr>
            <a:xfrm>
              <a:off x="31350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8" name="Google Shape;12868;p21"/>
            <p:cNvSpPr/>
            <p:nvPr/>
          </p:nvSpPr>
          <p:spPr>
            <a:xfrm>
              <a:off x="43301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9" name="Google Shape;12869;p21"/>
            <p:cNvSpPr/>
            <p:nvPr/>
          </p:nvSpPr>
          <p:spPr>
            <a:xfrm>
              <a:off x="55251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0" name="Google Shape;12870;p21"/>
            <p:cNvSpPr/>
            <p:nvPr/>
          </p:nvSpPr>
          <p:spPr>
            <a:xfrm>
              <a:off x="67202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1" name="Google Shape;12871;p21"/>
            <p:cNvSpPr/>
            <p:nvPr/>
          </p:nvSpPr>
          <p:spPr>
            <a:xfrm>
              <a:off x="79153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2" name="Google Shape;12872;p21"/>
            <p:cNvSpPr/>
            <p:nvPr/>
          </p:nvSpPr>
          <p:spPr>
            <a:xfrm>
              <a:off x="91104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3" name="Google Shape;12873;p21"/>
            <p:cNvSpPr/>
            <p:nvPr/>
          </p:nvSpPr>
          <p:spPr>
            <a:xfrm>
              <a:off x="103055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4" name="Google Shape;12874;p21"/>
            <p:cNvSpPr/>
            <p:nvPr/>
          </p:nvSpPr>
          <p:spPr>
            <a:xfrm>
              <a:off x="820125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5" name="Google Shape;12875;p21"/>
            <p:cNvSpPr/>
            <p:nvPr/>
          </p:nvSpPr>
          <p:spPr>
            <a:xfrm>
              <a:off x="832076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6" name="Google Shape;12876;p21"/>
            <p:cNvSpPr/>
            <p:nvPr/>
          </p:nvSpPr>
          <p:spPr>
            <a:xfrm>
              <a:off x="844028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7" name="Google Shape;12877;p21"/>
            <p:cNvSpPr/>
            <p:nvPr/>
          </p:nvSpPr>
          <p:spPr>
            <a:xfrm>
              <a:off x="855979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8" name="Google Shape;12878;p21"/>
            <p:cNvSpPr/>
            <p:nvPr/>
          </p:nvSpPr>
          <p:spPr>
            <a:xfrm>
              <a:off x="867930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9" name="Google Shape;12879;p21"/>
            <p:cNvSpPr/>
            <p:nvPr/>
          </p:nvSpPr>
          <p:spPr>
            <a:xfrm>
              <a:off x="879882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0" name="Google Shape;12880;p21"/>
            <p:cNvSpPr/>
            <p:nvPr/>
          </p:nvSpPr>
          <p:spPr>
            <a:xfrm>
              <a:off x="31350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1" name="Google Shape;12881;p21"/>
            <p:cNvSpPr/>
            <p:nvPr/>
          </p:nvSpPr>
          <p:spPr>
            <a:xfrm>
              <a:off x="43301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2" name="Google Shape;12882;p21"/>
            <p:cNvSpPr/>
            <p:nvPr/>
          </p:nvSpPr>
          <p:spPr>
            <a:xfrm>
              <a:off x="55251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3" name="Google Shape;12883;p21"/>
            <p:cNvSpPr/>
            <p:nvPr/>
          </p:nvSpPr>
          <p:spPr>
            <a:xfrm>
              <a:off x="67202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4" name="Google Shape;12884;p21"/>
            <p:cNvSpPr/>
            <p:nvPr/>
          </p:nvSpPr>
          <p:spPr>
            <a:xfrm>
              <a:off x="79153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5" name="Google Shape;12885;p21"/>
            <p:cNvSpPr/>
            <p:nvPr/>
          </p:nvSpPr>
          <p:spPr>
            <a:xfrm>
              <a:off x="91104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6" name="Google Shape;12886;p21"/>
            <p:cNvSpPr/>
            <p:nvPr/>
          </p:nvSpPr>
          <p:spPr>
            <a:xfrm>
              <a:off x="103055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7" name="Google Shape;12887;p21"/>
            <p:cNvSpPr/>
            <p:nvPr/>
          </p:nvSpPr>
          <p:spPr>
            <a:xfrm>
              <a:off x="820125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8" name="Google Shape;12888;p21"/>
            <p:cNvSpPr/>
            <p:nvPr/>
          </p:nvSpPr>
          <p:spPr>
            <a:xfrm>
              <a:off x="832076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9" name="Google Shape;12889;p21"/>
            <p:cNvSpPr/>
            <p:nvPr/>
          </p:nvSpPr>
          <p:spPr>
            <a:xfrm>
              <a:off x="844028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0" name="Google Shape;12890;p21"/>
            <p:cNvSpPr/>
            <p:nvPr/>
          </p:nvSpPr>
          <p:spPr>
            <a:xfrm>
              <a:off x="855979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1" name="Google Shape;12891;p21"/>
            <p:cNvSpPr/>
            <p:nvPr/>
          </p:nvSpPr>
          <p:spPr>
            <a:xfrm>
              <a:off x="867930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2" name="Google Shape;12892;p21"/>
            <p:cNvSpPr/>
            <p:nvPr/>
          </p:nvSpPr>
          <p:spPr>
            <a:xfrm>
              <a:off x="879882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3" name="Google Shape;12893;p21"/>
            <p:cNvSpPr/>
            <p:nvPr/>
          </p:nvSpPr>
          <p:spPr>
            <a:xfrm>
              <a:off x="31350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4" name="Google Shape;12894;p21"/>
            <p:cNvSpPr/>
            <p:nvPr/>
          </p:nvSpPr>
          <p:spPr>
            <a:xfrm>
              <a:off x="43301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5" name="Google Shape;12895;p21"/>
            <p:cNvSpPr/>
            <p:nvPr/>
          </p:nvSpPr>
          <p:spPr>
            <a:xfrm>
              <a:off x="55251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6" name="Google Shape;12896;p21"/>
            <p:cNvSpPr/>
            <p:nvPr/>
          </p:nvSpPr>
          <p:spPr>
            <a:xfrm>
              <a:off x="67202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7" name="Google Shape;12897;p21"/>
            <p:cNvSpPr/>
            <p:nvPr/>
          </p:nvSpPr>
          <p:spPr>
            <a:xfrm>
              <a:off x="79153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8" name="Google Shape;12898;p21"/>
            <p:cNvSpPr/>
            <p:nvPr/>
          </p:nvSpPr>
          <p:spPr>
            <a:xfrm>
              <a:off x="91104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9" name="Google Shape;12899;p21"/>
            <p:cNvSpPr/>
            <p:nvPr/>
          </p:nvSpPr>
          <p:spPr>
            <a:xfrm>
              <a:off x="103055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0" name="Google Shape;12900;p21"/>
            <p:cNvSpPr/>
            <p:nvPr/>
          </p:nvSpPr>
          <p:spPr>
            <a:xfrm>
              <a:off x="820125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1" name="Google Shape;12901;p21"/>
            <p:cNvSpPr/>
            <p:nvPr/>
          </p:nvSpPr>
          <p:spPr>
            <a:xfrm>
              <a:off x="832076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2" name="Google Shape;12902;p21"/>
            <p:cNvSpPr/>
            <p:nvPr/>
          </p:nvSpPr>
          <p:spPr>
            <a:xfrm>
              <a:off x="844028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3" name="Google Shape;12903;p21"/>
            <p:cNvSpPr/>
            <p:nvPr/>
          </p:nvSpPr>
          <p:spPr>
            <a:xfrm>
              <a:off x="855979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4" name="Google Shape;12904;p21"/>
            <p:cNvSpPr/>
            <p:nvPr/>
          </p:nvSpPr>
          <p:spPr>
            <a:xfrm>
              <a:off x="867930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5" name="Google Shape;12905;p21"/>
            <p:cNvSpPr/>
            <p:nvPr/>
          </p:nvSpPr>
          <p:spPr>
            <a:xfrm>
              <a:off x="879882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6" name="Google Shape;12906;p21"/>
            <p:cNvSpPr/>
            <p:nvPr/>
          </p:nvSpPr>
          <p:spPr>
            <a:xfrm>
              <a:off x="31350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7" name="Google Shape;12907;p21"/>
            <p:cNvSpPr/>
            <p:nvPr/>
          </p:nvSpPr>
          <p:spPr>
            <a:xfrm>
              <a:off x="43301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8" name="Google Shape;12908;p21"/>
            <p:cNvSpPr/>
            <p:nvPr/>
          </p:nvSpPr>
          <p:spPr>
            <a:xfrm>
              <a:off x="55251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9" name="Google Shape;12909;p21"/>
            <p:cNvSpPr/>
            <p:nvPr/>
          </p:nvSpPr>
          <p:spPr>
            <a:xfrm>
              <a:off x="67202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0" name="Google Shape;12910;p21"/>
            <p:cNvSpPr/>
            <p:nvPr/>
          </p:nvSpPr>
          <p:spPr>
            <a:xfrm>
              <a:off x="79153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1" name="Google Shape;12911;p21"/>
            <p:cNvSpPr/>
            <p:nvPr/>
          </p:nvSpPr>
          <p:spPr>
            <a:xfrm>
              <a:off x="91104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2" name="Google Shape;12912;p21"/>
            <p:cNvSpPr/>
            <p:nvPr/>
          </p:nvSpPr>
          <p:spPr>
            <a:xfrm>
              <a:off x="103055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3" name="Google Shape;12913;p21"/>
            <p:cNvSpPr/>
            <p:nvPr/>
          </p:nvSpPr>
          <p:spPr>
            <a:xfrm>
              <a:off x="820125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4" name="Google Shape;12914;p21"/>
            <p:cNvSpPr/>
            <p:nvPr/>
          </p:nvSpPr>
          <p:spPr>
            <a:xfrm>
              <a:off x="832076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5" name="Google Shape;12915;p21"/>
            <p:cNvSpPr/>
            <p:nvPr/>
          </p:nvSpPr>
          <p:spPr>
            <a:xfrm>
              <a:off x="844028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6" name="Google Shape;12916;p21"/>
            <p:cNvSpPr/>
            <p:nvPr/>
          </p:nvSpPr>
          <p:spPr>
            <a:xfrm>
              <a:off x="855979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7" name="Google Shape;12917;p21"/>
            <p:cNvSpPr/>
            <p:nvPr/>
          </p:nvSpPr>
          <p:spPr>
            <a:xfrm>
              <a:off x="867930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8" name="Google Shape;12918;p21"/>
            <p:cNvSpPr/>
            <p:nvPr/>
          </p:nvSpPr>
          <p:spPr>
            <a:xfrm>
              <a:off x="879882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9" name="Google Shape;12919;p21"/>
            <p:cNvSpPr/>
            <p:nvPr/>
          </p:nvSpPr>
          <p:spPr>
            <a:xfrm>
              <a:off x="31350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0" name="Google Shape;12920;p21"/>
            <p:cNvSpPr/>
            <p:nvPr/>
          </p:nvSpPr>
          <p:spPr>
            <a:xfrm>
              <a:off x="43301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1" name="Google Shape;12921;p21"/>
            <p:cNvSpPr/>
            <p:nvPr/>
          </p:nvSpPr>
          <p:spPr>
            <a:xfrm>
              <a:off x="55251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2" name="Google Shape;12922;p21"/>
            <p:cNvSpPr/>
            <p:nvPr/>
          </p:nvSpPr>
          <p:spPr>
            <a:xfrm>
              <a:off x="67202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3" name="Google Shape;12923;p21"/>
            <p:cNvSpPr/>
            <p:nvPr/>
          </p:nvSpPr>
          <p:spPr>
            <a:xfrm>
              <a:off x="79153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4" name="Google Shape;12924;p21"/>
            <p:cNvSpPr/>
            <p:nvPr/>
          </p:nvSpPr>
          <p:spPr>
            <a:xfrm>
              <a:off x="91104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21"/>
            <p:cNvSpPr/>
            <p:nvPr/>
          </p:nvSpPr>
          <p:spPr>
            <a:xfrm>
              <a:off x="103055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21"/>
            <p:cNvSpPr/>
            <p:nvPr/>
          </p:nvSpPr>
          <p:spPr>
            <a:xfrm>
              <a:off x="820125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21"/>
            <p:cNvSpPr/>
            <p:nvPr/>
          </p:nvSpPr>
          <p:spPr>
            <a:xfrm>
              <a:off x="832076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21"/>
            <p:cNvSpPr/>
            <p:nvPr/>
          </p:nvSpPr>
          <p:spPr>
            <a:xfrm>
              <a:off x="844028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21"/>
            <p:cNvSpPr/>
            <p:nvPr/>
          </p:nvSpPr>
          <p:spPr>
            <a:xfrm>
              <a:off x="855979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0" name="Google Shape;12930;p21"/>
            <p:cNvSpPr/>
            <p:nvPr/>
          </p:nvSpPr>
          <p:spPr>
            <a:xfrm>
              <a:off x="867930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1" name="Google Shape;12931;p21"/>
            <p:cNvSpPr/>
            <p:nvPr/>
          </p:nvSpPr>
          <p:spPr>
            <a:xfrm>
              <a:off x="879882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21"/>
            <p:cNvSpPr/>
            <p:nvPr/>
          </p:nvSpPr>
          <p:spPr>
            <a:xfrm>
              <a:off x="31350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21"/>
            <p:cNvSpPr/>
            <p:nvPr/>
          </p:nvSpPr>
          <p:spPr>
            <a:xfrm>
              <a:off x="43301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21"/>
            <p:cNvSpPr/>
            <p:nvPr/>
          </p:nvSpPr>
          <p:spPr>
            <a:xfrm>
              <a:off x="55251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21"/>
            <p:cNvSpPr/>
            <p:nvPr/>
          </p:nvSpPr>
          <p:spPr>
            <a:xfrm>
              <a:off x="67202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21"/>
            <p:cNvSpPr/>
            <p:nvPr/>
          </p:nvSpPr>
          <p:spPr>
            <a:xfrm>
              <a:off x="79153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21"/>
            <p:cNvSpPr/>
            <p:nvPr/>
          </p:nvSpPr>
          <p:spPr>
            <a:xfrm>
              <a:off x="91104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21"/>
            <p:cNvSpPr/>
            <p:nvPr/>
          </p:nvSpPr>
          <p:spPr>
            <a:xfrm>
              <a:off x="103055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21"/>
            <p:cNvSpPr/>
            <p:nvPr/>
          </p:nvSpPr>
          <p:spPr>
            <a:xfrm>
              <a:off x="820125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21"/>
            <p:cNvSpPr/>
            <p:nvPr/>
          </p:nvSpPr>
          <p:spPr>
            <a:xfrm>
              <a:off x="832076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21"/>
            <p:cNvSpPr/>
            <p:nvPr/>
          </p:nvSpPr>
          <p:spPr>
            <a:xfrm>
              <a:off x="844028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21"/>
            <p:cNvSpPr/>
            <p:nvPr/>
          </p:nvSpPr>
          <p:spPr>
            <a:xfrm>
              <a:off x="855979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21"/>
            <p:cNvSpPr/>
            <p:nvPr/>
          </p:nvSpPr>
          <p:spPr>
            <a:xfrm>
              <a:off x="867930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21"/>
            <p:cNvSpPr/>
            <p:nvPr/>
          </p:nvSpPr>
          <p:spPr>
            <a:xfrm>
              <a:off x="879882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21"/>
            <p:cNvSpPr/>
            <p:nvPr/>
          </p:nvSpPr>
          <p:spPr>
            <a:xfrm>
              <a:off x="31350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6" name="Google Shape;12946;p21"/>
            <p:cNvSpPr/>
            <p:nvPr/>
          </p:nvSpPr>
          <p:spPr>
            <a:xfrm>
              <a:off x="43301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7" name="Google Shape;12947;p21"/>
            <p:cNvSpPr/>
            <p:nvPr/>
          </p:nvSpPr>
          <p:spPr>
            <a:xfrm>
              <a:off x="55251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8" name="Google Shape;12948;p21"/>
            <p:cNvSpPr/>
            <p:nvPr/>
          </p:nvSpPr>
          <p:spPr>
            <a:xfrm>
              <a:off x="67202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9" name="Google Shape;12949;p21"/>
            <p:cNvSpPr/>
            <p:nvPr/>
          </p:nvSpPr>
          <p:spPr>
            <a:xfrm>
              <a:off x="79153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0" name="Google Shape;12950;p21"/>
            <p:cNvSpPr/>
            <p:nvPr/>
          </p:nvSpPr>
          <p:spPr>
            <a:xfrm>
              <a:off x="91104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1" name="Google Shape;12951;p21"/>
            <p:cNvSpPr/>
            <p:nvPr/>
          </p:nvSpPr>
          <p:spPr>
            <a:xfrm>
              <a:off x="103055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2" name="Google Shape;12952;p21"/>
            <p:cNvSpPr/>
            <p:nvPr/>
          </p:nvSpPr>
          <p:spPr>
            <a:xfrm>
              <a:off x="820125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3" name="Google Shape;12953;p21"/>
            <p:cNvSpPr/>
            <p:nvPr/>
          </p:nvSpPr>
          <p:spPr>
            <a:xfrm>
              <a:off x="832076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4" name="Google Shape;12954;p21"/>
            <p:cNvSpPr/>
            <p:nvPr/>
          </p:nvSpPr>
          <p:spPr>
            <a:xfrm>
              <a:off x="844028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5" name="Google Shape;12955;p21"/>
            <p:cNvSpPr/>
            <p:nvPr/>
          </p:nvSpPr>
          <p:spPr>
            <a:xfrm>
              <a:off x="855979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6" name="Google Shape;12956;p21"/>
            <p:cNvSpPr/>
            <p:nvPr/>
          </p:nvSpPr>
          <p:spPr>
            <a:xfrm>
              <a:off x="867930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7" name="Google Shape;12957;p21"/>
            <p:cNvSpPr/>
            <p:nvPr/>
          </p:nvSpPr>
          <p:spPr>
            <a:xfrm>
              <a:off x="879882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8" name="Google Shape;12958;p21"/>
            <p:cNvSpPr/>
            <p:nvPr/>
          </p:nvSpPr>
          <p:spPr>
            <a:xfrm>
              <a:off x="31350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9" name="Google Shape;12959;p21"/>
            <p:cNvSpPr/>
            <p:nvPr/>
          </p:nvSpPr>
          <p:spPr>
            <a:xfrm>
              <a:off x="43301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0" name="Google Shape;12960;p21"/>
            <p:cNvSpPr/>
            <p:nvPr/>
          </p:nvSpPr>
          <p:spPr>
            <a:xfrm>
              <a:off x="55251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1" name="Google Shape;12961;p21"/>
            <p:cNvSpPr/>
            <p:nvPr/>
          </p:nvSpPr>
          <p:spPr>
            <a:xfrm>
              <a:off x="67202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2" name="Google Shape;12962;p21"/>
            <p:cNvSpPr/>
            <p:nvPr/>
          </p:nvSpPr>
          <p:spPr>
            <a:xfrm>
              <a:off x="79153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3" name="Google Shape;12963;p21"/>
            <p:cNvSpPr/>
            <p:nvPr/>
          </p:nvSpPr>
          <p:spPr>
            <a:xfrm>
              <a:off x="91104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4" name="Google Shape;12964;p21"/>
            <p:cNvSpPr/>
            <p:nvPr/>
          </p:nvSpPr>
          <p:spPr>
            <a:xfrm>
              <a:off x="103055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5" name="Google Shape;12965;p21"/>
            <p:cNvSpPr/>
            <p:nvPr/>
          </p:nvSpPr>
          <p:spPr>
            <a:xfrm>
              <a:off x="820125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6" name="Google Shape;12966;p21"/>
            <p:cNvSpPr/>
            <p:nvPr/>
          </p:nvSpPr>
          <p:spPr>
            <a:xfrm>
              <a:off x="832076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7" name="Google Shape;12967;p21"/>
            <p:cNvSpPr/>
            <p:nvPr/>
          </p:nvSpPr>
          <p:spPr>
            <a:xfrm>
              <a:off x="844028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8" name="Google Shape;12968;p21"/>
            <p:cNvSpPr/>
            <p:nvPr/>
          </p:nvSpPr>
          <p:spPr>
            <a:xfrm>
              <a:off x="855979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9" name="Google Shape;12969;p21"/>
            <p:cNvSpPr/>
            <p:nvPr/>
          </p:nvSpPr>
          <p:spPr>
            <a:xfrm>
              <a:off x="867930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0" name="Google Shape;12970;p21"/>
            <p:cNvSpPr/>
            <p:nvPr/>
          </p:nvSpPr>
          <p:spPr>
            <a:xfrm>
              <a:off x="879882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1" name="Google Shape;12971;p21"/>
            <p:cNvSpPr/>
            <p:nvPr/>
          </p:nvSpPr>
          <p:spPr>
            <a:xfrm>
              <a:off x="31350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2" name="Google Shape;12972;p21"/>
            <p:cNvSpPr/>
            <p:nvPr/>
          </p:nvSpPr>
          <p:spPr>
            <a:xfrm>
              <a:off x="43301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3" name="Google Shape;12973;p21"/>
            <p:cNvSpPr/>
            <p:nvPr/>
          </p:nvSpPr>
          <p:spPr>
            <a:xfrm>
              <a:off x="55251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4" name="Google Shape;12974;p21"/>
            <p:cNvSpPr/>
            <p:nvPr/>
          </p:nvSpPr>
          <p:spPr>
            <a:xfrm>
              <a:off x="67202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5" name="Google Shape;12975;p21"/>
            <p:cNvSpPr/>
            <p:nvPr/>
          </p:nvSpPr>
          <p:spPr>
            <a:xfrm>
              <a:off x="79153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6" name="Google Shape;12976;p21"/>
            <p:cNvSpPr/>
            <p:nvPr/>
          </p:nvSpPr>
          <p:spPr>
            <a:xfrm>
              <a:off x="91104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7" name="Google Shape;12977;p21"/>
            <p:cNvSpPr/>
            <p:nvPr/>
          </p:nvSpPr>
          <p:spPr>
            <a:xfrm>
              <a:off x="103055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8" name="Google Shape;12978;p21"/>
            <p:cNvSpPr/>
            <p:nvPr/>
          </p:nvSpPr>
          <p:spPr>
            <a:xfrm>
              <a:off x="820125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9" name="Google Shape;12979;p21"/>
            <p:cNvSpPr/>
            <p:nvPr/>
          </p:nvSpPr>
          <p:spPr>
            <a:xfrm>
              <a:off x="832076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0" name="Google Shape;12980;p21"/>
            <p:cNvSpPr/>
            <p:nvPr/>
          </p:nvSpPr>
          <p:spPr>
            <a:xfrm>
              <a:off x="844028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1" name="Google Shape;12981;p21"/>
            <p:cNvSpPr/>
            <p:nvPr/>
          </p:nvSpPr>
          <p:spPr>
            <a:xfrm>
              <a:off x="855979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2" name="Google Shape;12982;p21"/>
            <p:cNvSpPr/>
            <p:nvPr/>
          </p:nvSpPr>
          <p:spPr>
            <a:xfrm>
              <a:off x="867930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3" name="Google Shape;12983;p21"/>
            <p:cNvSpPr/>
            <p:nvPr/>
          </p:nvSpPr>
          <p:spPr>
            <a:xfrm>
              <a:off x="879882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4" name="Google Shape;12984;p21"/>
            <p:cNvSpPr/>
            <p:nvPr/>
          </p:nvSpPr>
          <p:spPr>
            <a:xfrm>
              <a:off x="31350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5" name="Google Shape;12985;p21"/>
            <p:cNvSpPr/>
            <p:nvPr/>
          </p:nvSpPr>
          <p:spPr>
            <a:xfrm>
              <a:off x="43301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6" name="Google Shape;12986;p21"/>
            <p:cNvSpPr/>
            <p:nvPr/>
          </p:nvSpPr>
          <p:spPr>
            <a:xfrm>
              <a:off x="55251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7" name="Google Shape;12987;p21"/>
            <p:cNvSpPr/>
            <p:nvPr/>
          </p:nvSpPr>
          <p:spPr>
            <a:xfrm>
              <a:off x="67202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8" name="Google Shape;12988;p21"/>
            <p:cNvSpPr/>
            <p:nvPr/>
          </p:nvSpPr>
          <p:spPr>
            <a:xfrm>
              <a:off x="79153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9" name="Google Shape;12989;p21"/>
            <p:cNvSpPr/>
            <p:nvPr/>
          </p:nvSpPr>
          <p:spPr>
            <a:xfrm>
              <a:off x="91104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0" name="Google Shape;12990;p21"/>
            <p:cNvSpPr/>
            <p:nvPr/>
          </p:nvSpPr>
          <p:spPr>
            <a:xfrm>
              <a:off x="103055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1" name="Google Shape;12991;p21"/>
            <p:cNvSpPr/>
            <p:nvPr/>
          </p:nvSpPr>
          <p:spPr>
            <a:xfrm>
              <a:off x="820125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2" name="Google Shape;12992;p21"/>
            <p:cNvSpPr/>
            <p:nvPr/>
          </p:nvSpPr>
          <p:spPr>
            <a:xfrm>
              <a:off x="832076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3" name="Google Shape;12993;p21"/>
            <p:cNvSpPr/>
            <p:nvPr/>
          </p:nvSpPr>
          <p:spPr>
            <a:xfrm>
              <a:off x="844028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4" name="Google Shape;12994;p21"/>
            <p:cNvSpPr/>
            <p:nvPr/>
          </p:nvSpPr>
          <p:spPr>
            <a:xfrm>
              <a:off x="855979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5" name="Google Shape;12995;p21"/>
            <p:cNvSpPr/>
            <p:nvPr/>
          </p:nvSpPr>
          <p:spPr>
            <a:xfrm>
              <a:off x="867930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6" name="Google Shape;12996;p21"/>
            <p:cNvSpPr/>
            <p:nvPr/>
          </p:nvSpPr>
          <p:spPr>
            <a:xfrm>
              <a:off x="879882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7" name="Google Shape;12997;p21"/>
            <p:cNvSpPr/>
            <p:nvPr/>
          </p:nvSpPr>
          <p:spPr>
            <a:xfrm>
              <a:off x="31350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8" name="Google Shape;12998;p21"/>
            <p:cNvSpPr/>
            <p:nvPr/>
          </p:nvSpPr>
          <p:spPr>
            <a:xfrm>
              <a:off x="43301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9" name="Google Shape;12999;p21"/>
            <p:cNvSpPr/>
            <p:nvPr/>
          </p:nvSpPr>
          <p:spPr>
            <a:xfrm>
              <a:off x="55251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0" name="Google Shape;13000;p21"/>
            <p:cNvSpPr/>
            <p:nvPr/>
          </p:nvSpPr>
          <p:spPr>
            <a:xfrm>
              <a:off x="67202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1" name="Google Shape;13001;p21"/>
            <p:cNvSpPr/>
            <p:nvPr/>
          </p:nvSpPr>
          <p:spPr>
            <a:xfrm>
              <a:off x="79153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2" name="Google Shape;13002;p21"/>
            <p:cNvSpPr/>
            <p:nvPr/>
          </p:nvSpPr>
          <p:spPr>
            <a:xfrm>
              <a:off x="91104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3" name="Google Shape;13003;p21"/>
            <p:cNvSpPr/>
            <p:nvPr/>
          </p:nvSpPr>
          <p:spPr>
            <a:xfrm>
              <a:off x="103055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4" name="Google Shape;13004;p21"/>
            <p:cNvSpPr/>
            <p:nvPr/>
          </p:nvSpPr>
          <p:spPr>
            <a:xfrm>
              <a:off x="820125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5" name="Google Shape;13005;p21"/>
            <p:cNvSpPr/>
            <p:nvPr/>
          </p:nvSpPr>
          <p:spPr>
            <a:xfrm>
              <a:off x="832076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6" name="Google Shape;13006;p21"/>
            <p:cNvSpPr/>
            <p:nvPr/>
          </p:nvSpPr>
          <p:spPr>
            <a:xfrm>
              <a:off x="844028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7" name="Google Shape;13007;p21"/>
            <p:cNvSpPr/>
            <p:nvPr/>
          </p:nvSpPr>
          <p:spPr>
            <a:xfrm>
              <a:off x="855979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8" name="Google Shape;13008;p21"/>
            <p:cNvSpPr/>
            <p:nvPr/>
          </p:nvSpPr>
          <p:spPr>
            <a:xfrm>
              <a:off x="867930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9" name="Google Shape;13009;p21"/>
            <p:cNvSpPr/>
            <p:nvPr/>
          </p:nvSpPr>
          <p:spPr>
            <a:xfrm>
              <a:off x="879882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0" name="Google Shape;13010;p21"/>
            <p:cNvSpPr/>
            <p:nvPr/>
          </p:nvSpPr>
          <p:spPr>
            <a:xfrm>
              <a:off x="31350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1" name="Google Shape;13011;p21"/>
            <p:cNvSpPr/>
            <p:nvPr/>
          </p:nvSpPr>
          <p:spPr>
            <a:xfrm>
              <a:off x="43301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2" name="Google Shape;13012;p21"/>
            <p:cNvSpPr/>
            <p:nvPr/>
          </p:nvSpPr>
          <p:spPr>
            <a:xfrm>
              <a:off x="55251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3" name="Google Shape;13013;p21"/>
            <p:cNvSpPr/>
            <p:nvPr/>
          </p:nvSpPr>
          <p:spPr>
            <a:xfrm>
              <a:off x="67202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4" name="Google Shape;13014;p21"/>
            <p:cNvSpPr/>
            <p:nvPr/>
          </p:nvSpPr>
          <p:spPr>
            <a:xfrm>
              <a:off x="79153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5" name="Google Shape;13015;p21"/>
            <p:cNvSpPr/>
            <p:nvPr/>
          </p:nvSpPr>
          <p:spPr>
            <a:xfrm>
              <a:off x="91104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6" name="Google Shape;13016;p21"/>
            <p:cNvSpPr/>
            <p:nvPr/>
          </p:nvSpPr>
          <p:spPr>
            <a:xfrm>
              <a:off x="103055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7" name="Google Shape;13017;p21"/>
            <p:cNvSpPr/>
            <p:nvPr/>
          </p:nvSpPr>
          <p:spPr>
            <a:xfrm>
              <a:off x="820125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8" name="Google Shape;13018;p21"/>
            <p:cNvSpPr/>
            <p:nvPr/>
          </p:nvSpPr>
          <p:spPr>
            <a:xfrm>
              <a:off x="832076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9" name="Google Shape;13019;p21"/>
            <p:cNvSpPr/>
            <p:nvPr/>
          </p:nvSpPr>
          <p:spPr>
            <a:xfrm>
              <a:off x="844028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0" name="Google Shape;13020;p21"/>
            <p:cNvSpPr/>
            <p:nvPr/>
          </p:nvSpPr>
          <p:spPr>
            <a:xfrm>
              <a:off x="855979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1" name="Google Shape;13021;p21"/>
            <p:cNvSpPr/>
            <p:nvPr/>
          </p:nvSpPr>
          <p:spPr>
            <a:xfrm>
              <a:off x="867930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2" name="Google Shape;13022;p21"/>
            <p:cNvSpPr/>
            <p:nvPr/>
          </p:nvSpPr>
          <p:spPr>
            <a:xfrm>
              <a:off x="879882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3" name="Google Shape;13023;p21"/>
          <p:cNvGrpSpPr/>
          <p:nvPr/>
        </p:nvGrpSpPr>
        <p:grpSpPr>
          <a:xfrm>
            <a:off x="8320098" y="4866112"/>
            <a:ext cx="510133" cy="78484"/>
            <a:chOff x="3521300" y="154525"/>
            <a:chExt cx="1256175" cy="193500"/>
          </a:xfrm>
        </p:grpSpPr>
        <p:sp>
          <p:nvSpPr>
            <p:cNvPr id="13024" name="Google Shape;13024;p21"/>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5" name="Google Shape;13025;p21"/>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6" name="Google Shape;13026;p21"/>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7" name="Google Shape;13027;p21"/>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8" name="Google Shape;13028;p21"/>
          <p:cNvSpPr txBox="1"/>
          <p:nvPr/>
        </p:nvSpPr>
        <p:spPr>
          <a:xfrm>
            <a:off x="2487975" y="3872100"/>
            <a:ext cx="41679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13029" name="Google Shape;13029;p21"/>
          <p:cNvSpPr txBox="1">
            <a:spLocks noGrp="1"/>
          </p:cNvSpPr>
          <p:nvPr>
            <p:ph type="subTitle" idx="1"/>
          </p:nvPr>
        </p:nvSpPr>
        <p:spPr>
          <a:xfrm>
            <a:off x="2425075" y="1537800"/>
            <a:ext cx="4293900" cy="1280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BLANK_1_1_1_1_1_1_1_2">
    <p:spTree>
      <p:nvGrpSpPr>
        <p:cNvPr id="1" name="Shape 13030"/>
        <p:cNvGrpSpPr/>
        <p:nvPr/>
      </p:nvGrpSpPr>
      <p:grpSpPr>
        <a:xfrm>
          <a:off x="0" y="0"/>
          <a:ext cx="0" cy="0"/>
          <a:chOff x="0" y="0"/>
          <a:chExt cx="0" cy="0"/>
        </a:xfrm>
      </p:grpSpPr>
      <p:grpSp>
        <p:nvGrpSpPr>
          <p:cNvPr id="13031" name="Google Shape;13031;p22"/>
          <p:cNvGrpSpPr/>
          <p:nvPr/>
        </p:nvGrpSpPr>
        <p:grpSpPr>
          <a:xfrm>
            <a:off x="313503" y="540001"/>
            <a:ext cx="8516808" cy="4063556"/>
            <a:chOff x="109200" y="76206"/>
            <a:chExt cx="8925600" cy="4258600"/>
          </a:xfrm>
        </p:grpSpPr>
        <p:grpSp>
          <p:nvGrpSpPr>
            <p:cNvPr id="13032" name="Google Shape;13032;p22"/>
            <p:cNvGrpSpPr/>
            <p:nvPr/>
          </p:nvGrpSpPr>
          <p:grpSpPr>
            <a:xfrm>
              <a:off x="109200" y="76206"/>
              <a:ext cx="8925600" cy="33000"/>
              <a:chOff x="76200" y="76206"/>
              <a:chExt cx="8925600" cy="33000"/>
            </a:xfrm>
          </p:grpSpPr>
          <p:sp>
            <p:nvSpPr>
              <p:cNvPr id="13033" name="Google Shape;1303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4" name="Google Shape;1303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5" name="Google Shape;1303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6" name="Google Shape;1303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7" name="Google Shape;1303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8" name="Google Shape;1303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9" name="Google Shape;1303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0" name="Google Shape;1304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1" name="Google Shape;1304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2" name="Google Shape;1304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3" name="Google Shape;1304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4" name="Google Shape;1304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5" name="Google Shape;1304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6" name="Google Shape;1304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7" name="Google Shape;1304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8" name="Google Shape;1304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9" name="Google Shape;1304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0" name="Google Shape;1305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1" name="Google Shape;1305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2" name="Google Shape;1305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3" name="Google Shape;1305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4" name="Google Shape;1305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5" name="Google Shape;1305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6" name="Google Shape;1305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7" name="Google Shape;1305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8" name="Google Shape;1305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9" name="Google Shape;1305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0" name="Google Shape;1306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1" name="Google Shape;1306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2" name="Google Shape;1306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3" name="Google Shape;1306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4" name="Google Shape;1306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5" name="Google Shape;1306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6" name="Google Shape;1306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7" name="Google Shape;1306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8" name="Google Shape;1306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9" name="Google Shape;1306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0" name="Google Shape;1307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1" name="Google Shape;1307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2" name="Google Shape;1307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3" name="Google Shape;1307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4" name="Google Shape;1307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5" name="Google Shape;1307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6" name="Google Shape;1307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7" name="Google Shape;1307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8" name="Google Shape;1307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9" name="Google Shape;1307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0" name="Google Shape;1308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1" name="Google Shape;1308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2" name="Google Shape;1308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3" name="Google Shape;1308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4" name="Google Shape;1308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5" name="Google Shape;1308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6" name="Google Shape;1308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7" name="Google Shape;1308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8" name="Google Shape;1308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9" name="Google Shape;1308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0" name="Google Shape;1309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1" name="Google Shape;1309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2" name="Google Shape;1309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3" name="Google Shape;1309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4" name="Google Shape;1309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5" name="Google Shape;1309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6" name="Google Shape;1309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7" name="Google Shape;1309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8" name="Google Shape;1309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9" name="Google Shape;1309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0" name="Google Shape;1310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1" name="Google Shape;1310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2" name="Google Shape;1310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3" name="Google Shape;1310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4" name="Google Shape;1310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5" name="Google Shape;13105;p22"/>
            <p:cNvGrpSpPr/>
            <p:nvPr/>
          </p:nvGrpSpPr>
          <p:grpSpPr>
            <a:xfrm>
              <a:off x="109200" y="187406"/>
              <a:ext cx="8925600" cy="33000"/>
              <a:chOff x="76200" y="76206"/>
              <a:chExt cx="8925600" cy="33000"/>
            </a:xfrm>
          </p:grpSpPr>
          <p:sp>
            <p:nvSpPr>
              <p:cNvPr id="13106" name="Google Shape;1310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7" name="Google Shape;1310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8" name="Google Shape;1310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9" name="Google Shape;1310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0" name="Google Shape;1311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1" name="Google Shape;1311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2" name="Google Shape;1311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3" name="Google Shape;1311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4" name="Google Shape;1311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5" name="Google Shape;1311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6" name="Google Shape;1311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7" name="Google Shape;1311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8" name="Google Shape;1311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9" name="Google Shape;1311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0" name="Google Shape;1312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1" name="Google Shape;1312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2" name="Google Shape;1312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3" name="Google Shape;1312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4" name="Google Shape;1312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5" name="Google Shape;1312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6" name="Google Shape;1312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7" name="Google Shape;1312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8" name="Google Shape;1312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9" name="Google Shape;1312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0" name="Google Shape;1313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1" name="Google Shape;1313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2" name="Google Shape;1313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3" name="Google Shape;1313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4" name="Google Shape;1313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5" name="Google Shape;1313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6" name="Google Shape;1313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7" name="Google Shape;1313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8" name="Google Shape;1313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9" name="Google Shape;1313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0" name="Google Shape;1314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1" name="Google Shape;1314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2" name="Google Shape;1314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3" name="Google Shape;1314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4" name="Google Shape;1314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5" name="Google Shape;1314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6" name="Google Shape;1314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7" name="Google Shape;1314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8" name="Google Shape;1314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9" name="Google Shape;1314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0" name="Google Shape;1315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1" name="Google Shape;1315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2" name="Google Shape;1315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3" name="Google Shape;1315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4" name="Google Shape;1315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5" name="Google Shape;1315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6" name="Google Shape;1315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7" name="Google Shape;1315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8" name="Google Shape;1315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9" name="Google Shape;1315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0" name="Google Shape;1316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1" name="Google Shape;1316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2" name="Google Shape;1316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3" name="Google Shape;1316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4" name="Google Shape;1316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5" name="Google Shape;1316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6" name="Google Shape;1316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7" name="Google Shape;1316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8" name="Google Shape;1316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9" name="Google Shape;1316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0" name="Google Shape;1317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1" name="Google Shape;1317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2" name="Google Shape;1317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3" name="Google Shape;1317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4" name="Google Shape;1317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5" name="Google Shape;1317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6" name="Google Shape;1317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7" name="Google Shape;1317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8" name="Google Shape;13178;p22"/>
            <p:cNvGrpSpPr/>
            <p:nvPr/>
          </p:nvGrpSpPr>
          <p:grpSpPr>
            <a:xfrm>
              <a:off x="109200" y="298606"/>
              <a:ext cx="8925600" cy="33000"/>
              <a:chOff x="76200" y="76206"/>
              <a:chExt cx="8925600" cy="33000"/>
            </a:xfrm>
          </p:grpSpPr>
          <p:sp>
            <p:nvSpPr>
              <p:cNvPr id="13179" name="Google Shape;1317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0" name="Google Shape;1318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1" name="Google Shape;1318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2" name="Google Shape;1318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3" name="Google Shape;1318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4" name="Google Shape;1318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5" name="Google Shape;1318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6" name="Google Shape;1318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7" name="Google Shape;1318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8" name="Google Shape;1318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9" name="Google Shape;1318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0" name="Google Shape;1319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1" name="Google Shape;1319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2" name="Google Shape;1319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3" name="Google Shape;1319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4" name="Google Shape;1319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5" name="Google Shape;1319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6" name="Google Shape;1319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7" name="Google Shape;1319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8" name="Google Shape;1319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9" name="Google Shape;1319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0" name="Google Shape;1320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1" name="Google Shape;1320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2" name="Google Shape;1320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3" name="Google Shape;1320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4" name="Google Shape;1320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5" name="Google Shape;1320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6" name="Google Shape;1320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7" name="Google Shape;1320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8" name="Google Shape;1320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9" name="Google Shape;1320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0" name="Google Shape;1321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1" name="Google Shape;1321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2" name="Google Shape;1321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3" name="Google Shape;1321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4" name="Google Shape;1321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5" name="Google Shape;1321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6" name="Google Shape;1321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7" name="Google Shape;1321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8" name="Google Shape;1321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9" name="Google Shape;1321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0" name="Google Shape;1322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1" name="Google Shape;1322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2" name="Google Shape;1322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3" name="Google Shape;1322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4" name="Google Shape;1322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5" name="Google Shape;1322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6" name="Google Shape;1322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7" name="Google Shape;1322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8" name="Google Shape;1322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9" name="Google Shape;1322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0" name="Google Shape;1323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1" name="Google Shape;1323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2" name="Google Shape;1323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3" name="Google Shape;1323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4" name="Google Shape;1323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5" name="Google Shape;1323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6" name="Google Shape;1323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7" name="Google Shape;1323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8" name="Google Shape;1323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9" name="Google Shape;1323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0" name="Google Shape;1324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1" name="Google Shape;1324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2" name="Google Shape;1324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3" name="Google Shape;1324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4" name="Google Shape;1324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5" name="Google Shape;1324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6" name="Google Shape;1324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7" name="Google Shape;1324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8" name="Google Shape;1324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9" name="Google Shape;1324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0" name="Google Shape;1325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1" name="Google Shape;13251;p22"/>
            <p:cNvGrpSpPr/>
            <p:nvPr/>
          </p:nvGrpSpPr>
          <p:grpSpPr>
            <a:xfrm>
              <a:off x="109200" y="409806"/>
              <a:ext cx="8925600" cy="33000"/>
              <a:chOff x="76200" y="76206"/>
              <a:chExt cx="8925600" cy="33000"/>
            </a:xfrm>
          </p:grpSpPr>
          <p:sp>
            <p:nvSpPr>
              <p:cNvPr id="13252" name="Google Shape;1325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3" name="Google Shape;1325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4" name="Google Shape;1325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5" name="Google Shape;1325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6" name="Google Shape;1325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7" name="Google Shape;1325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8" name="Google Shape;1325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9" name="Google Shape;1325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0" name="Google Shape;1326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1" name="Google Shape;1326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2" name="Google Shape;1326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3" name="Google Shape;1326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4" name="Google Shape;1326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5" name="Google Shape;1326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6" name="Google Shape;1326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7" name="Google Shape;1326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8" name="Google Shape;1326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9" name="Google Shape;1326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0" name="Google Shape;1327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1" name="Google Shape;1327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2" name="Google Shape;1327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3" name="Google Shape;1327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1" name="Google Shape;1328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2" name="Google Shape;1328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7" name="Google Shape;1329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8" name="Google Shape;1329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9" name="Google Shape;1329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0" name="Google Shape;1330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4" name="Google Shape;13324;p22"/>
            <p:cNvGrpSpPr/>
            <p:nvPr/>
          </p:nvGrpSpPr>
          <p:grpSpPr>
            <a:xfrm>
              <a:off x="109200" y="521006"/>
              <a:ext cx="8925600" cy="33000"/>
              <a:chOff x="76200" y="76206"/>
              <a:chExt cx="8925600" cy="33000"/>
            </a:xfrm>
          </p:grpSpPr>
          <p:sp>
            <p:nvSpPr>
              <p:cNvPr id="13325" name="Google Shape;1332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3" name="Google Shape;1334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4" name="Google Shape;1334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7" name="Google Shape;1338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8" name="Google Shape;1338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7" name="Google Shape;13397;p22"/>
            <p:cNvGrpSpPr/>
            <p:nvPr/>
          </p:nvGrpSpPr>
          <p:grpSpPr>
            <a:xfrm>
              <a:off x="109200" y="632206"/>
              <a:ext cx="8925600" cy="33000"/>
              <a:chOff x="76200" y="76206"/>
              <a:chExt cx="8925600" cy="33000"/>
            </a:xfrm>
          </p:grpSpPr>
          <p:sp>
            <p:nvSpPr>
              <p:cNvPr id="13398" name="Google Shape;1339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1" name="Google Shape;1343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2" name="Google Shape;1343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0" name="Google Shape;13470;p22"/>
            <p:cNvGrpSpPr/>
            <p:nvPr/>
          </p:nvGrpSpPr>
          <p:grpSpPr>
            <a:xfrm>
              <a:off x="109200" y="743406"/>
              <a:ext cx="8925600" cy="33000"/>
              <a:chOff x="76200" y="76206"/>
              <a:chExt cx="8925600" cy="33000"/>
            </a:xfrm>
          </p:grpSpPr>
          <p:sp>
            <p:nvSpPr>
              <p:cNvPr id="13471" name="Google Shape;1347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5" name="Google Shape;1347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6" name="Google Shape;1347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9" name="Google Shape;1351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0" name="Google Shape;1352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3" name="Google Shape;13543;p22"/>
            <p:cNvGrpSpPr/>
            <p:nvPr/>
          </p:nvGrpSpPr>
          <p:grpSpPr>
            <a:xfrm>
              <a:off x="109200" y="854606"/>
              <a:ext cx="8925600" cy="33000"/>
              <a:chOff x="76200" y="76206"/>
              <a:chExt cx="8925600" cy="33000"/>
            </a:xfrm>
          </p:grpSpPr>
          <p:sp>
            <p:nvSpPr>
              <p:cNvPr id="13544" name="Google Shape;1354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3" name="Google Shape;1356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4" name="Google Shape;1356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7" name="Google Shape;1360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8" name="Google Shape;1360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6" name="Google Shape;13616;p22"/>
            <p:cNvGrpSpPr/>
            <p:nvPr/>
          </p:nvGrpSpPr>
          <p:grpSpPr>
            <a:xfrm>
              <a:off x="109200" y="965806"/>
              <a:ext cx="8925600" cy="33000"/>
              <a:chOff x="76200" y="76206"/>
              <a:chExt cx="8925600" cy="33000"/>
            </a:xfrm>
          </p:grpSpPr>
          <p:sp>
            <p:nvSpPr>
              <p:cNvPr id="13617" name="Google Shape;1361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1" name="Google Shape;1365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2" name="Google Shape;1365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9" name="Google Shape;13689;p22"/>
            <p:cNvGrpSpPr/>
            <p:nvPr/>
          </p:nvGrpSpPr>
          <p:grpSpPr>
            <a:xfrm>
              <a:off x="109200" y="1077006"/>
              <a:ext cx="8925600" cy="33000"/>
              <a:chOff x="76200" y="76206"/>
              <a:chExt cx="8925600" cy="33000"/>
            </a:xfrm>
          </p:grpSpPr>
          <p:sp>
            <p:nvSpPr>
              <p:cNvPr id="13690" name="Google Shape;1369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5" name="Google Shape;1369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6" name="Google Shape;1369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7" name="Google Shape;1369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4" name="Google Shape;1372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5" name="Google Shape;1372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2" name="Google Shape;1375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3" name="Google Shape;1375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2" name="Google Shape;13762;p22"/>
            <p:cNvGrpSpPr/>
            <p:nvPr/>
          </p:nvGrpSpPr>
          <p:grpSpPr>
            <a:xfrm>
              <a:off x="109200" y="1188206"/>
              <a:ext cx="8925600" cy="33000"/>
              <a:chOff x="76200" y="76206"/>
              <a:chExt cx="8925600" cy="33000"/>
            </a:xfrm>
          </p:grpSpPr>
          <p:sp>
            <p:nvSpPr>
              <p:cNvPr id="13763" name="Google Shape;1376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0" name="Google Shape;1378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1" name="Google Shape;1378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6" name="Google Shape;1379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7" name="Google Shape;1379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2" name="Google Shape;1381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3" name="Google Shape;1381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4" name="Google Shape;1381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5" name="Google Shape;1381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6" name="Google Shape;1381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7" name="Google Shape;1381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8" name="Google Shape;1381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9" name="Google Shape;1381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0" name="Google Shape;1382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1" name="Google Shape;1382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6" name="Google Shape;1382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7" name="Google Shape;1382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8" name="Google Shape;1382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9" name="Google Shape;1382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5" name="Google Shape;13835;p22"/>
            <p:cNvGrpSpPr/>
            <p:nvPr/>
          </p:nvGrpSpPr>
          <p:grpSpPr>
            <a:xfrm>
              <a:off x="109200" y="1299406"/>
              <a:ext cx="8925600" cy="33000"/>
              <a:chOff x="76200" y="76206"/>
              <a:chExt cx="8925600" cy="33000"/>
            </a:xfrm>
          </p:grpSpPr>
          <p:sp>
            <p:nvSpPr>
              <p:cNvPr id="13836" name="Google Shape;1383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2" name="Google Shape;1385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3" name="Google Shape;1385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9" name="Google Shape;1386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0" name="Google Shape;1387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1" name="Google Shape;1387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2" name="Google Shape;1387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3" name="Google Shape;1387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4" name="Google Shape;1387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5" name="Google Shape;1387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8" name="Google Shape;13908;p22"/>
            <p:cNvGrpSpPr/>
            <p:nvPr/>
          </p:nvGrpSpPr>
          <p:grpSpPr>
            <a:xfrm>
              <a:off x="109200" y="1410606"/>
              <a:ext cx="8925600" cy="33000"/>
              <a:chOff x="76200" y="76206"/>
              <a:chExt cx="8925600" cy="33000"/>
            </a:xfrm>
          </p:grpSpPr>
          <p:sp>
            <p:nvSpPr>
              <p:cNvPr id="13909" name="Google Shape;1390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8" name="Google Shape;1391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9" name="Google Shape;1391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2" name="Google Shape;1396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3" name="Google Shape;1396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1" name="Google Shape;13981;p22"/>
            <p:cNvGrpSpPr/>
            <p:nvPr/>
          </p:nvGrpSpPr>
          <p:grpSpPr>
            <a:xfrm>
              <a:off x="109200" y="1521806"/>
              <a:ext cx="8925600" cy="33000"/>
              <a:chOff x="76200" y="76206"/>
              <a:chExt cx="8925600" cy="33000"/>
            </a:xfrm>
          </p:grpSpPr>
          <p:sp>
            <p:nvSpPr>
              <p:cNvPr id="13982" name="Google Shape;1398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6" name="Google Shape;1400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7" name="Google Shape;1400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0" name="Google Shape;1405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1" name="Google Shape;1405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4" name="Google Shape;14054;p22"/>
            <p:cNvGrpSpPr/>
            <p:nvPr/>
          </p:nvGrpSpPr>
          <p:grpSpPr>
            <a:xfrm>
              <a:off x="109200" y="1633006"/>
              <a:ext cx="8925600" cy="33000"/>
              <a:chOff x="76200" y="76206"/>
              <a:chExt cx="8925600" cy="33000"/>
            </a:xfrm>
          </p:grpSpPr>
          <p:sp>
            <p:nvSpPr>
              <p:cNvPr id="14055" name="Google Shape;1405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4" name="Google Shape;1409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5" name="Google Shape;1409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27" name="Google Shape;14127;p22"/>
            <p:cNvGrpSpPr/>
            <p:nvPr/>
          </p:nvGrpSpPr>
          <p:grpSpPr>
            <a:xfrm>
              <a:off x="109200" y="1744206"/>
              <a:ext cx="8925600" cy="33000"/>
              <a:chOff x="76200" y="76206"/>
              <a:chExt cx="8925600" cy="33000"/>
            </a:xfrm>
          </p:grpSpPr>
          <p:sp>
            <p:nvSpPr>
              <p:cNvPr id="14128" name="Google Shape;1412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8" name="Google Shape;1413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9" name="Google Shape;1413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2" name="Google Shape;1418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3" name="Google Shape;1418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0" name="Google Shape;14200;p22"/>
            <p:cNvGrpSpPr/>
            <p:nvPr/>
          </p:nvGrpSpPr>
          <p:grpSpPr>
            <a:xfrm>
              <a:off x="109200" y="1855406"/>
              <a:ext cx="8925600" cy="33000"/>
              <a:chOff x="76200" y="76206"/>
              <a:chExt cx="8925600" cy="33000"/>
            </a:xfrm>
          </p:grpSpPr>
          <p:sp>
            <p:nvSpPr>
              <p:cNvPr id="14201" name="Google Shape;1420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6" name="Google Shape;1422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7" name="Google Shape;1422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0" name="Google Shape;1427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1" name="Google Shape;1427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2" name="Google Shape;1427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3" name="Google Shape;14273;p22"/>
            <p:cNvGrpSpPr/>
            <p:nvPr/>
          </p:nvGrpSpPr>
          <p:grpSpPr>
            <a:xfrm>
              <a:off x="109200" y="1966606"/>
              <a:ext cx="8925600" cy="33000"/>
              <a:chOff x="76200" y="76206"/>
              <a:chExt cx="8925600" cy="33000"/>
            </a:xfrm>
          </p:grpSpPr>
          <p:sp>
            <p:nvSpPr>
              <p:cNvPr id="14274" name="Google Shape;1427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5" name="Google Shape;1427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6" name="Google Shape;1427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7" name="Google Shape;1427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2" name="Google Shape;1428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3" name="Google Shape;1428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4" name="Google Shape;1428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5" name="Google Shape;1428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2" name="Google Shape;1431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3" name="Google Shape;1431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4" name="Google Shape;1431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5" name="Google Shape;1431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6" name="Google Shape;1431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7" name="Google Shape;1431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2" name="Google Shape;1432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3" name="Google Shape;1432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4" name="Google Shape;1432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5" name="Google Shape;1432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6" name="Google Shape;1432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7" name="Google Shape;1432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8" name="Google Shape;1432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9" name="Google Shape;1432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0" name="Google Shape;1433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1" name="Google Shape;1433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5" name="Google Shape;1433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6" name="Google Shape;1433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7" name="Google Shape;1433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8" name="Google Shape;1433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2" name="Google Shape;1434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3" name="Google Shape;1434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4" name="Google Shape;1434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5" name="Google Shape;1434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6" name="Google Shape;14346;p22"/>
            <p:cNvGrpSpPr/>
            <p:nvPr/>
          </p:nvGrpSpPr>
          <p:grpSpPr>
            <a:xfrm>
              <a:off x="109200" y="2077806"/>
              <a:ext cx="8925600" cy="33000"/>
              <a:chOff x="76200" y="76206"/>
              <a:chExt cx="8925600" cy="33000"/>
            </a:xfrm>
          </p:grpSpPr>
          <p:sp>
            <p:nvSpPr>
              <p:cNvPr id="14347" name="Google Shape;1434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9" name="Google Shape;1434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0" name="Google Shape;1435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1" name="Google Shape;1435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2" name="Google Shape;1435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6" name="Google Shape;1435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7" name="Google Shape;1435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8" name="Google Shape;1435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9" name="Google Shape;1435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0" name="Google Shape;1436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1" name="Google Shape;1436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2" name="Google Shape;1436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3" name="Google Shape;1436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4" name="Google Shape;1436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5" name="Google Shape;1436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6" name="Google Shape;1436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7" name="Google Shape;1436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8" name="Google Shape;1436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9" name="Google Shape;1436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0" name="Google Shape;1437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1" name="Google Shape;1437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2" name="Google Shape;1437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3" name="Google Shape;1437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4" name="Google Shape;1437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5" name="Google Shape;1437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6" name="Google Shape;1437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0" name="Google Shape;1438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1" name="Google Shape;1438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2" name="Google Shape;1438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3" name="Google Shape;1438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4" name="Google Shape;1438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5" name="Google Shape;1438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6" name="Google Shape;1438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7" name="Google Shape;1438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8" name="Google Shape;1438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9" name="Google Shape;1438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0" name="Google Shape;1439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9" name="Google Shape;14419;p22"/>
            <p:cNvGrpSpPr/>
            <p:nvPr/>
          </p:nvGrpSpPr>
          <p:grpSpPr>
            <a:xfrm>
              <a:off x="109200" y="2189006"/>
              <a:ext cx="8925600" cy="33000"/>
              <a:chOff x="76200" y="76206"/>
              <a:chExt cx="8925600" cy="33000"/>
            </a:xfrm>
          </p:grpSpPr>
          <p:sp>
            <p:nvSpPr>
              <p:cNvPr id="14420" name="Google Shape;1442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5" name="Google Shape;1442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6" name="Google Shape;1442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4" name="Google Shape;1444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5" name="Google Shape;1444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6" name="Google Shape;1444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7" name="Google Shape;1444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8" name="Google Shape;1444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9" name="Google Shape;1444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0" name="Google Shape;1445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1" name="Google Shape;1445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2" name="Google Shape;1445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3" name="Google Shape;1445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4" name="Google Shape;1445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5" name="Google Shape;1445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6" name="Google Shape;1445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0" name="Google Shape;1446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1" name="Google Shape;1446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2" name="Google Shape;1446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3" name="Google Shape;1446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7" name="Google Shape;1446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8" name="Google Shape;1446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2" name="Google Shape;1447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3" name="Google Shape;1447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2" name="Google Shape;14492;p22"/>
            <p:cNvGrpSpPr/>
            <p:nvPr/>
          </p:nvGrpSpPr>
          <p:grpSpPr>
            <a:xfrm>
              <a:off x="109200" y="2300206"/>
              <a:ext cx="8925600" cy="33000"/>
              <a:chOff x="76200" y="76206"/>
              <a:chExt cx="8925600" cy="33000"/>
            </a:xfrm>
          </p:grpSpPr>
          <p:sp>
            <p:nvSpPr>
              <p:cNvPr id="14493" name="Google Shape;1449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8" name="Google Shape;1449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9" name="Google Shape;1449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1" name="Google Shape;1450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2" name="Google Shape;1450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3" name="Google Shape;1450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4" name="Google Shape;1450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5" name="Google Shape;1450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9" name="Google Shape;1450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0" name="Google Shape;1451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9" name="Google Shape;1451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0" name="Google Shape;1452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1" name="Google Shape;1452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2" name="Google Shape;1452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3" name="Google Shape;1452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4" name="Google Shape;1452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5" name="Google Shape;1452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6" name="Google Shape;1452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7" name="Google Shape;1452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0" name="Google Shape;1453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1" name="Google Shape;1453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2" name="Google Shape;1453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3" name="Google Shape;1453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4" name="Google Shape;1453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5" name="Google Shape;1453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6" name="Google Shape;1453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7" name="Google Shape;1453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8" name="Google Shape;1453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9" name="Google Shape;1453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0" name="Google Shape;1454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1" name="Google Shape;1454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2" name="Google Shape;1454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3" name="Google Shape;1454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4" name="Google Shape;1454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5" name="Google Shape;1454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6" name="Google Shape;1454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0" name="Google Shape;1455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1" name="Google Shape;1455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2" name="Google Shape;1455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3" name="Google Shape;1455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4" name="Google Shape;1455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5" name="Google Shape;1455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6" name="Google Shape;1455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7" name="Google Shape;1455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8" name="Google Shape;1455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9" name="Google Shape;1455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0" name="Google Shape;1456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1" name="Google Shape;1456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2" name="Google Shape;1456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3" name="Google Shape;1456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4" name="Google Shape;1456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5" name="Google Shape;14565;p22"/>
            <p:cNvGrpSpPr/>
            <p:nvPr/>
          </p:nvGrpSpPr>
          <p:grpSpPr>
            <a:xfrm>
              <a:off x="109200" y="2411406"/>
              <a:ext cx="8925600" cy="33000"/>
              <a:chOff x="76200" y="76206"/>
              <a:chExt cx="8925600" cy="33000"/>
            </a:xfrm>
          </p:grpSpPr>
          <p:sp>
            <p:nvSpPr>
              <p:cNvPr id="14566" name="Google Shape;1456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7" name="Google Shape;1456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8" name="Google Shape;1456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9" name="Google Shape;1456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0" name="Google Shape;1457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1" name="Google Shape;1457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2" name="Google Shape;1457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6" name="Google Shape;1457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7" name="Google Shape;1457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8" name="Google Shape;1457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9" name="Google Shape;1457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3" name="Google Shape;1458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4" name="Google Shape;1458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5" name="Google Shape;1458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6" name="Google Shape;1458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7" name="Google Shape;1458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8" name="Google Shape;1458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9" name="Google Shape;1458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0" name="Google Shape;1459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1" name="Google Shape;1459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2" name="Google Shape;1459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3" name="Google Shape;1459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4" name="Google Shape;1459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5" name="Google Shape;1459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6" name="Google Shape;1459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7" name="Google Shape;1459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8" name="Google Shape;1459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9" name="Google Shape;1459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0" name="Google Shape;1460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1" name="Google Shape;1460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2" name="Google Shape;1460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3" name="Google Shape;1460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4" name="Google Shape;1460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5" name="Google Shape;1460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6" name="Google Shape;1460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7" name="Google Shape;1460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8" name="Google Shape;1460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9" name="Google Shape;1460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0" name="Google Shape;1461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1" name="Google Shape;1461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2" name="Google Shape;1461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3" name="Google Shape;1461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4" name="Google Shape;1461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5" name="Google Shape;1461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6" name="Google Shape;1461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7" name="Google Shape;1461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8" name="Google Shape;1461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9" name="Google Shape;1461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0" name="Google Shape;1462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1" name="Google Shape;1462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2" name="Google Shape;1462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3" name="Google Shape;1462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4" name="Google Shape;1462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5" name="Google Shape;1462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6" name="Google Shape;1462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7" name="Google Shape;1462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8" name="Google Shape;1462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9" name="Google Shape;1462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0" name="Google Shape;1463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1" name="Google Shape;1463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2" name="Google Shape;1463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3" name="Google Shape;1463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4" name="Google Shape;1463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5" name="Google Shape;1463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6" name="Google Shape;1463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7" name="Google Shape;1463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8" name="Google Shape;14638;p22"/>
            <p:cNvGrpSpPr/>
            <p:nvPr/>
          </p:nvGrpSpPr>
          <p:grpSpPr>
            <a:xfrm>
              <a:off x="109200" y="2522606"/>
              <a:ext cx="8925600" cy="33000"/>
              <a:chOff x="76200" y="76206"/>
              <a:chExt cx="8925600" cy="33000"/>
            </a:xfrm>
          </p:grpSpPr>
          <p:sp>
            <p:nvSpPr>
              <p:cNvPr id="14639" name="Google Shape;1463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0" name="Google Shape;1464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1" name="Google Shape;1464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2" name="Google Shape;1464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3" name="Google Shape;1464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4" name="Google Shape;1464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5" name="Google Shape;1464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6" name="Google Shape;1464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7" name="Google Shape;1464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8" name="Google Shape;1464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9" name="Google Shape;1464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0" name="Google Shape;1465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1" name="Google Shape;1465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2" name="Google Shape;1465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3" name="Google Shape;1465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4" name="Google Shape;1465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5" name="Google Shape;1465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6" name="Google Shape;1465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7" name="Google Shape;1465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8" name="Google Shape;1465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9" name="Google Shape;1465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0" name="Google Shape;1466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1" name="Google Shape;1466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2" name="Google Shape;1466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3" name="Google Shape;1466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4" name="Google Shape;1466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5" name="Google Shape;1466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6" name="Google Shape;1466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7" name="Google Shape;1466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8" name="Google Shape;1466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9" name="Google Shape;1466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0" name="Google Shape;1467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1" name="Google Shape;1467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2" name="Google Shape;1467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3" name="Google Shape;1467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4" name="Google Shape;1467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5" name="Google Shape;1467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6" name="Google Shape;1467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7" name="Google Shape;1467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8" name="Google Shape;1467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9" name="Google Shape;1467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0" name="Google Shape;1468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1" name="Google Shape;1468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2" name="Google Shape;1468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3" name="Google Shape;1468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4" name="Google Shape;1468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5" name="Google Shape;1468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6" name="Google Shape;1468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7" name="Google Shape;1468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8" name="Google Shape;1468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9" name="Google Shape;1468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0" name="Google Shape;1469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1" name="Google Shape;1469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2" name="Google Shape;1469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3" name="Google Shape;1469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4" name="Google Shape;1469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5" name="Google Shape;1469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6" name="Google Shape;1469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7" name="Google Shape;1469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8" name="Google Shape;1469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9" name="Google Shape;1469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0" name="Google Shape;1470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1" name="Google Shape;1470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2" name="Google Shape;1470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3" name="Google Shape;1470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4" name="Google Shape;1470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5" name="Google Shape;1470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6" name="Google Shape;1470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7" name="Google Shape;1470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8" name="Google Shape;1470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9" name="Google Shape;1470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0" name="Google Shape;1471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1" name="Google Shape;14711;p22"/>
            <p:cNvGrpSpPr/>
            <p:nvPr/>
          </p:nvGrpSpPr>
          <p:grpSpPr>
            <a:xfrm>
              <a:off x="109200" y="2633806"/>
              <a:ext cx="8925600" cy="33000"/>
              <a:chOff x="76200" y="76206"/>
              <a:chExt cx="8925600" cy="33000"/>
            </a:xfrm>
          </p:grpSpPr>
          <p:sp>
            <p:nvSpPr>
              <p:cNvPr id="14712" name="Google Shape;1471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4" name="Google Shape;1471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5" name="Google Shape;1471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6" name="Google Shape;1471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7" name="Google Shape;1471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8" name="Google Shape;1471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9" name="Google Shape;1471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0" name="Google Shape;1472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1" name="Google Shape;1472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2" name="Google Shape;1472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3" name="Google Shape;1472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4" name="Google Shape;1472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5" name="Google Shape;1472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6" name="Google Shape;1472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7" name="Google Shape;1472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8" name="Google Shape;1472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9" name="Google Shape;1472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0" name="Google Shape;1473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1" name="Google Shape;1473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2" name="Google Shape;1473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3" name="Google Shape;1473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4" name="Google Shape;1473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5" name="Google Shape;1473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6" name="Google Shape;1473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7" name="Google Shape;1473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8" name="Google Shape;1473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9" name="Google Shape;1473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0" name="Google Shape;1474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1" name="Google Shape;1474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2" name="Google Shape;1474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3" name="Google Shape;1474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4" name="Google Shape;1474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5" name="Google Shape;1474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6" name="Google Shape;1474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7" name="Google Shape;1474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8" name="Google Shape;1474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9" name="Google Shape;1474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0" name="Google Shape;1475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1" name="Google Shape;1475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2" name="Google Shape;1475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3" name="Google Shape;1475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4" name="Google Shape;1475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5" name="Google Shape;1475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6" name="Google Shape;1475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7" name="Google Shape;1475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8" name="Google Shape;1475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9" name="Google Shape;1475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0" name="Google Shape;1476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1" name="Google Shape;1476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2" name="Google Shape;1476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3" name="Google Shape;1476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4" name="Google Shape;1476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5" name="Google Shape;1476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6" name="Google Shape;1476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7" name="Google Shape;1476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8" name="Google Shape;1476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9" name="Google Shape;1476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0" name="Google Shape;1477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1" name="Google Shape;1477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2" name="Google Shape;1477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3" name="Google Shape;1477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4" name="Google Shape;1477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5" name="Google Shape;1477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6" name="Google Shape;1477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7" name="Google Shape;1477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8" name="Google Shape;1477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9" name="Google Shape;1477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0" name="Google Shape;1478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1" name="Google Shape;1478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2" name="Google Shape;1478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3" name="Google Shape;1478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4" name="Google Shape;14784;p22"/>
            <p:cNvGrpSpPr/>
            <p:nvPr/>
          </p:nvGrpSpPr>
          <p:grpSpPr>
            <a:xfrm>
              <a:off x="109200" y="2745006"/>
              <a:ext cx="8925600" cy="33000"/>
              <a:chOff x="76200" y="76206"/>
              <a:chExt cx="8925600" cy="33000"/>
            </a:xfrm>
          </p:grpSpPr>
          <p:sp>
            <p:nvSpPr>
              <p:cNvPr id="14785" name="Google Shape;1478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6" name="Google Shape;1478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7" name="Google Shape;1478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8" name="Google Shape;1478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9" name="Google Shape;1478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0" name="Google Shape;1479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1" name="Google Shape;1479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2" name="Google Shape;1479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3" name="Google Shape;1479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4" name="Google Shape;1479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5" name="Google Shape;1479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6" name="Google Shape;1479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7" name="Google Shape;1479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8" name="Google Shape;1479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9" name="Google Shape;1479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0" name="Google Shape;1480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1" name="Google Shape;1480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2" name="Google Shape;1480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3" name="Google Shape;1480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4" name="Google Shape;1480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5" name="Google Shape;1480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6" name="Google Shape;1480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7" name="Google Shape;1480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8" name="Google Shape;1480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9" name="Google Shape;1480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0" name="Google Shape;1481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1" name="Google Shape;1481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2" name="Google Shape;1481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3" name="Google Shape;1481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4" name="Google Shape;1481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5" name="Google Shape;1481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6" name="Google Shape;1481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7" name="Google Shape;1481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8" name="Google Shape;1481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9" name="Google Shape;1481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0" name="Google Shape;1482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1" name="Google Shape;1482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2" name="Google Shape;1482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3" name="Google Shape;1482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4" name="Google Shape;1482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5" name="Google Shape;1482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6" name="Google Shape;1482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7" name="Google Shape;1482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8" name="Google Shape;1482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9" name="Google Shape;1482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0" name="Google Shape;1483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1" name="Google Shape;1483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2" name="Google Shape;1483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3" name="Google Shape;1483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4" name="Google Shape;1483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5" name="Google Shape;1483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6" name="Google Shape;1483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7" name="Google Shape;1483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8" name="Google Shape;1483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9" name="Google Shape;1483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0" name="Google Shape;1484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1" name="Google Shape;1484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2" name="Google Shape;1484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3" name="Google Shape;1484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4" name="Google Shape;1484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5" name="Google Shape;1484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6" name="Google Shape;1484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7" name="Google Shape;1484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8" name="Google Shape;1484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9" name="Google Shape;1484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0" name="Google Shape;1485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1" name="Google Shape;1485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2" name="Google Shape;1485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3" name="Google Shape;1485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4" name="Google Shape;1485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5" name="Google Shape;1485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6" name="Google Shape;1485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7" name="Google Shape;14857;p22"/>
            <p:cNvGrpSpPr/>
            <p:nvPr/>
          </p:nvGrpSpPr>
          <p:grpSpPr>
            <a:xfrm>
              <a:off x="109200" y="2856206"/>
              <a:ext cx="8925600" cy="33000"/>
              <a:chOff x="76200" y="76206"/>
              <a:chExt cx="8925600" cy="33000"/>
            </a:xfrm>
          </p:grpSpPr>
          <p:sp>
            <p:nvSpPr>
              <p:cNvPr id="14858" name="Google Shape;1485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9" name="Google Shape;1485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0" name="Google Shape;1486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1" name="Google Shape;1486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2" name="Google Shape;1486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3" name="Google Shape;1486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4" name="Google Shape;1486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5" name="Google Shape;1486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6" name="Google Shape;1486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7" name="Google Shape;1486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8" name="Google Shape;1486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9" name="Google Shape;1486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0" name="Google Shape;1487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1" name="Google Shape;1487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2" name="Google Shape;1487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3" name="Google Shape;1487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4" name="Google Shape;1487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5" name="Google Shape;1487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6" name="Google Shape;1487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7" name="Google Shape;1487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8" name="Google Shape;1487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9" name="Google Shape;1487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0" name="Google Shape;1488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1" name="Google Shape;1488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2" name="Google Shape;1488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3" name="Google Shape;1488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4" name="Google Shape;1488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5" name="Google Shape;1488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6" name="Google Shape;1488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7" name="Google Shape;1488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8" name="Google Shape;1488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9" name="Google Shape;1488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0" name="Google Shape;1489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1" name="Google Shape;1489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2" name="Google Shape;1489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3" name="Google Shape;1489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4" name="Google Shape;1489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5" name="Google Shape;1489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6" name="Google Shape;1489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7" name="Google Shape;1489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8" name="Google Shape;1489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9" name="Google Shape;1489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0" name="Google Shape;1490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1" name="Google Shape;1490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2" name="Google Shape;1490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3" name="Google Shape;1490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4" name="Google Shape;1490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5" name="Google Shape;1490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6" name="Google Shape;1490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7" name="Google Shape;1490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8" name="Google Shape;1490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9" name="Google Shape;1490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0" name="Google Shape;1491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1" name="Google Shape;1491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2" name="Google Shape;1491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3" name="Google Shape;1491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4" name="Google Shape;1491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5" name="Google Shape;1491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6" name="Google Shape;1491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7" name="Google Shape;1491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8" name="Google Shape;1491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9" name="Google Shape;1491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0" name="Google Shape;1492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1" name="Google Shape;1492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2" name="Google Shape;1492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3" name="Google Shape;1492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4" name="Google Shape;1492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5" name="Google Shape;1492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6" name="Google Shape;1492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7" name="Google Shape;1492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8" name="Google Shape;1492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9" name="Google Shape;1492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0" name="Google Shape;14930;p22"/>
            <p:cNvGrpSpPr/>
            <p:nvPr/>
          </p:nvGrpSpPr>
          <p:grpSpPr>
            <a:xfrm>
              <a:off x="109200" y="2967406"/>
              <a:ext cx="8925600" cy="33000"/>
              <a:chOff x="76200" y="76206"/>
              <a:chExt cx="8925600" cy="33000"/>
            </a:xfrm>
          </p:grpSpPr>
          <p:sp>
            <p:nvSpPr>
              <p:cNvPr id="14931" name="Google Shape;1493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2" name="Google Shape;1493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3" name="Google Shape;1493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4" name="Google Shape;1493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5" name="Google Shape;1493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6" name="Google Shape;1493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7" name="Google Shape;1493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8" name="Google Shape;1493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9" name="Google Shape;1493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0" name="Google Shape;1494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1" name="Google Shape;1494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2" name="Google Shape;1494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3" name="Google Shape;1494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4" name="Google Shape;1494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5" name="Google Shape;1494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6" name="Google Shape;1494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7" name="Google Shape;1494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8" name="Google Shape;1494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9" name="Google Shape;1494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0" name="Google Shape;1495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1" name="Google Shape;1495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2" name="Google Shape;1495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3" name="Google Shape;1495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4" name="Google Shape;1495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5" name="Google Shape;1495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6" name="Google Shape;1495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7" name="Google Shape;1495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8" name="Google Shape;1495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9" name="Google Shape;1495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0" name="Google Shape;1496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1" name="Google Shape;1496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2" name="Google Shape;1496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3" name="Google Shape;1496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4" name="Google Shape;1496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5" name="Google Shape;1496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6" name="Google Shape;1496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7" name="Google Shape;1496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8" name="Google Shape;1496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9" name="Google Shape;1496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0" name="Google Shape;1497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1" name="Google Shape;1497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2" name="Google Shape;1497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3" name="Google Shape;1497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4" name="Google Shape;1497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5" name="Google Shape;1497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6" name="Google Shape;1497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7" name="Google Shape;1497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8" name="Google Shape;1497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9" name="Google Shape;1497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0" name="Google Shape;1498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1" name="Google Shape;1498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2" name="Google Shape;1498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3" name="Google Shape;1498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4" name="Google Shape;1498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5" name="Google Shape;1498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6" name="Google Shape;1498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7" name="Google Shape;1498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8" name="Google Shape;1498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9" name="Google Shape;1498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0" name="Google Shape;1499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1" name="Google Shape;1499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2" name="Google Shape;1499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3" name="Google Shape;1499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4" name="Google Shape;1499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5" name="Google Shape;1499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6" name="Google Shape;1499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7" name="Google Shape;1499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8" name="Google Shape;1499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9" name="Google Shape;1499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0" name="Google Shape;1500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1" name="Google Shape;1500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2" name="Google Shape;1500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3" name="Google Shape;15003;p22"/>
            <p:cNvGrpSpPr/>
            <p:nvPr/>
          </p:nvGrpSpPr>
          <p:grpSpPr>
            <a:xfrm>
              <a:off x="109200" y="3078606"/>
              <a:ext cx="8925600" cy="33000"/>
              <a:chOff x="76200" y="76206"/>
              <a:chExt cx="8925600" cy="33000"/>
            </a:xfrm>
          </p:grpSpPr>
          <p:sp>
            <p:nvSpPr>
              <p:cNvPr id="15004" name="Google Shape;1500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5" name="Google Shape;1500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6" name="Google Shape;1500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7" name="Google Shape;1500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8" name="Google Shape;1500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9" name="Google Shape;1500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0" name="Google Shape;1501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1" name="Google Shape;1501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2" name="Google Shape;1501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3" name="Google Shape;1501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4" name="Google Shape;1501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5" name="Google Shape;1501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6" name="Google Shape;1501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7" name="Google Shape;1501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8" name="Google Shape;1501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9" name="Google Shape;1501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0" name="Google Shape;1502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1" name="Google Shape;1502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2" name="Google Shape;1502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3" name="Google Shape;1502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4" name="Google Shape;1502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5" name="Google Shape;1502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6" name="Google Shape;1502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7" name="Google Shape;1502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8" name="Google Shape;1502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9" name="Google Shape;1502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0" name="Google Shape;1503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1" name="Google Shape;1503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2" name="Google Shape;1503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3" name="Google Shape;1503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4" name="Google Shape;1503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5" name="Google Shape;1503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6" name="Google Shape;1503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7" name="Google Shape;1503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8" name="Google Shape;1503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9" name="Google Shape;1503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0" name="Google Shape;1504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1" name="Google Shape;1504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2" name="Google Shape;1504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3" name="Google Shape;1504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4" name="Google Shape;1504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5" name="Google Shape;1504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6" name="Google Shape;1504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7" name="Google Shape;1504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8" name="Google Shape;1504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9" name="Google Shape;1504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0" name="Google Shape;1505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1" name="Google Shape;1505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2" name="Google Shape;1505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3" name="Google Shape;1505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4" name="Google Shape;1505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5" name="Google Shape;1505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6" name="Google Shape;1505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7" name="Google Shape;1505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8" name="Google Shape;1505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9" name="Google Shape;1505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0" name="Google Shape;1506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1" name="Google Shape;1506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2" name="Google Shape;1506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3" name="Google Shape;1506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4" name="Google Shape;1506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5" name="Google Shape;1506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6" name="Google Shape;1506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7" name="Google Shape;1506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8" name="Google Shape;1506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9" name="Google Shape;1506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0" name="Google Shape;1507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1" name="Google Shape;1507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2" name="Google Shape;1507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3" name="Google Shape;1507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4" name="Google Shape;1507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5" name="Google Shape;1507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6" name="Google Shape;15076;p22"/>
            <p:cNvGrpSpPr/>
            <p:nvPr/>
          </p:nvGrpSpPr>
          <p:grpSpPr>
            <a:xfrm>
              <a:off x="109200" y="3189806"/>
              <a:ext cx="8925600" cy="33000"/>
              <a:chOff x="76200" y="76206"/>
              <a:chExt cx="8925600" cy="33000"/>
            </a:xfrm>
          </p:grpSpPr>
          <p:sp>
            <p:nvSpPr>
              <p:cNvPr id="15077" name="Google Shape;1507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8" name="Google Shape;1507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9" name="Google Shape;1507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0" name="Google Shape;1508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1" name="Google Shape;1508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2" name="Google Shape;1508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3" name="Google Shape;1508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4" name="Google Shape;1508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5" name="Google Shape;1508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6" name="Google Shape;1508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7" name="Google Shape;1508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8" name="Google Shape;1508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9" name="Google Shape;1508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0" name="Google Shape;1509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1" name="Google Shape;1509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2" name="Google Shape;1509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3" name="Google Shape;1509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4" name="Google Shape;1509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5" name="Google Shape;1509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6" name="Google Shape;1509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7" name="Google Shape;1509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8" name="Google Shape;1509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9" name="Google Shape;1509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0" name="Google Shape;1510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1" name="Google Shape;1510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2" name="Google Shape;1510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3" name="Google Shape;1510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4" name="Google Shape;1510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5" name="Google Shape;1510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6" name="Google Shape;1510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7" name="Google Shape;1510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8" name="Google Shape;1510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9" name="Google Shape;1510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0" name="Google Shape;1511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1" name="Google Shape;1511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2" name="Google Shape;1511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3" name="Google Shape;1511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4" name="Google Shape;1511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5" name="Google Shape;1511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6" name="Google Shape;1511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7" name="Google Shape;1511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8" name="Google Shape;1511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9" name="Google Shape;1511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0" name="Google Shape;1512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1" name="Google Shape;1512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2" name="Google Shape;1512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3" name="Google Shape;1512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4" name="Google Shape;1512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5" name="Google Shape;1512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6" name="Google Shape;1512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7" name="Google Shape;1512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8" name="Google Shape;1512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9" name="Google Shape;1512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0" name="Google Shape;1513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1" name="Google Shape;1513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2" name="Google Shape;1513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3" name="Google Shape;1513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4" name="Google Shape;1513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5" name="Google Shape;1513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6" name="Google Shape;1513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7" name="Google Shape;1513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8" name="Google Shape;1513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9" name="Google Shape;1513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0" name="Google Shape;1514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1" name="Google Shape;1514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2" name="Google Shape;1514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3" name="Google Shape;1514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4" name="Google Shape;1514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5" name="Google Shape;1514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6" name="Google Shape;1514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7" name="Google Shape;1514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8" name="Google Shape;1514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9" name="Google Shape;15149;p22"/>
            <p:cNvGrpSpPr/>
            <p:nvPr/>
          </p:nvGrpSpPr>
          <p:grpSpPr>
            <a:xfrm>
              <a:off x="109200" y="3301006"/>
              <a:ext cx="8925600" cy="33000"/>
              <a:chOff x="76200" y="76206"/>
              <a:chExt cx="8925600" cy="33000"/>
            </a:xfrm>
          </p:grpSpPr>
          <p:sp>
            <p:nvSpPr>
              <p:cNvPr id="15150" name="Google Shape;1515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1" name="Google Shape;1515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2" name="Google Shape;1515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3" name="Google Shape;1515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4" name="Google Shape;1515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5" name="Google Shape;1515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6" name="Google Shape;1515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7" name="Google Shape;1515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8" name="Google Shape;1515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9" name="Google Shape;1515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0" name="Google Shape;1516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1" name="Google Shape;1516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2" name="Google Shape;1516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3" name="Google Shape;1516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4" name="Google Shape;1516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5" name="Google Shape;1516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6" name="Google Shape;1516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7" name="Google Shape;1516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8" name="Google Shape;1516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9" name="Google Shape;1516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0" name="Google Shape;1517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1" name="Google Shape;1517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2" name="Google Shape;1517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3" name="Google Shape;1517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4" name="Google Shape;1517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5" name="Google Shape;1517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6" name="Google Shape;1517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7" name="Google Shape;1517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8" name="Google Shape;1517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9" name="Google Shape;1517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0" name="Google Shape;1518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1" name="Google Shape;1518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2" name="Google Shape;1518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3" name="Google Shape;1518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4" name="Google Shape;1518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5" name="Google Shape;1518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6" name="Google Shape;1518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7" name="Google Shape;1518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8" name="Google Shape;1518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9" name="Google Shape;1518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0" name="Google Shape;1519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1" name="Google Shape;1519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2" name="Google Shape;1519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3" name="Google Shape;1519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4" name="Google Shape;1519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5" name="Google Shape;1519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6" name="Google Shape;1519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7" name="Google Shape;1519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8" name="Google Shape;1519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9" name="Google Shape;1519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0" name="Google Shape;1520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1" name="Google Shape;1520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2" name="Google Shape;1520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3" name="Google Shape;1520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4" name="Google Shape;1520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5" name="Google Shape;1520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6" name="Google Shape;1520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7" name="Google Shape;1520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8" name="Google Shape;1520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9" name="Google Shape;1520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0" name="Google Shape;1521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1" name="Google Shape;1521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2" name="Google Shape;1521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3" name="Google Shape;1521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4" name="Google Shape;1521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5" name="Google Shape;1521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6" name="Google Shape;1521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7" name="Google Shape;1521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8" name="Google Shape;1521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9" name="Google Shape;1521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0" name="Google Shape;1522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1" name="Google Shape;1522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2" name="Google Shape;15222;p22"/>
            <p:cNvGrpSpPr/>
            <p:nvPr/>
          </p:nvGrpSpPr>
          <p:grpSpPr>
            <a:xfrm>
              <a:off x="109200" y="3412206"/>
              <a:ext cx="8925600" cy="33000"/>
              <a:chOff x="76200" y="76206"/>
              <a:chExt cx="8925600" cy="33000"/>
            </a:xfrm>
          </p:grpSpPr>
          <p:sp>
            <p:nvSpPr>
              <p:cNvPr id="15223" name="Google Shape;1522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4" name="Google Shape;1522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5" name="Google Shape;1522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6" name="Google Shape;1522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7" name="Google Shape;1522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8" name="Google Shape;1522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9" name="Google Shape;1522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0" name="Google Shape;1523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1" name="Google Shape;1523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2" name="Google Shape;1523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3" name="Google Shape;1523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4" name="Google Shape;1523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5" name="Google Shape;1523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6" name="Google Shape;1523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7" name="Google Shape;1523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8" name="Google Shape;1523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9" name="Google Shape;1523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0" name="Google Shape;1524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1" name="Google Shape;1524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2" name="Google Shape;1524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3" name="Google Shape;1524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4" name="Google Shape;1524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5" name="Google Shape;1524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6" name="Google Shape;1524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7" name="Google Shape;1524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8" name="Google Shape;1524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9" name="Google Shape;1524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0" name="Google Shape;1525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1" name="Google Shape;1525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2" name="Google Shape;1525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3" name="Google Shape;1525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4" name="Google Shape;1525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5" name="Google Shape;1525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6" name="Google Shape;1525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7" name="Google Shape;1525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8" name="Google Shape;1525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9" name="Google Shape;1525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0" name="Google Shape;1526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1" name="Google Shape;1526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2" name="Google Shape;1526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3" name="Google Shape;1526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4" name="Google Shape;1526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5" name="Google Shape;1526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6" name="Google Shape;1526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7" name="Google Shape;1526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8" name="Google Shape;1526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9" name="Google Shape;1526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0" name="Google Shape;1527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1" name="Google Shape;1527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2" name="Google Shape;1527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3" name="Google Shape;1527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4" name="Google Shape;1527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5" name="Google Shape;1527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6" name="Google Shape;1527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5" name="Google Shape;1528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7" name="Google Shape;1528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8" name="Google Shape;1528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9" name="Google Shape;1528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0" name="Google Shape;1529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1" name="Google Shape;1529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2" name="Google Shape;1529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3" name="Google Shape;1529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4" name="Google Shape;1529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5" name="Google Shape;15295;p22"/>
            <p:cNvGrpSpPr/>
            <p:nvPr/>
          </p:nvGrpSpPr>
          <p:grpSpPr>
            <a:xfrm>
              <a:off x="109200" y="3523406"/>
              <a:ext cx="8925600" cy="33000"/>
              <a:chOff x="76200" y="76206"/>
              <a:chExt cx="8925600" cy="33000"/>
            </a:xfrm>
          </p:grpSpPr>
          <p:sp>
            <p:nvSpPr>
              <p:cNvPr id="15296" name="Google Shape;1529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7" name="Google Shape;1529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8" name="Google Shape;1529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9" name="Google Shape;1529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0" name="Google Shape;1530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1" name="Google Shape;1530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2" name="Google Shape;1530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3" name="Google Shape;1530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4" name="Google Shape;1530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5" name="Google Shape;1530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6" name="Google Shape;1530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7" name="Google Shape;1530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8" name="Google Shape;1530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9" name="Google Shape;1530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0" name="Google Shape;1531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1" name="Google Shape;1531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2" name="Google Shape;1531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3" name="Google Shape;1531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4" name="Google Shape;1531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5" name="Google Shape;1531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6" name="Google Shape;1531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7" name="Google Shape;1531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8" name="Google Shape;1531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9" name="Google Shape;1531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0" name="Google Shape;1532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1" name="Google Shape;1532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2" name="Google Shape;1532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3" name="Google Shape;1532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4" name="Google Shape;1532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5" name="Google Shape;1532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6" name="Google Shape;1532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7" name="Google Shape;1532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8" name="Google Shape;1532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9" name="Google Shape;1532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0" name="Google Shape;1533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1" name="Google Shape;1533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2" name="Google Shape;1533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3" name="Google Shape;1533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4" name="Google Shape;1533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5" name="Google Shape;1533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6" name="Google Shape;1533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7" name="Google Shape;1533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8" name="Google Shape;1533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9" name="Google Shape;1533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0" name="Google Shape;1534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1" name="Google Shape;1534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2" name="Google Shape;1534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3" name="Google Shape;1534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4" name="Google Shape;1534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5" name="Google Shape;1534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6" name="Google Shape;1534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7" name="Google Shape;1534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8" name="Google Shape;1534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9" name="Google Shape;1534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0" name="Google Shape;1535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1" name="Google Shape;1535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2" name="Google Shape;1535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3" name="Google Shape;1535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4" name="Google Shape;1535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5" name="Google Shape;1535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6" name="Google Shape;1535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7" name="Google Shape;1535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8" name="Google Shape;1535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9" name="Google Shape;1535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0" name="Google Shape;1536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1" name="Google Shape;1536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2" name="Google Shape;1536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3" name="Google Shape;1536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4" name="Google Shape;1536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5" name="Google Shape;1536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6" name="Google Shape;1536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7" name="Google Shape;1536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8" name="Google Shape;15368;p22"/>
            <p:cNvGrpSpPr/>
            <p:nvPr/>
          </p:nvGrpSpPr>
          <p:grpSpPr>
            <a:xfrm>
              <a:off x="109200" y="3634606"/>
              <a:ext cx="8925600" cy="33000"/>
              <a:chOff x="76200" y="76206"/>
              <a:chExt cx="8925600" cy="33000"/>
            </a:xfrm>
          </p:grpSpPr>
          <p:sp>
            <p:nvSpPr>
              <p:cNvPr id="15369" name="Google Shape;1536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0" name="Google Shape;1537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1" name="Google Shape;1537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2" name="Google Shape;1537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3" name="Google Shape;1537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4" name="Google Shape;1537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5" name="Google Shape;1537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6" name="Google Shape;1537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7" name="Google Shape;1537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8" name="Google Shape;1537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9" name="Google Shape;1537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0" name="Google Shape;1538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1" name="Google Shape;1538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2" name="Google Shape;1538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3" name="Google Shape;1538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4" name="Google Shape;1538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5" name="Google Shape;1538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6" name="Google Shape;1538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7" name="Google Shape;1538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8" name="Google Shape;1538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9" name="Google Shape;1538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0" name="Google Shape;1539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1" name="Google Shape;1539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2" name="Google Shape;1539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3" name="Google Shape;1539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4" name="Google Shape;1539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5" name="Google Shape;1539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6" name="Google Shape;1539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7" name="Google Shape;1539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8" name="Google Shape;1539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9" name="Google Shape;1539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0" name="Google Shape;1540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1" name="Google Shape;1540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2" name="Google Shape;1540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3" name="Google Shape;1540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4" name="Google Shape;1540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5" name="Google Shape;1540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6" name="Google Shape;1540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7" name="Google Shape;1540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8" name="Google Shape;1540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9" name="Google Shape;1540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0" name="Google Shape;1541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1" name="Google Shape;1541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2" name="Google Shape;1541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3" name="Google Shape;1541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4" name="Google Shape;1541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5" name="Google Shape;1541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6" name="Google Shape;1541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7" name="Google Shape;1541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8" name="Google Shape;1541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9" name="Google Shape;1541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0" name="Google Shape;1542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1" name="Google Shape;1542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2" name="Google Shape;1542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3" name="Google Shape;1542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4" name="Google Shape;1542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5" name="Google Shape;1542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6" name="Google Shape;1542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7" name="Google Shape;1542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8" name="Google Shape;1542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9" name="Google Shape;1542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0" name="Google Shape;1543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1" name="Google Shape;1543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5" name="Google Shape;1543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6" name="Google Shape;1543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7" name="Google Shape;1543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8" name="Google Shape;1543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9" name="Google Shape;1543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0" name="Google Shape;1544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1" name="Google Shape;15441;p22"/>
            <p:cNvGrpSpPr/>
            <p:nvPr/>
          </p:nvGrpSpPr>
          <p:grpSpPr>
            <a:xfrm>
              <a:off x="109200" y="3745806"/>
              <a:ext cx="8925600" cy="33000"/>
              <a:chOff x="76200" y="76206"/>
              <a:chExt cx="8925600" cy="33000"/>
            </a:xfrm>
          </p:grpSpPr>
          <p:sp>
            <p:nvSpPr>
              <p:cNvPr id="15442" name="Google Shape;1544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3" name="Google Shape;1544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4" name="Google Shape;1544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5" name="Google Shape;1544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6" name="Google Shape;1544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7" name="Google Shape;1544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8" name="Google Shape;1544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9" name="Google Shape;1544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0" name="Google Shape;1545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1" name="Google Shape;1545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2" name="Google Shape;1545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3" name="Google Shape;1545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4" name="Google Shape;1545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5" name="Google Shape;1545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6" name="Google Shape;1545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7" name="Google Shape;1545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8" name="Google Shape;1545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9" name="Google Shape;1545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0" name="Google Shape;1546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1" name="Google Shape;1546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2" name="Google Shape;1546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3" name="Google Shape;1546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4" name="Google Shape;1546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5" name="Google Shape;1546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6" name="Google Shape;1546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7" name="Google Shape;1546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8" name="Google Shape;1546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9" name="Google Shape;1546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0" name="Google Shape;1547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1" name="Google Shape;1547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2" name="Google Shape;1547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3" name="Google Shape;1547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4" name="Google Shape;1547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5" name="Google Shape;1547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6" name="Google Shape;1547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7" name="Google Shape;1547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8" name="Google Shape;1547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9" name="Google Shape;1547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0" name="Google Shape;1548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1" name="Google Shape;1548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2" name="Google Shape;1548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3" name="Google Shape;1548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4" name="Google Shape;1548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5" name="Google Shape;1548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6" name="Google Shape;1548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7" name="Google Shape;1548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8" name="Google Shape;1548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9" name="Google Shape;1548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0" name="Google Shape;1549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1" name="Google Shape;1549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2" name="Google Shape;1549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3" name="Google Shape;1549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4" name="Google Shape;1549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5" name="Google Shape;1549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6" name="Google Shape;1549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7" name="Google Shape;1549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8" name="Google Shape;1549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9" name="Google Shape;1549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0" name="Google Shape;1550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1" name="Google Shape;1550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2" name="Google Shape;1550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3" name="Google Shape;1550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4" name="Google Shape;1550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5" name="Google Shape;1550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6" name="Google Shape;1550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7" name="Google Shape;1550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8" name="Google Shape;1550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9" name="Google Shape;1550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0" name="Google Shape;1551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1" name="Google Shape;1551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2" name="Google Shape;1551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3" name="Google Shape;1551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4" name="Google Shape;15514;p22"/>
            <p:cNvGrpSpPr/>
            <p:nvPr/>
          </p:nvGrpSpPr>
          <p:grpSpPr>
            <a:xfrm>
              <a:off x="109200" y="3857006"/>
              <a:ext cx="8925600" cy="33000"/>
              <a:chOff x="76200" y="76206"/>
              <a:chExt cx="8925600" cy="33000"/>
            </a:xfrm>
          </p:grpSpPr>
          <p:sp>
            <p:nvSpPr>
              <p:cNvPr id="15515" name="Google Shape;1551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6" name="Google Shape;1551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7" name="Google Shape;1551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8" name="Google Shape;1551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9" name="Google Shape;1551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0" name="Google Shape;1552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1" name="Google Shape;1552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2" name="Google Shape;1552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3" name="Google Shape;1552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4" name="Google Shape;1552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5" name="Google Shape;1552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6" name="Google Shape;1552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7" name="Google Shape;1552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8" name="Google Shape;1552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9" name="Google Shape;1552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0" name="Google Shape;1553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1" name="Google Shape;1553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2" name="Google Shape;1553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3" name="Google Shape;1553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4" name="Google Shape;1553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5" name="Google Shape;1553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6" name="Google Shape;1553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7" name="Google Shape;1553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8" name="Google Shape;1553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9" name="Google Shape;1553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0" name="Google Shape;1554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1" name="Google Shape;1554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2" name="Google Shape;1554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3" name="Google Shape;1554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4" name="Google Shape;1554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5" name="Google Shape;1554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6" name="Google Shape;1554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7" name="Google Shape;1554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8" name="Google Shape;1554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9" name="Google Shape;1554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0" name="Google Shape;1555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1" name="Google Shape;1555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2" name="Google Shape;1555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3" name="Google Shape;1555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4" name="Google Shape;1555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5" name="Google Shape;1555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6" name="Google Shape;1555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7" name="Google Shape;1555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8" name="Google Shape;1555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9" name="Google Shape;1555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0" name="Google Shape;1556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1" name="Google Shape;1556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2" name="Google Shape;1556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3" name="Google Shape;1556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4" name="Google Shape;1556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5" name="Google Shape;1556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6" name="Google Shape;1556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7" name="Google Shape;1556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8" name="Google Shape;1556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9" name="Google Shape;1556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0" name="Google Shape;1557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1" name="Google Shape;1557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2" name="Google Shape;1557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3" name="Google Shape;1557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4" name="Google Shape;1557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5" name="Google Shape;1557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6" name="Google Shape;1557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7" name="Google Shape;1557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8" name="Google Shape;1557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9" name="Google Shape;1557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0" name="Google Shape;1558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1" name="Google Shape;1558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2" name="Google Shape;1558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3" name="Google Shape;1558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4" name="Google Shape;1558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5" name="Google Shape;1558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6" name="Google Shape;1558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7" name="Google Shape;15587;p22"/>
            <p:cNvGrpSpPr/>
            <p:nvPr/>
          </p:nvGrpSpPr>
          <p:grpSpPr>
            <a:xfrm>
              <a:off x="109200" y="3968206"/>
              <a:ext cx="8925600" cy="33000"/>
              <a:chOff x="76200" y="76206"/>
              <a:chExt cx="8925600" cy="33000"/>
            </a:xfrm>
          </p:grpSpPr>
          <p:sp>
            <p:nvSpPr>
              <p:cNvPr id="15588" name="Google Shape;1558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9" name="Google Shape;1558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0" name="Google Shape;1559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1" name="Google Shape;1559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2" name="Google Shape;1559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3" name="Google Shape;1559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4" name="Google Shape;1559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5" name="Google Shape;1559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6" name="Google Shape;1559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7" name="Google Shape;1559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8" name="Google Shape;1559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9" name="Google Shape;1559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0" name="Google Shape;1560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1" name="Google Shape;1560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2" name="Google Shape;1560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3" name="Google Shape;1560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4" name="Google Shape;1560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5" name="Google Shape;1560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6" name="Google Shape;1560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7" name="Google Shape;1560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8" name="Google Shape;1560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9" name="Google Shape;1560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0" name="Google Shape;1561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1" name="Google Shape;1561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2" name="Google Shape;1561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3" name="Google Shape;1561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4" name="Google Shape;1561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5" name="Google Shape;1561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6" name="Google Shape;1561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7" name="Google Shape;1561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8" name="Google Shape;1561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9" name="Google Shape;1561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0" name="Google Shape;1562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1" name="Google Shape;1562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2" name="Google Shape;1562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3" name="Google Shape;1562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4" name="Google Shape;1562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5" name="Google Shape;1562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6" name="Google Shape;1562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7" name="Google Shape;1562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8" name="Google Shape;1562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9" name="Google Shape;1562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0" name="Google Shape;1563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1" name="Google Shape;1563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2" name="Google Shape;1563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3" name="Google Shape;1563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4" name="Google Shape;1563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5" name="Google Shape;1563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6" name="Google Shape;1563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7" name="Google Shape;1563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8" name="Google Shape;1563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9" name="Google Shape;1563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0" name="Google Shape;1564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1" name="Google Shape;1564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2" name="Google Shape;1564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3" name="Google Shape;1564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4" name="Google Shape;1564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5" name="Google Shape;1564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6" name="Google Shape;1564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7" name="Google Shape;1564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8" name="Google Shape;1564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9" name="Google Shape;1564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0" name="Google Shape;1565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1" name="Google Shape;1565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2" name="Google Shape;1565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3" name="Google Shape;1565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4" name="Google Shape;1565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5" name="Google Shape;1565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6" name="Google Shape;1565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7" name="Google Shape;1565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8" name="Google Shape;1565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9" name="Google Shape;1565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0" name="Google Shape;15660;p22"/>
            <p:cNvGrpSpPr/>
            <p:nvPr/>
          </p:nvGrpSpPr>
          <p:grpSpPr>
            <a:xfrm>
              <a:off x="109200" y="4079406"/>
              <a:ext cx="8925600" cy="33000"/>
              <a:chOff x="76200" y="76206"/>
              <a:chExt cx="8925600" cy="33000"/>
            </a:xfrm>
          </p:grpSpPr>
          <p:sp>
            <p:nvSpPr>
              <p:cNvPr id="15661" name="Google Shape;1566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2" name="Google Shape;1566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3" name="Google Shape;1566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4" name="Google Shape;1566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5" name="Google Shape;1566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6" name="Google Shape;1566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7" name="Google Shape;1566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8" name="Google Shape;1566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9" name="Google Shape;1566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0" name="Google Shape;1567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1" name="Google Shape;1567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2" name="Google Shape;1567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3" name="Google Shape;1567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4" name="Google Shape;1567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5" name="Google Shape;1567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6" name="Google Shape;1567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7" name="Google Shape;1567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8" name="Google Shape;1567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9" name="Google Shape;1567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0" name="Google Shape;1568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1" name="Google Shape;1568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2" name="Google Shape;1568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3" name="Google Shape;1568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4" name="Google Shape;1568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5" name="Google Shape;1568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6" name="Google Shape;1568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7" name="Google Shape;1568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8" name="Google Shape;1568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9" name="Google Shape;1568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0" name="Google Shape;1569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1" name="Google Shape;1569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2" name="Google Shape;1569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3" name="Google Shape;1569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4" name="Google Shape;1569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5" name="Google Shape;1569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6" name="Google Shape;1569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7" name="Google Shape;1569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8" name="Google Shape;1569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9" name="Google Shape;1569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0" name="Google Shape;1570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1" name="Google Shape;1570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2" name="Google Shape;1570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3" name="Google Shape;1570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4" name="Google Shape;1570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5" name="Google Shape;1570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6" name="Google Shape;1570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7" name="Google Shape;1570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8" name="Google Shape;1570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9" name="Google Shape;1570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0" name="Google Shape;1571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1" name="Google Shape;1571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2" name="Google Shape;1571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3" name="Google Shape;1571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4" name="Google Shape;1571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5" name="Google Shape;1571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6" name="Google Shape;1571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7" name="Google Shape;1571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8" name="Google Shape;1571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9" name="Google Shape;1571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0" name="Google Shape;1572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1" name="Google Shape;1572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2" name="Google Shape;1572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3" name="Google Shape;1572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4" name="Google Shape;1572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5" name="Google Shape;1572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6" name="Google Shape;1572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7" name="Google Shape;1572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8" name="Google Shape;1572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9" name="Google Shape;1572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0" name="Google Shape;1573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1" name="Google Shape;1573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2" name="Google Shape;1573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3" name="Google Shape;15733;p22"/>
            <p:cNvGrpSpPr/>
            <p:nvPr/>
          </p:nvGrpSpPr>
          <p:grpSpPr>
            <a:xfrm>
              <a:off x="109200" y="4190606"/>
              <a:ext cx="8925600" cy="33000"/>
              <a:chOff x="76200" y="76206"/>
              <a:chExt cx="8925600" cy="33000"/>
            </a:xfrm>
          </p:grpSpPr>
          <p:sp>
            <p:nvSpPr>
              <p:cNvPr id="15734" name="Google Shape;1573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5" name="Google Shape;1573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6" name="Google Shape;1573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7" name="Google Shape;1573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8" name="Google Shape;1573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9" name="Google Shape;1573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0" name="Google Shape;1574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1" name="Google Shape;1574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2" name="Google Shape;1574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3" name="Google Shape;1574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4" name="Google Shape;1574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5" name="Google Shape;1574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6" name="Google Shape;1574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7" name="Google Shape;1574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8" name="Google Shape;1574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9" name="Google Shape;1574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0" name="Google Shape;1575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1" name="Google Shape;1575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2" name="Google Shape;1575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3" name="Google Shape;1575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4" name="Google Shape;1575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5" name="Google Shape;1575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6" name="Google Shape;1575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7" name="Google Shape;1575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8" name="Google Shape;1575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9" name="Google Shape;1575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0" name="Google Shape;1576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1" name="Google Shape;1576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2" name="Google Shape;1576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3" name="Google Shape;1576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4" name="Google Shape;1576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5" name="Google Shape;1576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6" name="Google Shape;1576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7" name="Google Shape;1576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8" name="Google Shape;1576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9" name="Google Shape;1576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0" name="Google Shape;1577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1" name="Google Shape;1577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2" name="Google Shape;1577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3" name="Google Shape;1577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4" name="Google Shape;1577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5" name="Google Shape;1577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6" name="Google Shape;1577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7" name="Google Shape;1577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8" name="Google Shape;1577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9" name="Google Shape;1577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0" name="Google Shape;1578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1" name="Google Shape;1578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2" name="Google Shape;1578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3" name="Google Shape;1578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4" name="Google Shape;1578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5" name="Google Shape;1578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6" name="Google Shape;1578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7" name="Google Shape;1578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8" name="Google Shape;1578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9" name="Google Shape;1578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0" name="Google Shape;1579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1" name="Google Shape;1579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2" name="Google Shape;1579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3" name="Google Shape;1579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4" name="Google Shape;1579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5" name="Google Shape;1579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6" name="Google Shape;1579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7" name="Google Shape;1579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8" name="Google Shape;1579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9" name="Google Shape;1579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0" name="Google Shape;1580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1" name="Google Shape;1580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2" name="Google Shape;1580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3" name="Google Shape;1580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4" name="Google Shape;1580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5" name="Google Shape;1580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6" name="Google Shape;15806;p22"/>
            <p:cNvGrpSpPr/>
            <p:nvPr/>
          </p:nvGrpSpPr>
          <p:grpSpPr>
            <a:xfrm>
              <a:off x="109200" y="4301806"/>
              <a:ext cx="8925600" cy="33000"/>
              <a:chOff x="76200" y="76206"/>
              <a:chExt cx="8925600" cy="33000"/>
            </a:xfrm>
          </p:grpSpPr>
          <p:sp>
            <p:nvSpPr>
              <p:cNvPr id="15807" name="Google Shape;1580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8" name="Google Shape;1580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9" name="Google Shape;1580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0" name="Google Shape;1581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1" name="Google Shape;1581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2" name="Google Shape;1581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3" name="Google Shape;1581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4" name="Google Shape;1581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5" name="Google Shape;1581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6" name="Google Shape;1581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7" name="Google Shape;1581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8" name="Google Shape;1581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9" name="Google Shape;1581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0" name="Google Shape;1582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1" name="Google Shape;1582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2" name="Google Shape;1582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3" name="Google Shape;1582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4" name="Google Shape;1582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5" name="Google Shape;1582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6" name="Google Shape;1582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7" name="Google Shape;1582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8" name="Google Shape;1582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9" name="Google Shape;1582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0" name="Google Shape;1583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1" name="Google Shape;1583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2" name="Google Shape;1583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3" name="Google Shape;1583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4" name="Google Shape;1583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5" name="Google Shape;1583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6" name="Google Shape;1583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7" name="Google Shape;1583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8" name="Google Shape;1583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9" name="Google Shape;1583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0" name="Google Shape;1584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1" name="Google Shape;1584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2" name="Google Shape;1584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3" name="Google Shape;1584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4" name="Google Shape;1584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5" name="Google Shape;1584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6" name="Google Shape;1584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7" name="Google Shape;1584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8" name="Google Shape;1584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9" name="Google Shape;1584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0" name="Google Shape;1585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1" name="Google Shape;1585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2" name="Google Shape;1585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3" name="Google Shape;1585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4" name="Google Shape;1585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5" name="Google Shape;1585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6" name="Google Shape;1585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7" name="Google Shape;1585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8" name="Google Shape;1585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9" name="Google Shape;1585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0" name="Google Shape;1586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1" name="Google Shape;1586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2" name="Google Shape;1586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3" name="Google Shape;1586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4" name="Google Shape;1586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5" name="Google Shape;1586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6" name="Google Shape;1586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7" name="Google Shape;1586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8" name="Google Shape;1586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9" name="Google Shape;1586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0" name="Google Shape;1587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1" name="Google Shape;1587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2" name="Google Shape;1587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3" name="Google Shape;1587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4" name="Google Shape;1587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5" name="Google Shape;1587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6" name="Google Shape;1587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7" name="Google Shape;1587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8" name="Google Shape;1587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9" name="Google Shape;15879;p22"/>
          <p:cNvGrpSpPr/>
          <p:nvPr/>
        </p:nvGrpSpPr>
        <p:grpSpPr>
          <a:xfrm>
            <a:off x="8320098" y="4866112"/>
            <a:ext cx="510133" cy="78484"/>
            <a:chOff x="3521300" y="154525"/>
            <a:chExt cx="1256175" cy="193500"/>
          </a:xfrm>
        </p:grpSpPr>
        <p:sp>
          <p:nvSpPr>
            <p:cNvPr id="15880" name="Google Shape;15880;p2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1" name="Google Shape;15881;p2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2" name="Google Shape;15882;p2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3" name="Google Shape;15883;p2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15884"/>
        <p:cNvGrpSpPr/>
        <p:nvPr/>
      </p:nvGrpSpPr>
      <p:grpSpPr>
        <a:xfrm>
          <a:off x="0" y="0"/>
          <a:ext cx="0" cy="0"/>
          <a:chOff x="0" y="0"/>
          <a:chExt cx="0" cy="0"/>
        </a:xfrm>
      </p:grpSpPr>
      <p:grpSp>
        <p:nvGrpSpPr>
          <p:cNvPr id="15885" name="Google Shape;15885;p23"/>
          <p:cNvGrpSpPr/>
          <p:nvPr/>
        </p:nvGrpSpPr>
        <p:grpSpPr>
          <a:xfrm>
            <a:off x="313503" y="376409"/>
            <a:ext cx="8516819" cy="562035"/>
            <a:chOff x="313503" y="376409"/>
            <a:chExt cx="8516819" cy="562035"/>
          </a:xfrm>
        </p:grpSpPr>
        <p:sp>
          <p:nvSpPr>
            <p:cNvPr id="15886" name="Google Shape;15886;p23"/>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7" name="Google Shape;15887;p23"/>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8" name="Google Shape;15888;p23"/>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9" name="Google Shape;15889;p23"/>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0" name="Google Shape;15890;p23"/>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1" name="Google Shape;15891;p23"/>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2" name="Google Shape;15892;p23"/>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3" name="Google Shape;15893;p23"/>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4" name="Google Shape;15894;p23"/>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5" name="Google Shape;15895;p23"/>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6" name="Google Shape;15896;p23"/>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7" name="Google Shape;15897;p23"/>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8" name="Google Shape;15898;p23"/>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9" name="Google Shape;15899;p23"/>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0" name="Google Shape;15900;p23"/>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1" name="Google Shape;15901;p23"/>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2" name="Google Shape;15902;p23"/>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3" name="Google Shape;15903;p23"/>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4" name="Google Shape;15904;p23"/>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5" name="Google Shape;15905;p23"/>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6" name="Google Shape;15906;p23"/>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7" name="Google Shape;15907;p23"/>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8" name="Google Shape;15908;p23"/>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9" name="Google Shape;15909;p23"/>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0" name="Google Shape;15910;p23"/>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1" name="Google Shape;15911;p23"/>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2" name="Google Shape;15912;p23"/>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3" name="Google Shape;15913;p23"/>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4" name="Google Shape;15914;p23"/>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5" name="Google Shape;15915;p23"/>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6" name="Google Shape;15916;p23"/>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7" name="Google Shape;15917;p23"/>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8" name="Google Shape;15918;p23"/>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9" name="Google Shape;15919;p23"/>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0" name="Google Shape;15920;p23"/>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1" name="Google Shape;15921;p23"/>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2" name="Google Shape;15922;p23"/>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3" name="Google Shape;15923;p23"/>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4" name="Google Shape;15924;p23"/>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5" name="Google Shape;15925;p23"/>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6" name="Google Shape;15926;p23"/>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7" name="Google Shape;15927;p23"/>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8" name="Google Shape;15928;p23"/>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9" name="Google Shape;15929;p23"/>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0" name="Google Shape;15930;p23"/>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1" name="Google Shape;15931;p23"/>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2" name="Google Shape;15932;p23"/>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3" name="Google Shape;15933;p23"/>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77200" y="2403712"/>
            <a:ext cx="7589400" cy="889800"/>
          </a:xfrm>
          <a:prstGeom prst="rect">
            <a:avLst/>
          </a:prstGeom>
          <a:noFill/>
        </p:spPr>
        <p:txBody>
          <a:bodyPr spcFirstLastPara="1" wrap="square" lIns="91425" tIns="64000"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748993" y="1245477"/>
            <a:ext cx="1645800" cy="1097400"/>
          </a:xfrm>
          <a:prstGeom prst="rect">
            <a:avLst/>
          </a:prstGeom>
          <a:solidFill>
            <a:schemeClr val="lt1"/>
          </a:solidFill>
        </p:spPr>
        <p:txBody>
          <a:bodyPr spcFirstLastPara="1" wrap="square" lIns="91425" tIns="64000"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14600" y="3228877"/>
            <a:ext cx="4572000" cy="457200"/>
          </a:xfrm>
          <a:prstGeom prst="rect">
            <a:avLst/>
          </a:prstGeom>
          <a:solidFill>
            <a:schemeClr val="lt1"/>
          </a:solidFill>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 name="Google Shape;124;p6"/>
          <p:cNvGrpSpPr/>
          <p:nvPr/>
        </p:nvGrpSpPr>
        <p:grpSpPr>
          <a:xfrm>
            <a:off x="313503" y="376409"/>
            <a:ext cx="8516819" cy="562035"/>
            <a:chOff x="313503" y="376409"/>
            <a:chExt cx="8516819" cy="562035"/>
          </a:xfrm>
        </p:grpSpPr>
        <p:sp>
          <p:nvSpPr>
            <p:cNvPr id="125" name="Google Shape;125;p6"/>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a:off x="1165513" y="2130725"/>
            <a:ext cx="4480500" cy="22860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Clr>
                <a:schemeClr val="dk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75" name="Google Shape;175;p7"/>
          <p:cNvSpPr txBox="1">
            <a:spLocks noGrp="1"/>
          </p:cNvSpPr>
          <p:nvPr>
            <p:ph type="title"/>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6" name="Google Shape;176;p7"/>
          <p:cNvGrpSpPr/>
          <p:nvPr/>
        </p:nvGrpSpPr>
        <p:grpSpPr>
          <a:xfrm>
            <a:off x="313503" y="376409"/>
            <a:ext cx="8516819" cy="562035"/>
            <a:chOff x="313503" y="376409"/>
            <a:chExt cx="8516819" cy="562035"/>
          </a:xfrm>
        </p:grpSpPr>
        <p:sp>
          <p:nvSpPr>
            <p:cNvPr id="177" name="Google Shape;177;p7"/>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txBox="1">
            <a:spLocks noGrp="1"/>
          </p:cNvSpPr>
          <p:nvPr>
            <p:ph type="body" idx="2"/>
          </p:nvPr>
        </p:nvSpPr>
        <p:spPr>
          <a:xfrm>
            <a:off x="6332692" y="2130725"/>
            <a:ext cx="1664100" cy="22860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Clr>
                <a:schemeClr val="lt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52"/>
        <p:cNvGrpSpPr/>
        <p:nvPr/>
      </p:nvGrpSpPr>
      <p:grpSpPr>
        <a:xfrm>
          <a:off x="0" y="0"/>
          <a:ext cx="0" cy="0"/>
          <a:chOff x="0" y="0"/>
          <a:chExt cx="0" cy="0"/>
        </a:xfrm>
      </p:grpSpPr>
      <p:sp>
        <p:nvSpPr>
          <p:cNvPr id="11653" name="Google Shape;11653;p14"/>
          <p:cNvSpPr txBox="1">
            <a:spLocks noGrp="1"/>
          </p:cNvSpPr>
          <p:nvPr>
            <p:ph type="subTitle" idx="1"/>
          </p:nvPr>
        </p:nvSpPr>
        <p:spPr>
          <a:xfrm>
            <a:off x="720000" y="1569663"/>
            <a:ext cx="2560200" cy="274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54" name="Google Shape;11654;p14"/>
          <p:cNvSpPr txBox="1">
            <a:spLocks noGrp="1"/>
          </p:cNvSpPr>
          <p:nvPr>
            <p:ph type="title"/>
          </p:nvPr>
        </p:nvSpPr>
        <p:spPr>
          <a:xfrm>
            <a:off x="313700" y="368725"/>
            <a:ext cx="85167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655" name="Google Shape;11655;p14"/>
          <p:cNvGrpSpPr/>
          <p:nvPr/>
        </p:nvGrpSpPr>
        <p:grpSpPr>
          <a:xfrm>
            <a:off x="313503" y="376409"/>
            <a:ext cx="8516819" cy="562035"/>
            <a:chOff x="313503" y="376409"/>
            <a:chExt cx="8516819" cy="562035"/>
          </a:xfrm>
        </p:grpSpPr>
        <p:sp>
          <p:nvSpPr>
            <p:cNvPr id="11656" name="Google Shape;11656;p14"/>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7" name="Google Shape;11657;p14"/>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8" name="Google Shape;11658;p14"/>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9" name="Google Shape;11659;p14"/>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0" name="Google Shape;11660;p14"/>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1" name="Google Shape;11661;p14"/>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2" name="Google Shape;11662;p14"/>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3" name="Google Shape;11663;p14"/>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4" name="Google Shape;11664;p14"/>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5" name="Google Shape;11665;p14"/>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6" name="Google Shape;11666;p14"/>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7" name="Google Shape;11667;p14"/>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8" name="Google Shape;11668;p14"/>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9" name="Google Shape;11669;p14"/>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0" name="Google Shape;11670;p14"/>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1" name="Google Shape;11671;p14"/>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2" name="Google Shape;11672;p14"/>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3" name="Google Shape;11673;p14"/>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4" name="Google Shape;11674;p14"/>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5" name="Google Shape;11675;p14"/>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6" name="Google Shape;11676;p14"/>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7" name="Google Shape;11677;p14"/>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8" name="Google Shape;11678;p14"/>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9" name="Google Shape;11679;p14"/>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0" name="Google Shape;11680;p14"/>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1" name="Google Shape;11681;p14"/>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2" name="Google Shape;11682;p14"/>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3" name="Google Shape;11683;p14"/>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4" name="Google Shape;11684;p14"/>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5" name="Google Shape;11685;p14"/>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6" name="Google Shape;11686;p14"/>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7" name="Google Shape;11687;p14"/>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8" name="Google Shape;11688;p14"/>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9" name="Google Shape;11689;p14"/>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0" name="Google Shape;11690;p14"/>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1" name="Google Shape;11691;p14"/>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2" name="Google Shape;11692;p14"/>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3" name="Google Shape;11693;p14"/>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4" name="Google Shape;11694;p14"/>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5" name="Google Shape;11695;p14"/>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6" name="Google Shape;11696;p14"/>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7" name="Google Shape;11697;p14"/>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8" name="Google Shape;11698;p14"/>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9" name="Google Shape;11699;p14"/>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0" name="Google Shape;11700;p14"/>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1" name="Google Shape;11701;p14"/>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2" name="Google Shape;11702;p14"/>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3" name="Google Shape;11703;p14"/>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756"/>
        <p:cNvGrpSpPr/>
        <p:nvPr/>
      </p:nvGrpSpPr>
      <p:grpSpPr>
        <a:xfrm>
          <a:off x="0" y="0"/>
          <a:ext cx="0" cy="0"/>
          <a:chOff x="0" y="0"/>
          <a:chExt cx="0" cy="0"/>
        </a:xfrm>
      </p:grpSpPr>
      <p:sp>
        <p:nvSpPr>
          <p:cNvPr id="11757" name="Google Shape;11757;p16"/>
          <p:cNvSpPr txBox="1">
            <a:spLocks noGrp="1"/>
          </p:cNvSpPr>
          <p:nvPr>
            <p:ph type="title"/>
          </p:nvPr>
        </p:nvSpPr>
        <p:spPr>
          <a:xfrm>
            <a:off x="7200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58" name="Google Shape;11758;p16"/>
          <p:cNvSpPr txBox="1">
            <a:spLocks noGrp="1"/>
          </p:cNvSpPr>
          <p:nvPr>
            <p:ph type="subTitle" idx="1"/>
          </p:nvPr>
        </p:nvSpPr>
        <p:spPr>
          <a:xfrm>
            <a:off x="7200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9" name="Google Shape;11759;p16"/>
          <p:cNvSpPr txBox="1">
            <a:spLocks noGrp="1"/>
          </p:cNvSpPr>
          <p:nvPr>
            <p:ph type="title" idx="2"/>
          </p:nvPr>
        </p:nvSpPr>
        <p:spPr>
          <a:xfrm>
            <a:off x="34038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60" name="Google Shape;11760;p16"/>
          <p:cNvSpPr txBox="1">
            <a:spLocks noGrp="1"/>
          </p:cNvSpPr>
          <p:nvPr>
            <p:ph type="subTitle" idx="3"/>
          </p:nvPr>
        </p:nvSpPr>
        <p:spPr>
          <a:xfrm>
            <a:off x="34038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1" name="Google Shape;11761;p16"/>
          <p:cNvSpPr txBox="1">
            <a:spLocks noGrp="1"/>
          </p:cNvSpPr>
          <p:nvPr>
            <p:ph type="title" idx="4"/>
          </p:nvPr>
        </p:nvSpPr>
        <p:spPr>
          <a:xfrm>
            <a:off x="60876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62" name="Google Shape;11762;p16"/>
          <p:cNvSpPr txBox="1">
            <a:spLocks noGrp="1"/>
          </p:cNvSpPr>
          <p:nvPr>
            <p:ph type="subTitle" idx="5"/>
          </p:nvPr>
        </p:nvSpPr>
        <p:spPr>
          <a:xfrm>
            <a:off x="60876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3" name="Google Shape;11763;p16"/>
          <p:cNvSpPr txBox="1">
            <a:spLocks noGrp="1"/>
          </p:cNvSpPr>
          <p:nvPr>
            <p:ph type="title" idx="6"/>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764" name="Google Shape;11764;p16"/>
          <p:cNvGrpSpPr/>
          <p:nvPr/>
        </p:nvGrpSpPr>
        <p:grpSpPr>
          <a:xfrm>
            <a:off x="313503" y="376409"/>
            <a:ext cx="8516819" cy="562035"/>
            <a:chOff x="313503" y="376409"/>
            <a:chExt cx="8516819" cy="562035"/>
          </a:xfrm>
        </p:grpSpPr>
        <p:sp>
          <p:nvSpPr>
            <p:cNvPr id="11765" name="Google Shape;11765;p16"/>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6" name="Google Shape;11766;p16"/>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7" name="Google Shape;11767;p16"/>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8" name="Google Shape;11768;p16"/>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9" name="Google Shape;11769;p16"/>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0" name="Google Shape;11770;p16"/>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1" name="Google Shape;11771;p16"/>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2" name="Google Shape;11772;p16"/>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3" name="Google Shape;11773;p16"/>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4" name="Google Shape;11774;p16"/>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5" name="Google Shape;11775;p16"/>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6" name="Google Shape;11776;p16"/>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7" name="Google Shape;11777;p16"/>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8" name="Google Shape;11778;p16"/>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9" name="Google Shape;11779;p16"/>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0" name="Google Shape;11780;p16"/>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1" name="Google Shape;11781;p16"/>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2" name="Google Shape;11782;p16"/>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3" name="Google Shape;11783;p16"/>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4" name="Google Shape;11784;p16"/>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5" name="Google Shape;11785;p16"/>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6" name="Google Shape;11786;p16"/>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7" name="Google Shape;11787;p16"/>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8" name="Google Shape;11788;p16"/>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9" name="Google Shape;11789;p16"/>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0" name="Google Shape;11790;p16"/>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1" name="Google Shape;11791;p16"/>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2" name="Google Shape;11792;p16"/>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3" name="Google Shape;11793;p16"/>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4" name="Google Shape;11794;p16"/>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5" name="Google Shape;11795;p16"/>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6" name="Google Shape;11796;p16"/>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7" name="Google Shape;11797;p16"/>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8" name="Google Shape;11798;p16"/>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9" name="Google Shape;11799;p16"/>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0" name="Google Shape;11800;p16"/>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1" name="Google Shape;11801;p16"/>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2" name="Google Shape;11802;p16"/>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3" name="Google Shape;11803;p16"/>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4" name="Google Shape;11804;p16"/>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5" name="Google Shape;11805;p16"/>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6" name="Google Shape;11806;p16"/>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7" name="Google Shape;11807;p16"/>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8" name="Google Shape;11808;p16"/>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9" name="Google Shape;11809;p16"/>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0" name="Google Shape;11810;p16"/>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1" name="Google Shape;11811;p16"/>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2" name="Google Shape;11812;p16"/>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_3">
    <p:spTree>
      <p:nvGrpSpPr>
        <p:cNvPr id="1" name="Shape 12391"/>
        <p:cNvGrpSpPr/>
        <p:nvPr/>
      </p:nvGrpSpPr>
      <p:grpSpPr>
        <a:xfrm>
          <a:off x="0" y="0"/>
          <a:ext cx="0" cy="0"/>
          <a:chOff x="0" y="0"/>
          <a:chExt cx="0" cy="0"/>
        </a:xfrm>
      </p:grpSpPr>
      <p:sp>
        <p:nvSpPr>
          <p:cNvPr id="12392" name="Google Shape;12392;p19"/>
          <p:cNvSpPr txBox="1">
            <a:spLocks noGrp="1"/>
          </p:cNvSpPr>
          <p:nvPr>
            <p:ph type="title"/>
          </p:nvPr>
        </p:nvSpPr>
        <p:spPr>
          <a:xfrm>
            <a:off x="720000"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3" name="Google Shape;12393;p19"/>
          <p:cNvSpPr txBox="1">
            <a:spLocks noGrp="1"/>
          </p:cNvSpPr>
          <p:nvPr>
            <p:ph type="subTitle" idx="1"/>
          </p:nvPr>
        </p:nvSpPr>
        <p:spPr>
          <a:xfrm>
            <a:off x="720000"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4" name="Google Shape;12394;p19"/>
          <p:cNvSpPr txBox="1">
            <a:spLocks noGrp="1"/>
          </p:cNvSpPr>
          <p:nvPr>
            <p:ph type="title" idx="2"/>
          </p:nvPr>
        </p:nvSpPr>
        <p:spPr>
          <a:xfrm>
            <a:off x="720000"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5" name="Google Shape;12395;p19"/>
          <p:cNvSpPr txBox="1">
            <a:spLocks noGrp="1"/>
          </p:cNvSpPr>
          <p:nvPr>
            <p:ph type="subTitle" idx="3"/>
          </p:nvPr>
        </p:nvSpPr>
        <p:spPr>
          <a:xfrm>
            <a:off x="720000"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6" name="Google Shape;12396;p19"/>
          <p:cNvSpPr txBox="1">
            <a:spLocks noGrp="1"/>
          </p:cNvSpPr>
          <p:nvPr>
            <p:ph type="title" idx="4"/>
          </p:nvPr>
        </p:nvSpPr>
        <p:spPr>
          <a:xfrm>
            <a:off x="3421244"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7" name="Google Shape;12397;p19"/>
          <p:cNvSpPr txBox="1">
            <a:spLocks noGrp="1"/>
          </p:cNvSpPr>
          <p:nvPr>
            <p:ph type="subTitle" idx="5"/>
          </p:nvPr>
        </p:nvSpPr>
        <p:spPr>
          <a:xfrm>
            <a:off x="3421244"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8" name="Google Shape;12398;p19"/>
          <p:cNvSpPr txBox="1">
            <a:spLocks noGrp="1"/>
          </p:cNvSpPr>
          <p:nvPr>
            <p:ph type="title" idx="6"/>
          </p:nvPr>
        </p:nvSpPr>
        <p:spPr>
          <a:xfrm>
            <a:off x="3421244"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9" name="Google Shape;12399;p19"/>
          <p:cNvSpPr txBox="1">
            <a:spLocks noGrp="1"/>
          </p:cNvSpPr>
          <p:nvPr>
            <p:ph type="subTitle" idx="7"/>
          </p:nvPr>
        </p:nvSpPr>
        <p:spPr>
          <a:xfrm>
            <a:off x="3421244"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0" name="Google Shape;12400;p19"/>
          <p:cNvSpPr txBox="1">
            <a:spLocks noGrp="1"/>
          </p:cNvSpPr>
          <p:nvPr>
            <p:ph type="title" idx="8"/>
          </p:nvPr>
        </p:nvSpPr>
        <p:spPr>
          <a:xfrm>
            <a:off x="6122487"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01" name="Google Shape;12401;p19"/>
          <p:cNvSpPr txBox="1">
            <a:spLocks noGrp="1"/>
          </p:cNvSpPr>
          <p:nvPr>
            <p:ph type="subTitle" idx="9"/>
          </p:nvPr>
        </p:nvSpPr>
        <p:spPr>
          <a:xfrm>
            <a:off x="6122487"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2" name="Google Shape;12402;p19"/>
          <p:cNvSpPr txBox="1">
            <a:spLocks noGrp="1"/>
          </p:cNvSpPr>
          <p:nvPr>
            <p:ph type="title" idx="13"/>
          </p:nvPr>
        </p:nvSpPr>
        <p:spPr>
          <a:xfrm>
            <a:off x="6122487"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03" name="Google Shape;12403;p19"/>
          <p:cNvSpPr txBox="1">
            <a:spLocks noGrp="1"/>
          </p:cNvSpPr>
          <p:nvPr>
            <p:ph type="subTitle" idx="14"/>
          </p:nvPr>
        </p:nvSpPr>
        <p:spPr>
          <a:xfrm>
            <a:off x="6122487"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4" name="Google Shape;12404;p19"/>
          <p:cNvSpPr txBox="1">
            <a:spLocks noGrp="1"/>
          </p:cNvSpPr>
          <p:nvPr>
            <p:ph type="title" idx="15"/>
          </p:nvPr>
        </p:nvSpPr>
        <p:spPr>
          <a:xfrm>
            <a:off x="720025"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05" name="Google Shape;12405;p19"/>
          <p:cNvGrpSpPr/>
          <p:nvPr/>
        </p:nvGrpSpPr>
        <p:grpSpPr>
          <a:xfrm>
            <a:off x="313503" y="376409"/>
            <a:ext cx="8516819" cy="562035"/>
            <a:chOff x="313503" y="376409"/>
            <a:chExt cx="8516819" cy="562035"/>
          </a:xfrm>
        </p:grpSpPr>
        <p:sp>
          <p:nvSpPr>
            <p:cNvPr id="12406" name="Google Shape;12406;p19"/>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7" name="Google Shape;12407;p19"/>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8" name="Google Shape;12408;p19"/>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9" name="Google Shape;12409;p19"/>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0" name="Google Shape;12410;p19"/>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1" name="Google Shape;12411;p19"/>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2" name="Google Shape;12412;p19"/>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3" name="Google Shape;12413;p19"/>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4" name="Google Shape;12414;p19"/>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5" name="Google Shape;12415;p19"/>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6" name="Google Shape;12416;p19"/>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7" name="Google Shape;12417;p19"/>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8" name="Google Shape;12418;p19"/>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9" name="Google Shape;12419;p19"/>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0" name="Google Shape;12420;p19"/>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1" name="Google Shape;12421;p19"/>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2" name="Google Shape;12422;p19"/>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3" name="Google Shape;12423;p19"/>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4" name="Google Shape;12424;p19"/>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5" name="Google Shape;12425;p19"/>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6" name="Google Shape;12426;p19"/>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7" name="Google Shape;12427;p19"/>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8" name="Google Shape;12428;p19"/>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9" name="Google Shape;12429;p19"/>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0" name="Google Shape;12430;p19"/>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1" name="Google Shape;12431;p19"/>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2" name="Google Shape;12432;p19"/>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3" name="Google Shape;12433;p19"/>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4" name="Google Shape;12434;p19"/>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5" name="Google Shape;12435;p19"/>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6" name="Google Shape;12436;p19"/>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7" name="Google Shape;12437;p19"/>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8" name="Google Shape;12438;p19"/>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9" name="Google Shape;12439;p19"/>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0" name="Google Shape;12440;p19"/>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1" name="Google Shape;12441;p19"/>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2" name="Google Shape;12442;p19"/>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3" name="Google Shape;12443;p19"/>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4" name="Google Shape;12444;p19"/>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5" name="Google Shape;12445;p19"/>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6" name="Google Shape;12446;p19"/>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7" name="Google Shape;12447;p19"/>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8" name="Google Shape;12448;p19"/>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9" name="Google Shape;12449;p19"/>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0" name="Google Shape;12450;p19"/>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1" name="Google Shape;12451;p19"/>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2" name="Google Shape;12452;p19"/>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3" name="Google Shape;12453;p19"/>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5">
    <p:spTree>
      <p:nvGrpSpPr>
        <p:cNvPr id="1" name="Shape 12454"/>
        <p:cNvGrpSpPr/>
        <p:nvPr/>
      </p:nvGrpSpPr>
      <p:grpSpPr>
        <a:xfrm>
          <a:off x="0" y="0"/>
          <a:ext cx="0" cy="0"/>
          <a:chOff x="0" y="0"/>
          <a:chExt cx="0" cy="0"/>
        </a:xfrm>
      </p:grpSpPr>
      <p:sp>
        <p:nvSpPr>
          <p:cNvPr id="12455" name="Google Shape;12455;p20"/>
          <p:cNvSpPr txBox="1">
            <a:spLocks noGrp="1"/>
          </p:cNvSpPr>
          <p:nvPr>
            <p:ph type="title"/>
          </p:nvPr>
        </p:nvSpPr>
        <p:spPr>
          <a:xfrm>
            <a:off x="1820281" y="1620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56" name="Google Shape;12456;p20"/>
          <p:cNvSpPr txBox="1">
            <a:spLocks noGrp="1"/>
          </p:cNvSpPr>
          <p:nvPr>
            <p:ph type="subTitle" idx="1"/>
          </p:nvPr>
        </p:nvSpPr>
        <p:spPr>
          <a:xfrm>
            <a:off x="1820281" y="2077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57" name="Google Shape;12457;p20"/>
          <p:cNvSpPr txBox="1">
            <a:spLocks noGrp="1"/>
          </p:cNvSpPr>
          <p:nvPr>
            <p:ph type="title" idx="2"/>
          </p:nvPr>
        </p:nvSpPr>
        <p:spPr>
          <a:xfrm>
            <a:off x="5777829" y="1620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58" name="Google Shape;12458;p20"/>
          <p:cNvSpPr txBox="1">
            <a:spLocks noGrp="1"/>
          </p:cNvSpPr>
          <p:nvPr>
            <p:ph type="subTitle" idx="3"/>
          </p:nvPr>
        </p:nvSpPr>
        <p:spPr>
          <a:xfrm>
            <a:off x="5777824" y="2077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59" name="Google Shape;12459;p20"/>
          <p:cNvSpPr txBox="1">
            <a:spLocks noGrp="1"/>
          </p:cNvSpPr>
          <p:nvPr>
            <p:ph type="title" idx="4"/>
          </p:nvPr>
        </p:nvSpPr>
        <p:spPr>
          <a:xfrm>
            <a:off x="1820281" y="3204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60" name="Google Shape;12460;p20"/>
          <p:cNvSpPr txBox="1">
            <a:spLocks noGrp="1"/>
          </p:cNvSpPr>
          <p:nvPr>
            <p:ph type="subTitle" idx="5"/>
          </p:nvPr>
        </p:nvSpPr>
        <p:spPr>
          <a:xfrm>
            <a:off x="1820281" y="3661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61" name="Google Shape;12461;p20"/>
          <p:cNvSpPr txBox="1">
            <a:spLocks noGrp="1"/>
          </p:cNvSpPr>
          <p:nvPr>
            <p:ph type="title" idx="6"/>
          </p:nvPr>
        </p:nvSpPr>
        <p:spPr>
          <a:xfrm>
            <a:off x="5777829" y="3204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62" name="Google Shape;12462;p20"/>
          <p:cNvSpPr txBox="1">
            <a:spLocks noGrp="1"/>
          </p:cNvSpPr>
          <p:nvPr>
            <p:ph type="subTitle" idx="7"/>
          </p:nvPr>
        </p:nvSpPr>
        <p:spPr>
          <a:xfrm>
            <a:off x="5777824" y="3661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63" name="Google Shape;12463;p20"/>
          <p:cNvSpPr txBox="1">
            <a:spLocks noGrp="1"/>
          </p:cNvSpPr>
          <p:nvPr>
            <p:ph type="title" idx="8"/>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64" name="Google Shape;12464;p20"/>
          <p:cNvGrpSpPr/>
          <p:nvPr/>
        </p:nvGrpSpPr>
        <p:grpSpPr>
          <a:xfrm>
            <a:off x="313503" y="376409"/>
            <a:ext cx="8516819" cy="562035"/>
            <a:chOff x="313503" y="376409"/>
            <a:chExt cx="8516819" cy="562035"/>
          </a:xfrm>
        </p:grpSpPr>
        <p:sp>
          <p:nvSpPr>
            <p:cNvPr id="12465" name="Google Shape;12465;p20"/>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20"/>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20"/>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8" name="Google Shape;12468;p20"/>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9" name="Google Shape;12469;p20"/>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0" name="Google Shape;12470;p20"/>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1" name="Google Shape;12471;p20"/>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2" name="Google Shape;12472;p20"/>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3" name="Google Shape;12473;p20"/>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4" name="Google Shape;12474;p20"/>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5" name="Google Shape;12475;p20"/>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6" name="Google Shape;12476;p20"/>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7" name="Google Shape;12477;p20"/>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8" name="Google Shape;12478;p20"/>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9" name="Google Shape;12479;p20"/>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0" name="Google Shape;12480;p20"/>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1" name="Google Shape;12481;p20"/>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2" name="Google Shape;12482;p20"/>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3" name="Google Shape;12483;p20"/>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4" name="Google Shape;12484;p20"/>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5" name="Google Shape;12485;p20"/>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20"/>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20"/>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20"/>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9" name="Google Shape;12489;p20"/>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0" name="Google Shape;12490;p20"/>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20"/>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20"/>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20"/>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4" name="Google Shape;12494;p20"/>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5" name="Google Shape;12495;p20"/>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6" name="Google Shape;12496;p20"/>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20"/>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8" name="Google Shape;12498;p20"/>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9" name="Google Shape;12499;p20"/>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0" name="Google Shape;12500;p20"/>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20"/>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2" name="Google Shape;12502;p20"/>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3" name="Google Shape;12503;p20"/>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4" name="Google Shape;12504;p20"/>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20"/>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6" name="Google Shape;12506;p20"/>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7" name="Google Shape;12507;p20"/>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20"/>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9" name="Google Shape;12509;p20"/>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20"/>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1" name="Google Shape;12511;p20"/>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2" name="Google Shape;12512;p20"/>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365760"/>
            <a:ext cx="8037600" cy="567000"/>
          </a:xfrm>
          <a:prstGeom prst="rect">
            <a:avLst/>
          </a:prstGeom>
          <a:noFill/>
          <a:ln>
            <a:noFill/>
          </a:ln>
        </p:spPr>
        <p:txBody>
          <a:bodyPr spcFirstLastPara="1" wrap="square" lIns="91425" tIns="64000" rIns="91425" bIns="91425" anchor="t" anchorCtr="0">
            <a:noAutofit/>
          </a:bodyPr>
          <a:lstStyle>
            <a:lvl1pPr lvl="0"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2" r:id="rId7"/>
    <p:sldLayoutId id="2147483665" r:id="rId8"/>
    <p:sldLayoutId id="2147483666" r:id="rId9"/>
    <p:sldLayoutId id="2147483667"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docs.google.com/spreadsheets/d/1JVL8_z_WnWM_ncOJkDlYJWnI5UATSPj5_oGspGC3h4o/cop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www.freepik.com/free-vector/collection-cards-business-presentation_4955530.htm/?utm_source=slidesgo_template&amp;utm_medium=referral-link&amp;utm_campaign=sg_resources&amp;utm_content=freepik"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www.freepik.com/free-photo/modern-equipped-computer-lab_21797027.htm/?utm_source=slidesgo_template&amp;utm_medium=referral-link&amp;utm_campaign=sg_resources&amp;utm_content=freepik" TargetMode="External"/><Relationship Id="rId4" Type="http://schemas.openxmlformats.org/officeDocument/2006/relationships/hyperlink" Target="https://www.freepik.com/free-photo/modern-equipped-computer-lab_21797043.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43"/>
        <p:cNvGrpSpPr/>
        <p:nvPr/>
      </p:nvGrpSpPr>
      <p:grpSpPr>
        <a:xfrm>
          <a:off x="0" y="0"/>
          <a:ext cx="0" cy="0"/>
          <a:chOff x="0" y="0"/>
          <a:chExt cx="0" cy="0"/>
        </a:xfrm>
      </p:grpSpPr>
      <p:grpSp>
        <p:nvGrpSpPr>
          <p:cNvPr id="15944" name="Google Shape;15944;p27"/>
          <p:cNvGrpSpPr/>
          <p:nvPr/>
        </p:nvGrpSpPr>
        <p:grpSpPr>
          <a:xfrm>
            <a:off x="313503" y="540001"/>
            <a:ext cx="8516808" cy="4063556"/>
            <a:chOff x="313503" y="540001"/>
            <a:chExt cx="8516808" cy="4063556"/>
          </a:xfrm>
        </p:grpSpPr>
        <p:sp>
          <p:nvSpPr>
            <p:cNvPr id="15945" name="Google Shape;15945;p27"/>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6" name="Google Shape;15946;p27"/>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7" name="Google Shape;15947;p27"/>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8" name="Google Shape;15948;p27"/>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9" name="Google Shape;15949;p27"/>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0" name="Google Shape;15950;p27"/>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1" name="Google Shape;15951;p27"/>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2" name="Google Shape;15952;p27"/>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3" name="Google Shape;15953;p27"/>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4" name="Google Shape;15954;p27"/>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5" name="Google Shape;15955;p27"/>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6" name="Google Shape;15956;p27"/>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7" name="Google Shape;15957;p27"/>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8" name="Google Shape;15958;p27"/>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9" name="Google Shape;15959;p27"/>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0" name="Google Shape;15960;p27"/>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1" name="Google Shape;15961;p27"/>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2" name="Google Shape;15962;p27"/>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3" name="Google Shape;15963;p27"/>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4" name="Google Shape;15964;p27"/>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5" name="Google Shape;15965;p27"/>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6" name="Google Shape;15966;p27"/>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7" name="Google Shape;15967;p27"/>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8" name="Google Shape;15968;p27"/>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9" name="Google Shape;15969;p27"/>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0" name="Google Shape;15970;p27"/>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1" name="Google Shape;15971;p27"/>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2" name="Google Shape;15972;p27"/>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3" name="Google Shape;15973;p27"/>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4" name="Google Shape;15974;p27"/>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5" name="Google Shape;15975;p27"/>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6" name="Google Shape;15976;p27"/>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7" name="Google Shape;15977;p27"/>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8" name="Google Shape;15978;p27"/>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9" name="Google Shape;15979;p27"/>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0" name="Google Shape;15980;p27"/>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1" name="Google Shape;15981;p27"/>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2" name="Google Shape;15982;p27"/>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3" name="Google Shape;15983;p27"/>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4" name="Google Shape;15984;p27"/>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5" name="Google Shape;15985;p27"/>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6" name="Google Shape;15986;p27"/>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7" name="Google Shape;15987;p27"/>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8" name="Google Shape;15988;p27"/>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9" name="Google Shape;15989;p27"/>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0" name="Google Shape;15990;p27"/>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1" name="Google Shape;15991;p27"/>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2" name="Google Shape;15992;p27"/>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3" name="Google Shape;15993;p27"/>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4" name="Google Shape;15994;p27"/>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5" name="Google Shape;15995;p27"/>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6" name="Google Shape;15996;p27"/>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7" name="Google Shape;15997;p27"/>
            <p:cNvSpPr/>
            <p:nvPr/>
          </p:nvSpPr>
          <p:spPr>
            <a:xfrm>
              <a:off x="31350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8" name="Google Shape;15998;p27"/>
            <p:cNvSpPr/>
            <p:nvPr/>
          </p:nvSpPr>
          <p:spPr>
            <a:xfrm>
              <a:off x="43301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9" name="Google Shape;15999;p27"/>
            <p:cNvSpPr/>
            <p:nvPr/>
          </p:nvSpPr>
          <p:spPr>
            <a:xfrm>
              <a:off x="55251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0" name="Google Shape;16000;p27"/>
            <p:cNvSpPr/>
            <p:nvPr/>
          </p:nvSpPr>
          <p:spPr>
            <a:xfrm>
              <a:off x="67202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1" name="Google Shape;16001;p27"/>
            <p:cNvSpPr/>
            <p:nvPr/>
          </p:nvSpPr>
          <p:spPr>
            <a:xfrm>
              <a:off x="79153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2" name="Google Shape;16002;p27"/>
            <p:cNvSpPr/>
            <p:nvPr/>
          </p:nvSpPr>
          <p:spPr>
            <a:xfrm>
              <a:off x="91104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3" name="Google Shape;16003;p27"/>
            <p:cNvSpPr/>
            <p:nvPr/>
          </p:nvSpPr>
          <p:spPr>
            <a:xfrm>
              <a:off x="1030552"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4" name="Google Shape;16004;p27"/>
            <p:cNvSpPr/>
            <p:nvPr/>
          </p:nvSpPr>
          <p:spPr>
            <a:xfrm>
              <a:off x="820125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5" name="Google Shape;16005;p27"/>
            <p:cNvSpPr/>
            <p:nvPr/>
          </p:nvSpPr>
          <p:spPr>
            <a:xfrm>
              <a:off x="832076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6" name="Google Shape;16006;p27"/>
            <p:cNvSpPr/>
            <p:nvPr/>
          </p:nvSpPr>
          <p:spPr>
            <a:xfrm>
              <a:off x="844028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7" name="Google Shape;16007;p27"/>
            <p:cNvSpPr/>
            <p:nvPr/>
          </p:nvSpPr>
          <p:spPr>
            <a:xfrm>
              <a:off x="855979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8" name="Google Shape;16008;p27"/>
            <p:cNvSpPr/>
            <p:nvPr/>
          </p:nvSpPr>
          <p:spPr>
            <a:xfrm>
              <a:off x="867930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9" name="Google Shape;16009;p27"/>
            <p:cNvSpPr/>
            <p:nvPr/>
          </p:nvSpPr>
          <p:spPr>
            <a:xfrm>
              <a:off x="879882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0" name="Google Shape;16010;p27"/>
            <p:cNvSpPr/>
            <p:nvPr/>
          </p:nvSpPr>
          <p:spPr>
            <a:xfrm>
              <a:off x="31350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1" name="Google Shape;16011;p27"/>
            <p:cNvSpPr/>
            <p:nvPr/>
          </p:nvSpPr>
          <p:spPr>
            <a:xfrm>
              <a:off x="43301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2" name="Google Shape;16012;p27"/>
            <p:cNvSpPr/>
            <p:nvPr/>
          </p:nvSpPr>
          <p:spPr>
            <a:xfrm>
              <a:off x="55251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3" name="Google Shape;16013;p27"/>
            <p:cNvSpPr/>
            <p:nvPr/>
          </p:nvSpPr>
          <p:spPr>
            <a:xfrm>
              <a:off x="67202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4" name="Google Shape;16014;p27"/>
            <p:cNvSpPr/>
            <p:nvPr/>
          </p:nvSpPr>
          <p:spPr>
            <a:xfrm>
              <a:off x="79153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5" name="Google Shape;16015;p27"/>
            <p:cNvSpPr/>
            <p:nvPr/>
          </p:nvSpPr>
          <p:spPr>
            <a:xfrm>
              <a:off x="91104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6" name="Google Shape;16016;p27"/>
            <p:cNvSpPr/>
            <p:nvPr/>
          </p:nvSpPr>
          <p:spPr>
            <a:xfrm>
              <a:off x="1030552"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7" name="Google Shape;16017;p27"/>
            <p:cNvSpPr/>
            <p:nvPr/>
          </p:nvSpPr>
          <p:spPr>
            <a:xfrm>
              <a:off x="820125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8" name="Google Shape;16018;p27"/>
            <p:cNvSpPr/>
            <p:nvPr/>
          </p:nvSpPr>
          <p:spPr>
            <a:xfrm>
              <a:off x="832076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9" name="Google Shape;16019;p27"/>
            <p:cNvSpPr/>
            <p:nvPr/>
          </p:nvSpPr>
          <p:spPr>
            <a:xfrm>
              <a:off x="844028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0" name="Google Shape;16020;p27"/>
            <p:cNvSpPr/>
            <p:nvPr/>
          </p:nvSpPr>
          <p:spPr>
            <a:xfrm>
              <a:off x="855979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1" name="Google Shape;16021;p27"/>
            <p:cNvSpPr/>
            <p:nvPr/>
          </p:nvSpPr>
          <p:spPr>
            <a:xfrm>
              <a:off x="867930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2" name="Google Shape;16022;p27"/>
            <p:cNvSpPr/>
            <p:nvPr/>
          </p:nvSpPr>
          <p:spPr>
            <a:xfrm>
              <a:off x="879882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3" name="Google Shape;16023;p27"/>
            <p:cNvSpPr/>
            <p:nvPr/>
          </p:nvSpPr>
          <p:spPr>
            <a:xfrm>
              <a:off x="31350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4" name="Google Shape;16024;p27"/>
            <p:cNvSpPr/>
            <p:nvPr/>
          </p:nvSpPr>
          <p:spPr>
            <a:xfrm>
              <a:off x="43301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5" name="Google Shape;16025;p27"/>
            <p:cNvSpPr/>
            <p:nvPr/>
          </p:nvSpPr>
          <p:spPr>
            <a:xfrm>
              <a:off x="55251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6" name="Google Shape;16026;p27"/>
            <p:cNvSpPr/>
            <p:nvPr/>
          </p:nvSpPr>
          <p:spPr>
            <a:xfrm>
              <a:off x="67202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7" name="Google Shape;16027;p27"/>
            <p:cNvSpPr/>
            <p:nvPr/>
          </p:nvSpPr>
          <p:spPr>
            <a:xfrm>
              <a:off x="79153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8" name="Google Shape;16028;p27"/>
            <p:cNvSpPr/>
            <p:nvPr/>
          </p:nvSpPr>
          <p:spPr>
            <a:xfrm>
              <a:off x="91104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9" name="Google Shape;16029;p27"/>
            <p:cNvSpPr/>
            <p:nvPr/>
          </p:nvSpPr>
          <p:spPr>
            <a:xfrm>
              <a:off x="1030552"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0" name="Google Shape;16030;p27"/>
            <p:cNvSpPr/>
            <p:nvPr/>
          </p:nvSpPr>
          <p:spPr>
            <a:xfrm>
              <a:off x="820125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1" name="Google Shape;16031;p27"/>
            <p:cNvSpPr/>
            <p:nvPr/>
          </p:nvSpPr>
          <p:spPr>
            <a:xfrm>
              <a:off x="832076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2" name="Google Shape;16032;p27"/>
            <p:cNvSpPr/>
            <p:nvPr/>
          </p:nvSpPr>
          <p:spPr>
            <a:xfrm>
              <a:off x="844028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3" name="Google Shape;16033;p27"/>
            <p:cNvSpPr/>
            <p:nvPr/>
          </p:nvSpPr>
          <p:spPr>
            <a:xfrm>
              <a:off x="855979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4" name="Google Shape;16034;p27"/>
            <p:cNvSpPr/>
            <p:nvPr/>
          </p:nvSpPr>
          <p:spPr>
            <a:xfrm>
              <a:off x="867930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5" name="Google Shape;16035;p27"/>
            <p:cNvSpPr/>
            <p:nvPr/>
          </p:nvSpPr>
          <p:spPr>
            <a:xfrm>
              <a:off x="879882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6" name="Google Shape;16036;p27"/>
            <p:cNvSpPr/>
            <p:nvPr/>
          </p:nvSpPr>
          <p:spPr>
            <a:xfrm>
              <a:off x="31350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7" name="Google Shape;16037;p27"/>
            <p:cNvSpPr/>
            <p:nvPr/>
          </p:nvSpPr>
          <p:spPr>
            <a:xfrm>
              <a:off x="43301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8" name="Google Shape;16038;p27"/>
            <p:cNvSpPr/>
            <p:nvPr/>
          </p:nvSpPr>
          <p:spPr>
            <a:xfrm>
              <a:off x="55251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9" name="Google Shape;16039;p27"/>
            <p:cNvSpPr/>
            <p:nvPr/>
          </p:nvSpPr>
          <p:spPr>
            <a:xfrm>
              <a:off x="67202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0" name="Google Shape;16040;p27"/>
            <p:cNvSpPr/>
            <p:nvPr/>
          </p:nvSpPr>
          <p:spPr>
            <a:xfrm>
              <a:off x="79153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1" name="Google Shape;16041;p27"/>
            <p:cNvSpPr/>
            <p:nvPr/>
          </p:nvSpPr>
          <p:spPr>
            <a:xfrm>
              <a:off x="91104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2" name="Google Shape;16042;p27"/>
            <p:cNvSpPr/>
            <p:nvPr/>
          </p:nvSpPr>
          <p:spPr>
            <a:xfrm>
              <a:off x="1030552"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3" name="Google Shape;16043;p27"/>
            <p:cNvSpPr/>
            <p:nvPr/>
          </p:nvSpPr>
          <p:spPr>
            <a:xfrm>
              <a:off x="820125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4" name="Google Shape;16044;p27"/>
            <p:cNvSpPr/>
            <p:nvPr/>
          </p:nvSpPr>
          <p:spPr>
            <a:xfrm>
              <a:off x="832076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5" name="Google Shape;16045;p27"/>
            <p:cNvSpPr/>
            <p:nvPr/>
          </p:nvSpPr>
          <p:spPr>
            <a:xfrm>
              <a:off x="844028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6" name="Google Shape;16046;p27"/>
            <p:cNvSpPr/>
            <p:nvPr/>
          </p:nvSpPr>
          <p:spPr>
            <a:xfrm>
              <a:off x="855979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7" name="Google Shape;16047;p27"/>
            <p:cNvSpPr/>
            <p:nvPr/>
          </p:nvSpPr>
          <p:spPr>
            <a:xfrm>
              <a:off x="867930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8" name="Google Shape;16048;p27"/>
            <p:cNvSpPr/>
            <p:nvPr/>
          </p:nvSpPr>
          <p:spPr>
            <a:xfrm>
              <a:off x="879882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9" name="Google Shape;16049;p27"/>
            <p:cNvSpPr/>
            <p:nvPr/>
          </p:nvSpPr>
          <p:spPr>
            <a:xfrm>
              <a:off x="31350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0" name="Google Shape;16050;p27"/>
            <p:cNvSpPr/>
            <p:nvPr/>
          </p:nvSpPr>
          <p:spPr>
            <a:xfrm>
              <a:off x="43301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1" name="Google Shape;16051;p27"/>
            <p:cNvSpPr/>
            <p:nvPr/>
          </p:nvSpPr>
          <p:spPr>
            <a:xfrm>
              <a:off x="55251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2" name="Google Shape;16052;p27"/>
            <p:cNvSpPr/>
            <p:nvPr/>
          </p:nvSpPr>
          <p:spPr>
            <a:xfrm>
              <a:off x="67202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3" name="Google Shape;16053;p27"/>
            <p:cNvSpPr/>
            <p:nvPr/>
          </p:nvSpPr>
          <p:spPr>
            <a:xfrm>
              <a:off x="79153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4" name="Google Shape;16054;p27"/>
            <p:cNvSpPr/>
            <p:nvPr/>
          </p:nvSpPr>
          <p:spPr>
            <a:xfrm>
              <a:off x="91104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5" name="Google Shape;16055;p27"/>
            <p:cNvSpPr/>
            <p:nvPr/>
          </p:nvSpPr>
          <p:spPr>
            <a:xfrm>
              <a:off x="1030552"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6" name="Google Shape;16056;p27"/>
            <p:cNvSpPr/>
            <p:nvPr/>
          </p:nvSpPr>
          <p:spPr>
            <a:xfrm>
              <a:off x="820125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7" name="Google Shape;16057;p27"/>
            <p:cNvSpPr/>
            <p:nvPr/>
          </p:nvSpPr>
          <p:spPr>
            <a:xfrm>
              <a:off x="832076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8" name="Google Shape;16058;p27"/>
            <p:cNvSpPr/>
            <p:nvPr/>
          </p:nvSpPr>
          <p:spPr>
            <a:xfrm>
              <a:off x="844028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9" name="Google Shape;16059;p27"/>
            <p:cNvSpPr/>
            <p:nvPr/>
          </p:nvSpPr>
          <p:spPr>
            <a:xfrm>
              <a:off x="855979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0" name="Google Shape;16060;p27"/>
            <p:cNvSpPr/>
            <p:nvPr/>
          </p:nvSpPr>
          <p:spPr>
            <a:xfrm>
              <a:off x="867930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1" name="Google Shape;16061;p27"/>
            <p:cNvSpPr/>
            <p:nvPr/>
          </p:nvSpPr>
          <p:spPr>
            <a:xfrm>
              <a:off x="879882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2" name="Google Shape;16062;p27"/>
            <p:cNvSpPr/>
            <p:nvPr/>
          </p:nvSpPr>
          <p:spPr>
            <a:xfrm>
              <a:off x="31350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3" name="Google Shape;16063;p27"/>
            <p:cNvSpPr/>
            <p:nvPr/>
          </p:nvSpPr>
          <p:spPr>
            <a:xfrm>
              <a:off x="43301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4" name="Google Shape;16064;p27"/>
            <p:cNvSpPr/>
            <p:nvPr/>
          </p:nvSpPr>
          <p:spPr>
            <a:xfrm>
              <a:off x="55251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5" name="Google Shape;16065;p27"/>
            <p:cNvSpPr/>
            <p:nvPr/>
          </p:nvSpPr>
          <p:spPr>
            <a:xfrm>
              <a:off x="67202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6" name="Google Shape;16066;p27"/>
            <p:cNvSpPr/>
            <p:nvPr/>
          </p:nvSpPr>
          <p:spPr>
            <a:xfrm>
              <a:off x="79153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7" name="Google Shape;16067;p27"/>
            <p:cNvSpPr/>
            <p:nvPr/>
          </p:nvSpPr>
          <p:spPr>
            <a:xfrm>
              <a:off x="91104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8" name="Google Shape;16068;p27"/>
            <p:cNvSpPr/>
            <p:nvPr/>
          </p:nvSpPr>
          <p:spPr>
            <a:xfrm>
              <a:off x="1030552"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9" name="Google Shape;16069;p27"/>
            <p:cNvSpPr/>
            <p:nvPr/>
          </p:nvSpPr>
          <p:spPr>
            <a:xfrm>
              <a:off x="820125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0" name="Google Shape;16070;p27"/>
            <p:cNvSpPr/>
            <p:nvPr/>
          </p:nvSpPr>
          <p:spPr>
            <a:xfrm>
              <a:off x="832076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1" name="Google Shape;16071;p27"/>
            <p:cNvSpPr/>
            <p:nvPr/>
          </p:nvSpPr>
          <p:spPr>
            <a:xfrm>
              <a:off x="844028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2" name="Google Shape;16072;p27"/>
            <p:cNvSpPr/>
            <p:nvPr/>
          </p:nvSpPr>
          <p:spPr>
            <a:xfrm>
              <a:off x="855979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3" name="Google Shape;16073;p27"/>
            <p:cNvSpPr/>
            <p:nvPr/>
          </p:nvSpPr>
          <p:spPr>
            <a:xfrm>
              <a:off x="867930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4" name="Google Shape;16074;p27"/>
            <p:cNvSpPr/>
            <p:nvPr/>
          </p:nvSpPr>
          <p:spPr>
            <a:xfrm>
              <a:off x="879882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5" name="Google Shape;16075;p27"/>
            <p:cNvSpPr/>
            <p:nvPr/>
          </p:nvSpPr>
          <p:spPr>
            <a:xfrm>
              <a:off x="31350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6" name="Google Shape;16076;p27"/>
            <p:cNvSpPr/>
            <p:nvPr/>
          </p:nvSpPr>
          <p:spPr>
            <a:xfrm>
              <a:off x="43301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7" name="Google Shape;16077;p27"/>
            <p:cNvSpPr/>
            <p:nvPr/>
          </p:nvSpPr>
          <p:spPr>
            <a:xfrm>
              <a:off x="55251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8" name="Google Shape;16078;p27"/>
            <p:cNvSpPr/>
            <p:nvPr/>
          </p:nvSpPr>
          <p:spPr>
            <a:xfrm>
              <a:off x="67202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9" name="Google Shape;16079;p27"/>
            <p:cNvSpPr/>
            <p:nvPr/>
          </p:nvSpPr>
          <p:spPr>
            <a:xfrm>
              <a:off x="79153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0" name="Google Shape;16080;p27"/>
            <p:cNvSpPr/>
            <p:nvPr/>
          </p:nvSpPr>
          <p:spPr>
            <a:xfrm>
              <a:off x="91104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1" name="Google Shape;16081;p27"/>
            <p:cNvSpPr/>
            <p:nvPr/>
          </p:nvSpPr>
          <p:spPr>
            <a:xfrm>
              <a:off x="1030552"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2" name="Google Shape;16082;p27"/>
            <p:cNvSpPr/>
            <p:nvPr/>
          </p:nvSpPr>
          <p:spPr>
            <a:xfrm>
              <a:off x="820125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3" name="Google Shape;16083;p27"/>
            <p:cNvSpPr/>
            <p:nvPr/>
          </p:nvSpPr>
          <p:spPr>
            <a:xfrm>
              <a:off x="832076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4" name="Google Shape;16084;p27"/>
            <p:cNvSpPr/>
            <p:nvPr/>
          </p:nvSpPr>
          <p:spPr>
            <a:xfrm>
              <a:off x="844028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5" name="Google Shape;16085;p27"/>
            <p:cNvSpPr/>
            <p:nvPr/>
          </p:nvSpPr>
          <p:spPr>
            <a:xfrm>
              <a:off x="855979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6" name="Google Shape;16086;p27"/>
            <p:cNvSpPr/>
            <p:nvPr/>
          </p:nvSpPr>
          <p:spPr>
            <a:xfrm>
              <a:off x="867930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7" name="Google Shape;16087;p27"/>
            <p:cNvSpPr/>
            <p:nvPr/>
          </p:nvSpPr>
          <p:spPr>
            <a:xfrm>
              <a:off x="879882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8" name="Google Shape;16088;p27"/>
            <p:cNvSpPr/>
            <p:nvPr/>
          </p:nvSpPr>
          <p:spPr>
            <a:xfrm>
              <a:off x="31350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9" name="Google Shape;16089;p27"/>
            <p:cNvSpPr/>
            <p:nvPr/>
          </p:nvSpPr>
          <p:spPr>
            <a:xfrm>
              <a:off x="43301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0" name="Google Shape;16090;p27"/>
            <p:cNvSpPr/>
            <p:nvPr/>
          </p:nvSpPr>
          <p:spPr>
            <a:xfrm>
              <a:off x="55251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1" name="Google Shape;16091;p27"/>
            <p:cNvSpPr/>
            <p:nvPr/>
          </p:nvSpPr>
          <p:spPr>
            <a:xfrm>
              <a:off x="67202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2" name="Google Shape;16092;p27"/>
            <p:cNvSpPr/>
            <p:nvPr/>
          </p:nvSpPr>
          <p:spPr>
            <a:xfrm>
              <a:off x="79153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3" name="Google Shape;16093;p27"/>
            <p:cNvSpPr/>
            <p:nvPr/>
          </p:nvSpPr>
          <p:spPr>
            <a:xfrm>
              <a:off x="91104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4" name="Google Shape;16094;p27"/>
            <p:cNvSpPr/>
            <p:nvPr/>
          </p:nvSpPr>
          <p:spPr>
            <a:xfrm>
              <a:off x="1030552"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5" name="Google Shape;16095;p27"/>
            <p:cNvSpPr/>
            <p:nvPr/>
          </p:nvSpPr>
          <p:spPr>
            <a:xfrm>
              <a:off x="820125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6" name="Google Shape;16096;p27"/>
            <p:cNvSpPr/>
            <p:nvPr/>
          </p:nvSpPr>
          <p:spPr>
            <a:xfrm>
              <a:off x="832076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7" name="Google Shape;16097;p27"/>
            <p:cNvSpPr/>
            <p:nvPr/>
          </p:nvSpPr>
          <p:spPr>
            <a:xfrm>
              <a:off x="844028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8" name="Google Shape;16098;p27"/>
            <p:cNvSpPr/>
            <p:nvPr/>
          </p:nvSpPr>
          <p:spPr>
            <a:xfrm>
              <a:off x="855979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9" name="Google Shape;16099;p27"/>
            <p:cNvSpPr/>
            <p:nvPr/>
          </p:nvSpPr>
          <p:spPr>
            <a:xfrm>
              <a:off x="867930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0" name="Google Shape;16100;p27"/>
            <p:cNvSpPr/>
            <p:nvPr/>
          </p:nvSpPr>
          <p:spPr>
            <a:xfrm>
              <a:off x="879882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1" name="Google Shape;16101;p27"/>
            <p:cNvSpPr/>
            <p:nvPr/>
          </p:nvSpPr>
          <p:spPr>
            <a:xfrm>
              <a:off x="31350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2" name="Google Shape;16102;p27"/>
            <p:cNvSpPr/>
            <p:nvPr/>
          </p:nvSpPr>
          <p:spPr>
            <a:xfrm>
              <a:off x="43301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3" name="Google Shape;16103;p27"/>
            <p:cNvSpPr/>
            <p:nvPr/>
          </p:nvSpPr>
          <p:spPr>
            <a:xfrm>
              <a:off x="55251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4" name="Google Shape;16104;p27"/>
            <p:cNvSpPr/>
            <p:nvPr/>
          </p:nvSpPr>
          <p:spPr>
            <a:xfrm>
              <a:off x="67202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5" name="Google Shape;16105;p27"/>
            <p:cNvSpPr/>
            <p:nvPr/>
          </p:nvSpPr>
          <p:spPr>
            <a:xfrm>
              <a:off x="79153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6" name="Google Shape;16106;p27"/>
            <p:cNvSpPr/>
            <p:nvPr/>
          </p:nvSpPr>
          <p:spPr>
            <a:xfrm>
              <a:off x="91104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7" name="Google Shape;16107;p27"/>
            <p:cNvSpPr/>
            <p:nvPr/>
          </p:nvSpPr>
          <p:spPr>
            <a:xfrm>
              <a:off x="1030552"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8" name="Google Shape;16108;p27"/>
            <p:cNvSpPr/>
            <p:nvPr/>
          </p:nvSpPr>
          <p:spPr>
            <a:xfrm>
              <a:off x="820125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9" name="Google Shape;16109;p27"/>
            <p:cNvSpPr/>
            <p:nvPr/>
          </p:nvSpPr>
          <p:spPr>
            <a:xfrm>
              <a:off x="832076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0" name="Google Shape;16110;p27"/>
            <p:cNvSpPr/>
            <p:nvPr/>
          </p:nvSpPr>
          <p:spPr>
            <a:xfrm>
              <a:off x="844028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1" name="Google Shape;16111;p27"/>
            <p:cNvSpPr/>
            <p:nvPr/>
          </p:nvSpPr>
          <p:spPr>
            <a:xfrm>
              <a:off x="855979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2" name="Google Shape;16112;p27"/>
            <p:cNvSpPr/>
            <p:nvPr/>
          </p:nvSpPr>
          <p:spPr>
            <a:xfrm>
              <a:off x="867930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3" name="Google Shape;16113;p27"/>
            <p:cNvSpPr/>
            <p:nvPr/>
          </p:nvSpPr>
          <p:spPr>
            <a:xfrm>
              <a:off x="879882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4" name="Google Shape;16114;p27"/>
            <p:cNvSpPr/>
            <p:nvPr/>
          </p:nvSpPr>
          <p:spPr>
            <a:xfrm>
              <a:off x="31350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5" name="Google Shape;16115;p27"/>
            <p:cNvSpPr/>
            <p:nvPr/>
          </p:nvSpPr>
          <p:spPr>
            <a:xfrm>
              <a:off x="43301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6" name="Google Shape;16116;p27"/>
            <p:cNvSpPr/>
            <p:nvPr/>
          </p:nvSpPr>
          <p:spPr>
            <a:xfrm>
              <a:off x="55251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7" name="Google Shape;16117;p27"/>
            <p:cNvSpPr/>
            <p:nvPr/>
          </p:nvSpPr>
          <p:spPr>
            <a:xfrm>
              <a:off x="67202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8" name="Google Shape;16118;p27"/>
            <p:cNvSpPr/>
            <p:nvPr/>
          </p:nvSpPr>
          <p:spPr>
            <a:xfrm>
              <a:off x="79153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9" name="Google Shape;16119;p27"/>
            <p:cNvSpPr/>
            <p:nvPr/>
          </p:nvSpPr>
          <p:spPr>
            <a:xfrm>
              <a:off x="91104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0" name="Google Shape;16120;p27"/>
            <p:cNvSpPr/>
            <p:nvPr/>
          </p:nvSpPr>
          <p:spPr>
            <a:xfrm>
              <a:off x="1030552"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1" name="Google Shape;16121;p27"/>
            <p:cNvSpPr/>
            <p:nvPr/>
          </p:nvSpPr>
          <p:spPr>
            <a:xfrm>
              <a:off x="820125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2" name="Google Shape;16122;p27"/>
            <p:cNvSpPr/>
            <p:nvPr/>
          </p:nvSpPr>
          <p:spPr>
            <a:xfrm>
              <a:off x="832076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3" name="Google Shape;16123;p27"/>
            <p:cNvSpPr/>
            <p:nvPr/>
          </p:nvSpPr>
          <p:spPr>
            <a:xfrm>
              <a:off x="844028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4" name="Google Shape;16124;p27"/>
            <p:cNvSpPr/>
            <p:nvPr/>
          </p:nvSpPr>
          <p:spPr>
            <a:xfrm>
              <a:off x="855979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5" name="Google Shape;16125;p27"/>
            <p:cNvSpPr/>
            <p:nvPr/>
          </p:nvSpPr>
          <p:spPr>
            <a:xfrm>
              <a:off x="867930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6" name="Google Shape;16126;p27"/>
            <p:cNvSpPr/>
            <p:nvPr/>
          </p:nvSpPr>
          <p:spPr>
            <a:xfrm>
              <a:off x="879882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7" name="Google Shape;16127;p27"/>
            <p:cNvSpPr/>
            <p:nvPr/>
          </p:nvSpPr>
          <p:spPr>
            <a:xfrm>
              <a:off x="31350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8" name="Google Shape;16128;p27"/>
            <p:cNvSpPr/>
            <p:nvPr/>
          </p:nvSpPr>
          <p:spPr>
            <a:xfrm>
              <a:off x="43301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9" name="Google Shape;16129;p27"/>
            <p:cNvSpPr/>
            <p:nvPr/>
          </p:nvSpPr>
          <p:spPr>
            <a:xfrm>
              <a:off x="55251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0" name="Google Shape;16130;p27"/>
            <p:cNvSpPr/>
            <p:nvPr/>
          </p:nvSpPr>
          <p:spPr>
            <a:xfrm>
              <a:off x="67202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1" name="Google Shape;16131;p27"/>
            <p:cNvSpPr/>
            <p:nvPr/>
          </p:nvSpPr>
          <p:spPr>
            <a:xfrm>
              <a:off x="79153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2" name="Google Shape;16132;p27"/>
            <p:cNvSpPr/>
            <p:nvPr/>
          </p:nvSpPr>
          <p:spPr>
            <a:xfrm>
              <a:off x="91104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3" name="Google Shape;16133;p27"/>
            <p:cNvSpPr/>
            <p:nvPr/>
          </p:nvSpPr>
          <p:spPr>
            <a:xfrm>
              <a:off x="1030552"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4" name="Google Shape;16134;p27"/>
            <p:cNvSpPr/>
            <p:nvPr/>
          </p:nvSpPr>
          <p:spPr>
            <a:xfrm>
              <a:off x="820125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5" name="Google Shape;16135;p27"/>
            <p:cNvSpPr/>
            <p:nvPr/>
          </p:nvSpPr>
          <p:spPr>
            <a:xfrm>
              <a:off x="832076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6" name="Google Shape;16136;p27"/>
            <p:cNvSpPr/>
            <p:nvPr/>
          </p:nvSpPr>
          <p:spPr>
            <a:xfrm>
              <a:off x="844028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7" name="Google Shape;16137;p27"/>
            <p:cNvSpPr/>
            <p:nvPr/>
          </p:nvSpPr>
          <p:spPr>
            <a:xfrm>
              <a:off x="855979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8" name="Google Shape;16138;p27"/>
            <p:cNvSpPr/>
            <p:nvPr/>
          </p:nvSpPr>
          <p:spPr>
            <a:xfrm>
              <a:off x="867930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9" name="Google Shape;16139;p27"/>
            <p:cNvSpPr/>
            <p:nvPr/>
          </p:nvSpPr>
          <p:spPr>
            <a:xfrm>
              <a:off x="879882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0" name="Google Shape;16140;p27"/>
            <p:cNvSpPr/>
            <p:nvPr/>
          </p:nvSpPr>
          <p:spPr>
            <a:xfrm>
              <a:off x="31350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1" name="Google Shape;16141;p27"/>
            <p:cNvSpPr/>
            <p:nvPr/>
          </p:nvSpPr>
          <p:spPr>
            <a:xfrm>
              <a:off x="43301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2" name="Google Shape;16142;p27"/>
            <p:cNvSpPr/>
            <p:nvPr/>
          </p:nvSpPr>
          <p:spPr>
            <a:xfrm>
              <a:off x="55251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3" name="Google Shape;16143;p27"/>
            <p:cNvSpPr/>
            <p:nvPr/>
          </p:nvSpPr>
          <p:spPr>
            <a:xfrm>
              <a:off x="67202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4" name="Google Shape;16144;p27"/>
            <p:cNvSpPr/>
            <p:nvPr/>
          </p:nvSpPr>
          <p:spPr>
            <a:xfrm>
              <a:off x="79153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5" name="Google Shape;16145;p27"/>
            <p:cNvSpPr/>
            <p:nvPr/>
          </p:nvSpPr>
          <p:spPr>
            <a:xfrm>
              <a:off x="91104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6" name="Google Shape;16146;p27"/>
            <p:cNvSpPr/>
            <p:nvPr/>
          </p:nvSpPr>
          <p:spPr>
            <a:xfrm>
              <a:off x="1030552"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7" name="Google Shape;16147;p27"/>
            <p:cNvSpPr/>
            <p:nvPr/>
          </p:nvSpPr>
          <p:spPr>
            <a:xfrm>
              <a:off x="820125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8" name="Google Shape;16148;p27"/>
            <p:cNvSpPr/>
            <p:nvPr/>
          </p:nvSpPr>
          <p:spPr>
            <a:xfrm>
              <a:off x="832076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9" name="Google Shape;16149;p27"/>
            <p:cNvSpPr/>
            <p:nvPr/>
          </p:nvSpPr>
          <p:spPr>
            <a:xfrm>
              <a:off x="844028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0" name="Google Shape;16150;p27"/>
            <p:cNvSpPr/>
            <p:nvPr/>
          </p:nvSpPr>
          <p:spPr>
            <a:xfrm>
              <a:off x="855979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1" name="Google Shape;16151;p27"/>
            <p:cNvSpPr/>
            <p:nvPr/>
          </p:nvSpPr>
          <p:spPr>
            <a:xfrm>
              <a:off x="867930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2" name="Google Shape;16152;p27"/>
            <p:cNvSpPr/>
            <p:nvPr/>
          </p:nvSpPr>
          <p:spPr>
            <a:xfrm>
              <a:off x="879882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3" name="Google Shape;16153;p27"/>
            <p:cNvSpPr/>
            <p:nvPr/>
          </p:nvSpPr>
          <p:spPr>
            <a:xfrm>
              <a:off x="31350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4" name="Google Shape;16154;p27"/>
            <p:cNvSpPr/>
            <p:nvPr/>
          </p:nvSpPr>
          <p:spPr>
            <a:xfrm>
              <a:off x="43301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5" name="Google Shape;16155;p27"/>
            <p:cNvSpPr/>
            <p:nvPr/>
          </p:nvSpPr>
          <p:spPr>
            <a:xfrm>
              <a:off x="55251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6" name="Google Shape;16156;p27"/>
            <p:cNvSpPr/>
            <p:nvPr/>
          </p:nvSpPr>
          <p:spPr>
            <a:xfrm>
              <a:off x="67202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7" name="Google Shape;16157;p27"/>
            <p:cNvSpPr/>
            <p:nvPr/>
          </p:nvSpPr>
          <p:spPr>
            <a:xfrm>
              <a:off x="79153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8" name="Google Shape;16158;p27"/>
            <p:cNvSpPr/>
            <p:nvPr/>
          </p:nvSpPr>
          <p:spPr>
            <a:xfrm>
              <a:off x="91104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9" name="Google Shape;16159;p27"/>
            <p:cNvSpPr/>
            <p:nvPr/>
          </p:nvSpPr>
          <p:spPr>
            <a:xfrm>
              <a:off x="1030552"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0" name="Google Shape;16160;p27"/>
            <p:cNvSpPr/>
            <p:nvPr/>
          </p:nvSpPr>
          <p:spPr>
            <a:xfrm>
              <a:off x="820125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1" name="Google Shape;16161;p27"/>
            <p:cNvSpPr/>
            <p:nvPr/>
          </p:nvSpPr>
          <p:spPr>
            <a:xfrm>
              <a:off x="832076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2" name="Google Shape;16162;p27"/>
            <p:cNvSpPr/>
            <p:nvPr/>
          </p:nvSpPr>
          <p:spPr>
            <a:xfrm>
              <a:off x="844028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3" name="Google Shape;16163;p27"/>
            <p:cNvSpPr/>
            <p:nvPr/>
          </p:nvSpPr>
          <p:spPr>
            <a:xfrm>
              <a:off x="855979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4" name="Google Shape;16164;p27"/>
            <p:cNvSpPr/>
            <p:nvPr/>
          </p:nvSpPr>
          <p:spPr>
            <a:xfrm>
              <a:off x="867930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5" name="Google Shape;16165;p27"/>
            <p:cNvSpPr/>
            <p:nvPr/>
          </p:nvSpPr>
          <p:spPr>
            <a:xfrm>
              <a:off x="879882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6" name="Google Shape;16166;p27"/>
            <p:cNvSpPr/>
            <p:nvPr/>
          </p:nvSpPr>
          <p:spPr>
            <a:xfrm>
              <a:off x="31350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7" name="Google Shape;16167;p27"/>
            <p:cNvSpPr/>
            <p:nvPr/>
          </p:nvSpPr>
          <p:spPr>
            <a:xfrm>
              <a:off x="43301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8" name="Google Shape;16168;p27"/>
            <p:cNvSpPr/>
            <p:nvPr/>
          </p:nvSpPr>
          <p:spPr>
            <a:xfrm>
              <a:off x="55251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9" name="Google Shape;16169;p27"/>
            <p:cNvSpPr/>
            <p:nvPr/>
          </p:nvSpPr>
          <p:spPr>
            <a:xfrm>
              <a:off x="67202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0" name="Google Shape;16170;p27"/>
            <p:cNvSpPr/>
            <p:nvPr/>
          </p:nvSpPr>
          <p:spPr>
            <a:xfrm>
              <a:off x="79153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1" name="Google Shape;16171;p27"/>
            <p:cNvSpPr/>
            <p:nvPr/>
          </p:nvSpPr>
          <p:spPr>
            <a:xfrm>
              <a:off x="91104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2" name="Google Shape;16172;p27"/>
            <p:cNvSpPr/>
            <p:nvPr/>
          </p:nvSpPr>
          <p:spPr>
            <a:xfrm>
              <a:off x="1030552"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3" name="Google Shape;16173;p27"/>
            <p:cNvSpPr/>
            <p:nvPr/>
          </p:nvSpPr>
          <p:spPr>
            <a:xfrm>
              <a:off x="820125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4" name="Google Shape;16174;p27"/>
            <p:cNvSpPr/>
            <p:nvPr/>
          </p:nvSpPr>
          <p:spPr>
            <a:xfrm>
              <a:off x="832076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5" name="Google Shape;16175;p27"/>
            <p:cNvSpPr/>
            <p:nvPr/>
          </p:nvSpPr>
          <p:spPr>
            <a:xfrm>
              <a:off x="844028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6" name="Google Shape;16176;p27"/>
            <p:cNvSpPr/>
            <p:nvPr/>
          </p:nvSpPr>
          <p:spPr>
            <a:xfrm>
              <a:off x="855979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7" name="Google Shape;16177;p27"/>
            <p:cNvSpPr/>
            <p:nvPr/>
          </p:nvSpPr>
          <p:spPr>
            <a:xfrm>
              <a:off x="867930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8" name="Google Shape;16178;p27"/>
            <p:cNvSpPr/>
            <p:nvPr/>
          </p:nvSpPr>
          <p:spPr>
            <a:xfrm>
              <a:off x="879882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9" name="Google Shape;16179;p27"/>
            <p:cNvSpPr/>
            <p:nvPr/>
          </p:nvSpPr>
          <p:spPr>
            <a:xfrm>
              <a:off x="31350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0" name="Google Shape;16180;p27"/>
            <p:cNvSpPr/>
            <p:nvPr/>
          </p:nvSpPr>
          <p:spPr>
            <a:xfrm>
              <a:off x="43301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1" name="Google Shape;16181;p27"/>
            <p:cNvSpPr/>
            <p:nvPr/>
          </p:nvSpPr>
          <p:spPr>
            <a:xfrm>
              <a:off x="55251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2" name="Google Shape;16182;p27"/>
            <p:cNvSpPr/>
            <p:nvPr/>
          </p:nvSpPr>
          <p:spPr>
            <a:xfrm>
              <a:off x="67202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3" name="Google Shape;16183;p27"/>
            <p:cNvSpPr/>
            <p:nvPr/>
          </p:nvSpPr>
          <p:spPr>
            <a:xfrm>
              <a:off x="79153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4" name="Google Shape;16184;p27"/>
            <p:cNvSpPr/>
            <p:nvPr/>
          </p:nvSpPr>
          <p:spPr>
            <a:xfrm>
              <a:off x="91104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5" name="Google Shape;16185;p27"/>
            <p:cNvSpPr/>
            <p:nvPr/>
          </p:nvSpPr>
          <p:spPr>
            <a:xfrm>
              <a:off x="1030552"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6" name="Google Shape;16186;p27"/>
            <p:cNvSpPr/>
            <p:nvPr/>
          </p:nvSpPr>
          <p:spPr>
            <a:xfrm>
              <a:off x="820125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7" name="Google Shape;16187;p27"/>
            <p:cNvSpPr/>
            <p:nvPr/>
          </p:nvSpPr>
          <p:spPr>
            <a:xfrm>
              <a:off x="832076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8" name="Google Shape;16188;p27"/>
            <p:cNvSpPr/>
            <p:nvPr/>
          </p:nvSpPr>
          <p:spPr>
            <a:xfrm>
              <a:off x="844028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9" name="Google Shape;16189;p27"/>
            <p:cNvSpPr/>
            <p:nvPr/>
          </p:nvSpPr>
          <p:spPr>
            <a:xfrm>
              <a:off x="855979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0" name="Google Shape;16190;p27"/>
            <p:cNvSpPr/>
            <p:nvPr/>
          </p:nvSpPr>
          <p:spPr>
            <a:xfrm>
              <a:off x="867930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1" name="Google Shape;16191;p27"/>
            <p:cNvSpPr/>
            <p:nvPr/>
          </p:nvSpPr>
          <p:spPr>
            <a:xfrm>
              <a:off x="879882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2" name="Google Shape;16192;p27"/>
            <p:cNvSpPr/>
            <p:nvPr/>
          </p:nvSpPr>
          <p:spPr>
            <a:xfrm>
              <a:off x="31350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3" name="Google Shape;16193;p27"/>
            <p:cNvSpPr/>
            <p:nvPr/>
          </p:nvSpPr>
          <p:spPr>
            <a:xfrm>
              <a:off x="43301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4" name="Google Shape;16194;p27"/>
            <p:cNvSpPr/>
            <p:nvPr/>
          </p:nvSpPr>
          <p:spPr>
            <a:xfrm>
              <a:off x="55251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5" name="Google Shape;16195;p27"/>
            <p:cNvSpPr/>
            <p:nvPr/>
          </p:nvSpPr>
          <p:spPr>
            <a:xfrm>
              <a:off x="67202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6" name="Google Shape;16196;p27"/>
            <p:cNvSpPr/>
            <p:nvPr/>
          </p:nvSpPr>
          <p:spPr>
            <a:xfrm>
              <a:off x="79153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7" name="Google Shape;16197;p27"/>
            <p:cNvSpPr/>
            <p:nvPr/>
          </p:nvSpPr>
          <p:spPr>
            <a:xfrm>
              <a:off x="91104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8" name="Google Shape;16198;p27"/>
            <p:cNvSpPr/>
            <p:nvPr/>
          </p:nvSpPr>
          <p:spPr>
            <a:xfrm>
              <a:off x="1030552"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9" name="Google Shape;16199;p27"/>
            <p:cNvSpPr/>
            <p:nvPr/>
          </p:nvSpPr>
          <p:spPr>
            <a:xfrm>
              <a:off x="820125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0" name="Google Shape;16200;p27"/>
            <p:cNvSpPr/>
            <p:nvPr/>
          </p:nvSpPr>
          <p:spPr>
            <a:xfrm>
              <a:off x="832076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1" name="Google Shape;16201;p27"/>
            <p:cNvSpPr/>
            <p:nvPr/>
          </p:nvSpPr>
          <p:spPr>
            <a:xfrm>
              <a:off x="844028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2" name="Google Shape;16202;p27"/>
            <p:cNvSpPr/>
            <p:nvPr/>
          </p:nvSpPr>
          <p:spPr>
            <a:xfrm>
              <a:off x="855979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3" name="Google Shape;16203;p27"/>
            <p:cNvSpPr/>
            <p:nvPr/>
          </p:nvSpPr>
          <p:spPr>
            <a:xfrm>
              <a:off x="867930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4" name="Google Shape;16204;p27"/>
            <p:cNvSpPr/>
            <p:nvPr/>
          </p:nvSpPr>
          <p:spPr>
            <a:xfrm>
              <a:off x="879882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5" name="Google Shape;16205;p27"/>
            <p:cNvSpPr/>
            <p:nvPr/>
          </p:nvSpPr>
          <p:spPr>
            <a:xfrm>
              <a:off x="31350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6" name="Google Shape;16206;p27"/>
            <p:cNvSpPr/>
            <p:nvPr/>
          </p:nvSpPr>
          <p:spPr>
            <a:xfrm>
              <a:off x="43301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7" name="Google Shape;16207;p27"/>
            <p:cNvSpPr/>
            <p:nvPr/>
          </p:nvSpPr>
          <p:spPr>
            <a:xfrm>
              <a:off x="55251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8" name="Google Shape;16208;p27"/>
            <p:cNvSpPr/>
            <p:nvPr/>
          </p:nvSpPr>
          <p:spPr>
            <a:xfrm>
              <a:off x="67202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9" name="Google Shape;16209;p27"/>
            <p:cNvSpPr/>
            <p:nvPr/>
          </p:nvSpPr>
          <p:spPr>
            <a:xfrm>
              <a:off x="79153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0" name="Google Shape;16210;p27"/>
            <p:cNvSpPr/>
            <p:nvPr/>
          </p:nvSpPr>
          <p:spPr>
            <a:xfrm>
              <a:off x="91104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1" name="Google Shape;16211;p27"/>
            <p:cNvSpPr/>
            <p:nvPr/>
          </p:nvSpPr>
          <p:spPr>
            <a:xfrm>
              <a:off x="1030552"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2" name="Google Shape;16212;p27"/>
            <p:cNvSpPr/>
            <p:nvPr/>
          </p:nvSpPr>
          <p:spPr>
            <a:xfrm>
              <a:off x="820125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3" name="Google Shape;16213;p27"/>
            <p:cNvSpPr/>
            <p:nvPr/>
          </p:nvSpPr>
          <p:spPr>
            <a:xfrm>
              <a:off x="832076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4" name="Google Shape;16214;p27"/>
            <p:cNvSpPr/>
            <p:nvPr/>
          </p:nvSpPr>
          <p:spPr>
            <a:xfrm>
              <a:off x="844028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5" name="Google Shape;16215;p27"/>
            <p:cNvSpPr/>
            <p:nvPr/>
          </p:nvSpPr>
          <p:spPr>
            <a:xfrm>
              <a:off x="855979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6" name="Google Shape;16216;p27"/>
            <p:cNvSpPr/>
            <p:nvPr/>
          </p:nvSpPr>
          <p:spPr>
            <a:xfrm>
              <a:off x="867930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7" name="Google Shape;16217;p27"/>
            <p:cNvSpPr/>
            <p:nvPr/>
          </p:nvSpPr>
          <p:spPr>
            <a:xfrm>
              <a:off x="879882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8" name="Google Shape;16218;p27"/>
            <p:cNvSpPr/>
            <p:nvPr/>
          </p:nvSpPr>
          <p:spPr>
            <a:xfrm>
              <a:off x="31350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9" name="Google Shape;16219;p27"/>
            <p:cNvSpPr/>
            <p:nvPr/>
          </p:nvSpPr>
          <p:spPr>
            <a:xfrm>
              <a:off x="43301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0" name="Google Shape;16220;p27"/>
            <p:cNvSpPr/>
            <p:nvPr/>
          </p:nvSpPr>
          <p:spPr>
            <a:xfrm>
              <a:off x="55251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1" name="Google Shape;16221;p27"/>
            <p:cNvSpPr/>
            <p:nvPr/>
          </p:nvSpPr>
          <p:spPr>
            <a:xfrm>
              <a:off x="67202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2" name="Google Shape;16222;p27"/>
            <p:cNvSpPr/>
            <p:nvPr/>
          </p:nvSpPr>
          <p:spPr>
            <a:xfrm>
              <a:off x="79153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3" name="Google Shape;16223;p27"/>
            <p:cNvSpPr/>
            <p:nvPr/>
          </p:nvSpPr>
          <p:spPr>
            <a:xfrm>
              <a:off x="91104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4" name="Google Shape;16224;p27"/>
            <p:cNvSpPr/>
            <p:nvPr/>
          </p:nvSpPr>
          <p:spPr>
            <a:xfrm>
              <a:off x="1030552"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5" name="Google Shape;16225;p27"/>
            <p:cNvSpPr/>
            <p:nvPr/>
          </p:nvSpPr>
          <p:spPr>
            <a:xfrm>
              <a:off x="820125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6" name="Google Shape;16226;p27"/>
            <p:cNvSpPr/>
            <p:nvPr/>
          </p:nvSpPr>
          <p:spPr>
            <a:xfrm>
              <a:off x="832076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7" name="Google Shape;16227;p27"/>
            <p:cNvSpPr/>
            <p:nvPr/>
          </p:nvSpPr>
          <p:spPr>
            <a:xfrm>
              <a:off x="844028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8" name="Google Shape;16228;p27"/>
            <p:cNvSpPr/>
            <p:nvPr/>
          </p:nvSpPr>
          <p:spPr>
            <a:xfrm>
              <a:off x="855979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9" name="Google Shape;16229;p27"/>
            <p:cNvSpPr/>
            <p:nvPr/>
          </p:nvSpPr>
          <p:spPr>
            <a:xfrm>
              <a:off x="867930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0" name="Google Shape;16230;p27"/>
            <p:cNvSpPr/>
            <p:nvPr/>
          </p:nvSpPr>
          <p:spPr>
            <a:xfrm>
              <a:off x="879882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1" name="Google Shape;16231;p27"/>
            <p:cNvSpPr/>
            <p:nvPr/>
          </p:nvSpPr>
          <p:spPr>
            <a:xfrm>
              <a:off x="31350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2" name="Google Shape;16232;p27"/>
            <p:cNvSpPr/>
            <p:nvPr/>
          </p:nvSpPr>
          <p:spPr>
            <a:xfrm>
              <a:off x="43301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3" name="Google Shape;16233;p27"/>
            <p:cNvSpPr/>
            <p:nvPr/>
          </p:nvSpPr>
          <p:spPr>
            <a:xfrm>
              <a:off x="55251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4" name="Google Shape;16234;p27"/>
            <p:cNvSpPr/>
            <p:nvPr/>
          </p:nvSpPr>
          <p:spPr>
            <a:xfrm>
              <a:off x="67202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5" name="Google Shape;16235;p27"/>
            <p:cNvSpPr/>
            <p:nvPr/>
          </p:nvSpPr>
          <p:spPr>
            <a:xfrm>
              <a:off x="79153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6" name="Google Shape;16236;p27"/>
            <p:cNvSpPr/>
            <p:nvPr/>
          </p:nvSpPr>
          <p:spPr>
            <a:xfrm>
              <a:off x="91104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7" name="Google Shape;16237;p27"/>
            <p:cNvSpPr/>
            <p:nvPr/>
          </p:nvSpPr>
          <p:spPr>
            <a:xfrm>
              <a:off x="1030552"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8" name="Google Shape;16238;p27"/>
            <p:cNvSpPr/>
            <p:nvPr/>
          </p:nvSpPr>
          <p:spPr>
            <a:xfrm>
              <a:off x="820125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9" name="Google Shape;16239;p27"/>
            <p:cNvSpPr/>
            <p:nvPr/>
          </p:nvSpPr>
          <p:spPr>
            <a:xfrm>
              <a:off x="832076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0" name="Google Shape;16240;p27"/>
            <p:cNvSpPr/>
            <p:nvPr/>
          </p:nvSpPr>
          <p:spPr>
            <a:xfrm>
              <a:off x="844028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1" name="Google Shape;16241;p27"/>
            <p:cNvSpPr/>
            <p:nvPr/>
          </p:nvSpPr>
          <p:spPr>
            <a:xfrm>
              <a:off x="855979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2" name="Google Shape;16242;p27"/>
            <p:cNvSpPr/>
            <p:nvPr/>
          </p:nvSpPr>
          <p:spPr>
            <a:xfrm>
              <a:off x="867930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3" name="Google Shape;16243;p27"/>
            <p:cNvSpPr/>
            <p:nvPr/>
          </p:nvSpPr>
          <p:spPr>
            <a:xfrm>
              <a:off x="879882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4" name="Google Shape;16244;p27"/>
            <p:cNvSpPr/>
            <p:nvPr/>
          </p:nvSpPr>
          <p:spPr>
            <a:xfrm>
              <a:off x="31350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5" name="Google Shape;16245;p27"/>
            <p:cNvSpPr/>
            <p:nvPr/>
          </p:nvSpPr>
          <p:spPr>
            <a:xfrm>
              <a:off x="43301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6" name="Google Shape;16246;p27"/>
            <p:cNvSpPr/>
            <p:nvPr/>
          </p:nvSpPr>
          <p:spPr>
            <a:xfrm>
              <a:off x="55251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7" name="Google Shape;16247;p27"/>
            <p:cNvSpPr/>
            <p:nvPr/>
          </p:nvSpPr>
          <p:spPr>
            <a:xfrm>
              <a:off x="67202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8" name="Google Shape;16248;p27"/>
            <p:cNvSpPr/>
            <p:nvPr/>
          </p:nvSpPr>
          <p:spPr>
            <a:xfrm>
              <a:off x="79153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9" name="Google Shape;16249;p27"/>
            <p:cNvSpPr/>
            <p:nvPr/>
          </p:nvSpPr>
          <p:spPr>
            <a:xfrm>
              <a:off x="91104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0" name="Google Shape;16250;p27"/>
            <p:cNvSpPr/>
            <p:nvPr/>
          </p:nvSpPr>
          <p:spPr>
            <a:xfrm>
              <a:off x="1030552"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1" name="Google Shape;16251;p27"/>
            <p:cNvSpPr/>
            <p:nvPr/>
          </p:nvSpPr>
          <p:spPr>
            <a:xfrm>
              <a:off x="820125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2" name="Google Shape;16252;p27"/>
            <p:cNvSpPr/>
            <p:nvPr/>
          </p:nvSpPr>
          <p:spPr>
            <a:xfrm>
              <a:off x="832076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3" name="Google Shape;16253;p27"/>
            <p:cNvSpPr/>
            <p:nvPr/>
          </p:nvSpPr>
          <p:spPr>
            <a:xfrm>
              <a:off x="844028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4" name="Google Shape;16254;p27"/>
            <p:cNvSpPr/>
            <p:nvPr/>
          </p:nvSpPr>
          <p:spPr>
            <a:xfrm>
              <a:off x="855979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5" name="Google Shape;16255;p27"/>
            <p:cNvSpPr/>
            <p:nvPr/>
          </p:nvSpPr>
          <p:spPr>
            <a:xfrm>
              <a:off x="867930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6" name="Google Shape;16256;p27"/>
            <p:cNvSpPr/>
            <p:nvPr/>
          </p:nvSpPr>
          <p:spPr>
            <a:xfrm>
              <a:off x="879882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7" name="Google Shape;16257;p27"/>
            <p:cNvSpPr/>
            <p:nvPr/>
          </p:nvSpPr>
          <p:spPr>
            <a:xfrm>
              <a:off x="31350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8" name="Google Shape;16258;p27"/>
            <p:cNvSpPr/>
            <p:nvPr/>
          </p:nvSpPr>
          <p:spPr>
            <a:xfrm>
              <a:off x="43301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9" name="Google Shape;16259;p27"/>
            <p:cNvSpPr/>
            <p:nvPr/>
          </p:nvSpPr>
          <p:spPr>
            <a:xfrm>
              <a:off x="55251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0" name="Google Shape;16260;p27"/>
            <p:cNvSpPr/>
            <p:nvPr/>
          </p:nvSpPr>
          <p:spPr>
            <a:xfrm>
              <a:off x="67202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1" name="Google Shape;16261;p27"/>
            <p:cNvSpPr/>
            <p:nvPr/>
          </p:nvSpPr>
          <p:spPr>
            <a:xfrm>
              <a:off x="79153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2" name="Google Shape;16262;p27"/>
            <p:cNvSpPr/>
            <p:nvPr/>
          </p:nvSpPr>
          <p:spPr>
            <a:xfrm>
              <a:off x="91104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3" name="Google Shape;16263;p27"/>
            <p:cNvSpPr/>
            <p:nvPr/>
          </p:nvSpPr>
          <p:spPr>
            <a:xfrm>
              <a:off x="1030552"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4" name="Google Shape;16264;p27"/>
            <p:cNvSpPr/>
            <p:nvPr/>
          </p:nvSpPr>
          <p:spPr>
            <a:xfrm>
              <a:off x="820125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5" name="Google Shape;16265;p27"/>
            <p:cNvSpPr/>
            <p:nvPr/>
          </p:nvSpPr>
          <p:spPr>
            <a:xfrm>
              <a:off x="832076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6" name="Google Shape;16266;p27"/>
            <p:cNvSpPr/>
            <p:nvPr/>
          </p:nvSpPr>
          <p:spPr>
            <a:xfrm>
              <a:off x="844028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7" name="Google Shape;16267;p27"/>
            <p:cNvSpPr/>
            <p:nvPr/>
          </p:nvSpPr>
          <p:spPr>
            <a:xfrm>
              <a:off x="855979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8" name="Google Shape;16268;p27"/>
            <p:cNvSpPr/>
            <p:nvPr/>
          </p:nvSpPr>
          <p:spPr>
            <a:xfrm>
              <a:off x="867930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9" name="Google Shape;16269;p27"/>
            <p:cNvSpPr/>
            <p:nvPr/>
          </p:nvSpPr>
          <p:spPr>
            <a:xfrm>
              <a:off x="879882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0" name="Google Shape;16270;p27"/>
            <p:cNvSpPr/>
            <p:nvPr/>
          </p:nvSpPr>
          <p:spPr>
            <a:xfrm>
              <a:off x="31350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1" name="Google Shape;16271;p27"/>
            <p:cNvSpPr/>
            <p:nvPr/>
          </p:nvSpPr>
          <p:spPr>
            <a:xfrm>
              <a:off x="43301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2" name="Google Shape;16272;p27"/>
            <p:cNvSpPr/>
            <p:nvPr/>
          </p:nvSpPr>
          <p:spPr>
            <a:xfrm>
              <a:off x="55251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3" name="Google Shape;16273;p27"/>
            <p:cNvSpPr/>
            <p:nvPr/>
          </p:nvSpPr>
          <p:spPr>
            <a:xfrm>
              <a:off x="67202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4" name="Google Shape;16274;p27"/>
            <p:cNvSpPr/>
            <p:nvPr/>
          </p:nvSpPr>
          <p:spPr>
            <a:xfrm>
              <a:off x="79153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5" name="Google Shape;16275;p27"/>
            <p:cNvSpPr/>
            <p:nvPr/>
          </p:nvSpPr>
          <p:spPr>
            <a:xfrm>
              <a:off x="91104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6" name="Google Shape;16276;p27"/>
            <p:cNvSpPr/>
            <p:nvPr/>
          </p:nvSpPr>
          <p:spPr>
            <a:xfrm>
              <a:off x="1030552"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7" name="Google Shape;16277;p27"/>
            <p:cNvSpPr/>
            <p:nvPr/>
          </p:nvSpPr>
          <p:spPr>
            <a:xfrm>
              <a:off x="820125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8" name="Google Shape;16278;p27"/>
            <p:cNvSpPr/>
            <p:nvPr/>
          </p:nvSpPr>
          <p:spPr>
            <a:xfrm>
              <a:off x="832076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9" name="Google Shape;16279;p27"/>
            <p:cNvSpPr/>
            <p:nvPr/>
          </p:nvSpPr>
          <p:spPr>
            <a:xfrm>
              <a:off x="844028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0" name="Google Shape;16280;p27"/>
            <p:cNvSpPr/>
            <p:nvPr/>
          </p:nvSpPr>
          <p:spPr>
            <a:xfrm>
              <a:off x="855979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1" name="Google Shape;16281;p27"/>
            <p:cNvSpPr/>
            <p:nvPr/>
          </p:nvSpPr>
          <p:spPr>
            <a:xfrm>
              <a:off x="867930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2" name="Google Shape;16282;p27"/>
            <p:cNvSpPr/>
            <p:nvPr/>
          </p:nvSpPr>
          <p:spPr>
            <a:xfrm>
              <a:off x="879882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3" name="Google Shape;16283;p27"/>
            <p:cNvSpPr/>
            <p:nvPr/>
          </p:nvSpPr>
          <p:spPr>
            <a:xfrm>
              <a:off x="31350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4" name="Google Shape;16284;p27"/>
            <p:cNvSpPr/>
            <p:nvPr/>
          </p:nvSpPr>
          <p:spPr>
            <a:xfrm>
              <a:off x="43301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5" name="Google Shape;16285;p27"/>
            <p:cNvSpPr/>
            <p:nvPr/>
          </p:nvSpPr>
          <p:spPr>
            <a:xfrm>
              <a:off x="55251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6" name="Google Shape;16286;p27"/>
            <p:cNvSpPr/>
            <p:nvPr/>
          </p:nvSpPr>
          <p:spPr>
            <a:xfrm>
              <a:off x="67202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7" name="Google Shape;16287;p27"/>
            <p:cNvSpPr/>
            <p:nvPr/>
          </p:nvSpPr>
          <p:spPr>
            <a:xfrm>
              <a:off x="79153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8" name="Google Shape;16288;p27"/>
            <p:cNvSpPr/>
            <p:nvPr/>
          </p:nvSpPr>
          <p:spPr>
            <a:xfrm>
              <a:off x="91104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9" name="Google Shape;16289;p27"/>
            <p:cNvSpPr/>
            <p:nvPr/>
          </p:nvSpPr>
          <p:spPr>
            <a:xfrm>
              <a:off x="1030552"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0" name="Google Shape;16290;p27"/>
            <p:cNvSpPr/>
            <p:nvPr/>
          </p:nvSpPr>
          <p:spPr>
            <a:xfrm>
              <a:off x="820125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1" name="Google Shape;16291;p27"/>
            <p:cNvSpPr/>
            <p:nvPr/>
          </p:nvSpPr>
          <p:spPr>
            <a:xfrm>
              <a:off x="832076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2" name="Google Shape;16292;p27"/>
            <p:cNvSpPr/>
            <p:nvPr/>
          </p:nvSpPr>
          <p:spPr>
            <a:xfrm>
              <a:off x="844028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3" name="Google Shape;16293;p27"/>
            <p:cNvSpPr/>
            <p:nvPr/>
          </p:nvSpPr>
          <p:spPr>
            <a:xfrm>
              <a:off x="855979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4" name="Google Shape;16294;p27"/>
            <p:cNvSpPr/>
            <p:nvPr/>
          </p:nvSpPr>
          <p:spPr>
            <a:xfrm>
              <a:off x="867930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5" name="Google Shape;16295;p27"/>
            <p:cNvSpPr/>
            <p:nvPr/>
          </p:nvSpPr>
          <p:spPr>
            <a:xfrm>
              <a:off x="879882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6" name="Google Shape;16296;p27"/>
            <p:cNvSpPr/>
            <p:nvPr/>
          </p:nvSpPr>
          <p:spPr>
            <a:xfrm>
              <a:off x="31350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7" name="Google Shape;16297;p27"/>
            <p:cNvSpPr/>
            <p:nvPr/>
          </p:nvSpPr>
          <p:spPr>
            <a:xfrm>
              <a:off x="43301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8" name="Google Shape;16298;p27"/>
            <p:cNvSpPr/>
            <p:nvPr/>
          </p:nvSpPr>
          <p:spPr>
            <a:xfrm>
              <a:off x="55251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9" name="Google Shape;16299;p27"/>
            <p:cNvSpPr/>
            <p:nvPr/>
          </p:nvSpPr>
          <p:spPr>
            <a:xfrm>
              <a:off x="67202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0" name="Google Shape;16300;p27"/>
            <p:cNvSpPr/>
            <p:nvPr/>
          </p:nvSpPr>
          <p:spPr>
            <a:xfrm>
              <a:off x="79153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1" name="Google Shape;16301;p27"/>
            <p:cNvSpPr/>
            <p:nvPr/>
          </p:nvSpPr>
          <p:spPr>
            <a:xfrm>
              <a:off x="91104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2" name="Google Shape;16302;p27"/>
            <p:cNvSpPr/>
            <p:nvPr/>
          </p:nvSpPr>
          <p:spPr>
            <a:xfrm>
              <a:off x="1030552"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3" name="Google Shape;16303;p27"/>
            <p:cNvSpPr/>
            <p:nvPr/>
          </p:nvSpPr>
          <p:spPr>
            <a:xfrm>
              <a:off x="820125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4" name="Google Shape;16304;p27"/>
            <p:cNvSpPr/>
            <p:nvPr/>
          </p:nvSpPr>
          <p:spPr>
            <a:xfrm>
              <a:off x="832076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5" name="Google Shape;16305;p27"/>
            <p:cNvSpPr/>
            <p:nvPr/>
          </p:nvSpPr>
          <p:spPr>
            <a:xfrm>
              <a:off x="844028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6" name="Google Shape;16306;p27"/>
            <p:cNvSpPr/>
            <p:nvPr/>
          </p:nvSpPr>
          <p:spPr>
            <a:xfrm>
              <a:off x="855979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7" name="Google Shape;16307;p27"/>
            <p:cNvSpPr/>
            <p:nvPr/>
          </p:nvSpPr>
          <p:spPr>
            <a:xfrm>
              <a:off x="867930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8" name="Google Shape;16308;p27"/>
            <p:cNvSpPr/>
            <p:nvPr/>
          </p:nvSpPr>
          <p:spPr>
            <a:xfrm>
              <a:off x="879882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9" name="Google Shape;16309;p27"/>
            <p:cNvSpPr/>
            <p:nvPr/>
          </p:nvSpPr>
          <p:spPr>
            <a:xfrm>
              <a:off x="31350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0" name="Google Shape;16310;p27"/>
            <p:cNvSpPr/>
            <p:nvPr/>
          </p:nvSpPr>
          <p:spPr>
            <a:xfrm>
              <a:off x="43301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1" name="Google Shape;16311;p27"/>
            <p:cNvSpPr/>
            <p:nvPr/>
          </p:nvSpPr>
          <p:spPr>
            <a:xfrm>
              <a:off x="55251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2" name="Google Shape;16312;p27"/>
            <p:cNvSpPr/>
            <p:nvPr/>
          </p:nvSpPr>
          <p:spPr>
            <a:xfrm>
              <a:off x="67202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3" name="Google Shape;16313;p27"/>
            <p:cNvSpPr/>
            <p:nvPr/>
          </p:nvSpPr>
          <p:spPr>
            <a:xfrm>
              <a:off x="79153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4" name="Google Shape;16314;p27"/>
            <p:cNvSpPr/>
            <p:nvPr/>
          </p:nvSpPr>
          <p:spPr>
            <a:xfrm>
              <a:off x="91104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5" name="Google Shape;16315;p27"/>
            <p:cNvSpPr/>
            <p:nvPr/>
          </p:nvSpPr>
          <p:spPr>
            <a:xfrm>
              <a:off x="1030552"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6" name="Google Shape;16316;p27"/>
            <p:cNvSpPr/>
            <p:nvPr/>
          </p:nvSpPr>
          <p:spPr>
            <a:xfrm>
              <a:off x="820125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7" name="Google Shape;16317;p27"/>
            <p:cNvSpPr/>
            <p:nvPr/>
          </p:nvSpPr>
          <p:spPr>
            <a:xfrm>
              <a:off x="832076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8" name="Google Shape;16318;p27"/>
            <p:cNvSpPr/>
            <p:nvPr/>
          </p:nvSpPr>
          <p:spPr>
            <a:xfrm>
              <a:off x="844028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9" name="Google Shape;16319;p27"/>
            <p:cNvSpPr/>
            <p:nvPr/>
          </p:nvSpPr>
          <p:spPr>
            <a:xfrm>
              <a:off x="855979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0" name="Google Shape;16320;p27"/>
            <p:cNvSpPr/>
            <p:nvPr/>
          </p:nvSpPr>
          <p:spPr>
            <a:xfrm>
              <a:off x="867930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1" name="Google Shape;16321;p27"/>
            <p:cNvSpPr/>
            <p:nvPr/>
          </p:nvSpPr>
          <p:spPr>
            <a:xfrm>
              <a:off x="879882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2" name="Google Shape;16322;p27"/>
            <p:cNvSpPr/>
            <p:nvPr/>
          </p:nvSpPr>
          <p:spPr>
            <a:xfrm>
              <a:off x="31350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3" name="Google Shape;16323;p27"/>
            <p:cNvSpPr/>
            <p:nvPr/>
          </p:nvSpPr>
          <p:spPr>
            <a:xfrm>
              <a:off x="43301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4" name="Google Shape;16324;p27"/>
            <p:cNvSpPr/>
            <p:nvPr/>
          </p:nvSpPr>
          <p:spPr>
            <a:xfrm>
              <a:off x="55251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5" name="Google Shape;16325;p27"/>
            <p:cNvSpPr/>
            <p:nvPr/>
          </p:nvSpPr>
          <p:spPr>
            <a:xfrm>
              <a:off x="67202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6" name="Google Shape;16326;p27"/>
            <p:cNvSpPr/>
            <p:nvPr/>
          </p:nvSpPr>
          <p:spPr>
            <a:xfrm>
              <a:off x="79153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7" name="Google Shape;16327;p27"/>
            <p:cNvSpPr/>
            <p:nvPr/>
          </p:nvSpPr>
          <p:spPr>
            <a:xfrm>
              <a:off x="91104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8" name="Google Shape;16328;p27"/>
            <p:cNvSpPr/>
            <p:nvPr/>
          </p:nvSpPr>
          <p:spPr>
            <a:xfrm>
              <a:off x="1030552"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9" name="Google Shape;16329;p27"/>
            <p:cNvSpPr/>
            <p:nvPr/>
          </p:nvSpPr>
          <p:spPr>
            <a:xfrm>
              <a:off x="820125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0" name="Google Shape;16330;p27"/>
            <p:cNvSpPr/>
            <p:nvPr/>
          </p:nvSpPr>
          <p:spPr>
            <a:xfrm>
              <a:off x="832076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1" name="Google Shape;16331;p27"/>
            <p:cNvSpPr/>
            <p:nvPr/>
          </p:nvSpPr>
          <p:spPr>
            <a:xfrm>
              <a:off x="844028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2" name="Google Shape;16332;p27"/>
            <p:cNvSpPr/>
            <p:nvPr/>
          </p:nvSpPr>
          <p:spPr>
            <a:xfrm>
              <a:off x="855979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3" name="Google Shape;16333;p27"/>
            <p:cNvSpPr/>
            <p:nvPr/>
          </p:nvSpPr>
          <p:spPr>
            <a:xfrm>
              <a:off x="867930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4" name="Google Shape;16334;p27"/>
            <p:cNvSpPr/>
            <p:nvPr/>
          </p:nvSpPr>
          <p:spPr>
            <a:xfrm>
              <a:off x="879882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5" name="Google Shape;16335;p27"/>
            <p:cNvSpPr/>
            <p:nvPr/>
          </p:nvSpPr>
          <p:spPr>
            <a:xfrm>
              <a:off x="31350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6" name="Google Shape;16336;p27"/>
            <p:cNvSpPr/>
            <p:nvPr/>
          </p:nvSpPr>
          <p:spPr>
            <a:xfrm>
              <a:off x="43301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7" name="Google Shape;16337;p27"/>
            <p:cNvSpPr/>
            <p:nvPr/>
          </p:nvSpPr>
          <p:spPr>
            <a:xfrm>
              <a:off x="55251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8" name="Google Shape;16338;p27"/>
            <p:cNvSpPr/>
            <p:nvPr/>
          </p:nvSpPr>
          <p:spPr>
            <a:xfrm>
              <a:off x="67202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9" name="Google Shape;16339;p27"/>
            <p:cNvSpPr/>
            <p:nvPr/>
          </p:nvSpPr>
          <p:spPr>
            <a:xfrm>
              <a:off x="79153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0" name="Google Shape;16340;p27"/>
            <p:cNvSpPr/>
            <p:nvPr/>
          </p:nvSpPr>
          <p:spPr>
            <a:xfrm>
              <a:off x="91104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1" name="Google Shape;16341;p27"/>
            <p:cNvSpPr/>
            <p:nvPr/>
          </p:nvSpPr>
          <p:spPr>
            <a:xfrm>
              <a:off x="1030552"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2" name="Google Shape;16342;p27"/>
            <p:cNvSpPr/>
            <p:nvPr/>
          </p:nvSpPr>
          <p:spPr>
            <a:xfrm>
              <a:off x="820125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3" name="Google Shape;16343;p27"/>
            <p:cNvSpPr/>
            <p:nvPr/>
          </p:nvSpPr>
          <p:spPr>
            <a:xfrm>
              <a:off x="832076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4" name="Google Shape;16344;p27"/>
            <p:cNvSpPr/>
            <p:nvPr/>
          </p:nvSpPr>
          <p:spPr>
            <a:xfrm>
              <a:off x="844028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5" name="Google Shape;16345;p27"/>
            <p:cNvSpPr/>
            <p:nvPr/>
          </p:nvSpPr>
          <p:spPr>
            <a:xfrm>
              <a:off x="855979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6" name="Google Shape;16346;p27"/>
            <p:cNvSpPr/>
            <p:nvPr/>
          </p:nvSpPr>
          <p:spPr>
            <a:xfrm>
              <a:off x="867930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7" name="Google Shape;16347;p27"/>
            <p:cNvSpPr/>
            <p:nvPr/>
          </p:nvSpPr>
          <p:spPr>
            <a:xfrm>
              <a:off x="879882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8" name="Google Shape;16348;p27"/>
            <p:cNvSpPr/>
            <p:nvPr/>
          </p:nvSpPr>
          <p:spPr>
            <a:xfrm>
              <a:off x="31350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9" name="Google Shape;16349;p27"/>
            <p:cNvSpPr/>
            <p:nvPr/>
          </p:nvSpPr>
          <p:spPr>
            <a:xfrm>
              <a:off x="43301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0" name="Google Shape;16350;p27"/>
            <p:cNvSpPr/>
            <p:nvPr/>
          </p:nvSpPr>
          <p:spPr>
            <a:xfrm>
              <a:off x="55251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1" name="Google Shape;16351;p27"/>
            <p:cNvSpPr/>
            <p:nvPr/>
          </p:nvSpPr>
          <p:spPr>
            <a:xfrm>
              <a:off x="67202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2" name="Google Shape;16352;p27"/>
            <p:cNvSpPr/>
            <p:nvPr/>
          </p:nvSpPr>
          <p:spPr>
            <a:xfrm>
              <a:off x="79153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3" name="Google Shape;16353;p27"/>
            <p:cNvSpPr/>
            <p:nvPr/>
          </p:nvSpPr>
          <p:spPr>
            <a:xfrm>
              <a:off x="91104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4" name="Google Shape;16354;p27"/>
            <p:cNvSpPr/>
            <p:nvPr/>
          </p:nvSpPr>
          <p:spPr>
            <a:xfrm>
              <a:off x="1030552"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5" name="Google Shape;16355;p27"/>
            <p:cNvSpPr/>
            <p:nvPr/>
          </p:nvSpPr>
          <p:spPr>
            <a:xfrm>
              <a:off x="820125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6" name="Google Shape;16356;p27"/>
            <p:cNvSpPr/>
            <p:nvPr/>
          </p:nvSpPr>
          <p:spPr>
            <a:xfrm>
              <a:off x="832076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7" name="Google Shape;16357;p27"/>
            <p:cNvSpPr/>
            <p:nvPr/>
          </p:nvSpPr>
          <p:spPr>
            <a:xfrm>
              <a:off x="844028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8" name="Google Shape;16358;p27"/>
            <p:cNvSpPr/>
            <p:nvPr/>
          </p:nvSpPr>
          <p:spPr>
            <a:xfrm>
              <a:off x="855979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9" name="Google Shape;16359;p27"/>
            <p:cNvSpPr/>
            <p:nvPr/>
          </p:nvSpPr>
          <p:spPr>
            <a:xfrm>
              <a:off x="867930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0" name="Google Shape;16360;p27"/>
            <p:cNvSpPr/>
            <p:nvPr/>
          </p:nvSpPr>
          <p:spPr>
            <a:xfrm>
              <a:off x="879882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1" name="Google Shape;16361;p27"/>
            <p:cNvSpPr/>
            <p:nvPr/>
          </p:nvSpPr>
          <p:spPr>
            <a:xfrm>
              <a:off x="31350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2" name="Google Shape;16362;p27"/>
            <p:cNvSpPr/>
            <p:nvPr/>
          </p:nvSpPr>
          <p:spPr>
            <a:xfrm>
              <a:off x="43301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3" name="Google Shape;16363;p27"/>
            <p:cNvSpPr/>
            <p:nvPr/>
          </p:nvSpPr>
          <p:spPr>
            <a:xfrm>
              <a:off x="55251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4" name="Google Shape;16364;p27"/>
            <p:cNvSpPr/>
            <p:nvPr/>
          </p:nvSpPr>
          <p:spPr>
            <a:xfrm>
              <a:off x="67202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5" name="Google Shape;16365;p27"/>
            <p:cNvSpPr/>
            <p:nvPr/>
          </p:nvSpPr>
          <p:spPr>
            <a:xfrm>
              <a:off x="79153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6" name="Google Shape;16366;p27"/>
            <p:cNvSpPr/>
            <p:nvPr/>
          </p:nvSpPr>
          <p:spPr>
            <a:xfrm>
              <a:off x="91104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7" name="Google Shape;16367;p27"/>
            <p:cNvSpPr/>
            <p:nvPr/>
          </p:nvSpPr>
          <p:spPr>
            <a:xfrm>
              <a:off x="1030552"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8" name="Google Shape;16368;p27"/>
            <p:cNvSpPr/>
            <p:nvPr/>
          </p:nvSpPr>
          <p:spPr>
            <a:xfrm>
              <a:off x="820125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9" name="Google Shape;16369;p27"/>
            <p:cNvSpPr/>
            <p:nvPr/>
          </p:nvSpPr>
          <p:spPr>
            <a:xfrm>
              <a:off x="832076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0" name="Google Shape;16370;p27"/>
            <p:cNvSpPr/>
            <p:nvPr/>
          </p:nvSpPr>
          <p:spPr>
            <a:xfrm>
              <a:off x="844028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1" name="Google Shape;16371;p27"/>
            <p:cNvSpPr/>
            <p:nvPr/>
          </p:nvSpPr>
          <p:spPr>
            <a:xfrm>
              <a:off x="855979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2" name="Google Shape;16372;p27"/>
            <p:cNvSpPr/>
            <p:nvPr/>
          </p:nvSpPr>
          <p:spPr>
            <a:xfrm>
              <a:off x="867930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3" name="Google Shape;16373;p27"/>
            <p:cNvSpPr/>
            <p:nvPr/>
          </p:nvSpPr>
          <p:spPr>
            <a:xfrm>
              <a:off x="879882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4" name="Google Shape;16374;p27"/>
            <p:cNvSpPr/>
            <p:nvPr/>
          </p:nvSpPr>
          <p:spPr>
            <a:xfrm>
              <a:off x="31350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5" name="Google Shape;16375;p27"/>
            <p:cNvSpPr/>
            <p:nvPr/>
          </p:nvSpPr>
          <p:spPr>
            <a:xfrm>
              <a:off x="43301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6" name="Google Shape;16376;p27"/>
            <p:cNvSpPr/>
            <p:nvPr/>
          </p:nvSpPr>
          <p:spPr>
            <a:xfrm>
              <a:off x="55251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7" name="Google Shape;16377;p27"/>
            <p:cNvSpPr/>
            <p:nvPr/>
          </p:nvSpPr>
          <p:spPr>
            <a:xfrm>
              <a:off x="67202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8" name="Google Shape;16378;p27"/>
            <p:cNvSpPr/>
            <p:nvPr/>
          </p:nvSpPr>
          <p:spPr>
            <a:xfrm>
              <a:off x="79153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9" name="Google Shape;16379;p27"/>
            <p:cNvSpPr/>
            <p:nvPr/>
          </p:nvSpPr>
          <p:spPr>
            <a:xfrm>
              <a:off x="91104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0" name="Google Shape;16380;p27"/>
            <p:cNvSpPr/>
            <p:nvPr/>
          </p:nvSpPr>
          <p:spPr>
            <a:xfrm>
              <a:off x="1030552"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1" name="Google Shape;16381;p27"/>
            <p:cNvSpPr/>
            <p:nvPr/>
          </p:nvSpPr>
          <p:spPr>
            <a:xfrm>
              <a:off x="820125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2" name="Google Shape;16382;p27"/>
            <p:cNvSpPr/>
            <p:nvPr/>
          </p:nvSpPr>
          <p:spPr>
            <a:xfrm>
              <a:off x="832076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3" name="Google Shape;16383;p27"/>
            <p:cNvSpPr/>
            <p:nvPr/>
          </p:nvSpPr>
          <p:spPr>
            <a:xfrm>
              <a:off x="844028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4" name="Google Shape;16384;p27"/>
            <p:cNvSpPr/>
            <p:nvPr/>
          </p:nvSpPr>
          <p:spPr>
            <a:xfrm>
              <a:off x="855979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5" name="Google Shape;16385;p27"/>
            <p:cNvSpPr/>
            <p:nvPr/>
          </p:nvSpPr>
          <p:spPr>
            <a:xfrm>
              <a:off x="867930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6" name="Google Shape;16386;p27"/>
            <p:cNvSpPr/>
            <p:nvPr/>
          </p:nvSpPr>
          <p:spPr>
            <a:xfrm>
              <a:off x="879882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7" name="Google Shape;16387;p27"/>
            <p:cNvSpPr/>
            <p:nvPr/>
          </p:nvSpPr>
          <p:spPr>
            <a:xfrm>
              <a:off x="31350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8" name="Google Shape;16388;p27"/>
            <p:cNvSpPr/>
            <p:nvPr/>
          </p:nvSpPr>
          <p:spPr>
            <a:xfrm>
              <a:off x="43301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9" name="Google Shape;16389;p27"/>
            <p:cNvSpPr/>
            <p:nvPr/>
          </p:nvSpPr>
          <p:spPr>
            <a:xfrm>
              <a:off x="55251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0" name="Google Shape;16390;p27"/>
            <p:cNvSpPr/>
            <p:nvPr/>
          </p:nvSpPr>
          <p:spPr>
            <a:xfrm>
              <a:off x="67202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1" name="Google Shape;16391;p27"/>
            <p:cNvSpPr/>
            <p:nvPr/>
          </p:nvSpPr>
          <p:spPr>
            <a:xfrm>
              <a:off x="79153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2" name="Google Shape;16392;p27"/>
            <p:cNvSpPr/>
            <p:nvPr/>
          </p:nvSpPr>
          <p:spPr>
            <a:xfrm>
              <a:off x="91104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3" name="Google Shape;16393;p27"/>
            <p:cNvSpPr/>
            <p:nvPr/>
          </p:nvSpPr>
          <p:spPr>
            <a:xfrm>
              <a:off x="1030552"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4" name="Google Shape;16394;p27"/>
            <p:cNvSpPr/>
            <p:nvPr/>
          </p:nvSpPr>
          <p:spPr>
            <a:xfrm>
              <a:off x="820125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5" name="Google Shape;16395;p27"/>
            <p:cNvSpPr/>
            <p:nvPr/>
          </p:nvSpPr>
          <p:spPr>
            <a:xfrm>
              <a:off x="832076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6" name="Google Shape;16396;p27"/>
            <p:cNvSpPr/>
            <p:nvPr/>
          </p:nvSpPr>
          <p:spPr>
            <a:xfrm>
              <a:off x="844028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7" name="Google Shape;16397;p27"/>
            <p:cNvSpPr/>
            <p:nvPr/>
          </p:nvSpPr>
          <p:spPr>
            <a:xfrm>
              <a:off x="855979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8" name="Google Shape;16398;p27"/>
            <p:cNvSpPr/>
            <p:nvPr/>
          </p:nvSpPr>
          <p:spPr>
            <a:xfrm>
              <a:off x="867930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9" name="Google Shape;16399;p27"/>
            <p:cNvSpPr/>
            <p:nvPr/>
          </p:nvSpPr>
          <p:spPr>
            <a:xfrm>
              <a:off x="879882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0" name="Google Shape;16400;p27"/>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1" name="Google Shape;16401;p27"/>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2" name="Google Shape;16402;p27"/>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3" name="Google Shape;16403;p27"/>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4" name="Google Shape;16404;p27"/>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5" name="Google Shape;16405;p27"/>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6" name="Google Shape;16406;p27"/>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7" name="Google Shape;16407;p27"/>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8" name="Google Shape;16408;p27"/>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9" name="Google Shape;16409;p27"/>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0" name="Google Shape;16410;p27"/>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1" name="Google Shape;16411;p27"/>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2" name="Google Shape;16412;p27"/>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3" name="Google Shape;16413;p27"/>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4" name="Google Shape;16414;p27"/>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5" name="Google Shape;16415;p27"/>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6" name="Google Shape;16416;p27"/>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7" name="Google Shape;16417;p27"/>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8" name="Google Shape;16418;p27"/>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9" name="Google Shape;16419;p27"/>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0" name="Google Shape;16420;p27"/>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1" name="Google Shape;16421;p27"/>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2" name="Google Shape;16422;p27"/>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3" name="Google Shape;16423;p27"/>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4" name="Google Shape;16424;p27"/>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5" name="Google Shape;16425;p27"/>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6" name="Google Shape;16426;p27"/>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7" name="Google Shape;16427;p27"/>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8" name="Google Shape;16428;p27"/>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9" name="Google Shape;16429;p27"/>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0" name="Google Shape;16430;p27"/>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1" name="Google Shape;16431;p27"/>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2" name="Google Shape;16432;p27"/>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3" name="Google Shape;16433;p27"/>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4" name="Google Shape;16434;p27"/>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5" name="Google Shape;16435;p27"/>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6" name="Google Shape;16436;p27"/>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7" name="Google Shape;16437;p27"/>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8" name="Google Shape;16438;p27"/>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9" name="Google Shape;16439;p27"/>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0" name="Google Shape;16440;p27"/>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1" name="Google Shape;16441;p27"/>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2" name="Google Shape;16442;p27"/>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3" name="Google Shape;16443;p27"/>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4" name="Google Shape;16444;p27"/>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5" name="Google Shape;16445;p27"/>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6" name="Google Shape;16446;p27"/>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7" name="Google Shape;16447;p27"/>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8" name="Google Shape;16448;p27"/>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9" name="Google Shape;16449;p27"/>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0" name="Google Shape;16450;p27"/>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1" name="Google Shape;16451;p27"/>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2" name="Google Shape;16452;p27"/>
          <p:cNvSpPr txBox="1">
            <a:spLocks noGrp="1"/>
          </p:cNvSpPr>
          <p:nvPr>
            <p:ph type="ctrTitle"/>
          </p:nvPr>
        </p:nvSpPr>
        <p:spPr>
          <a:xfrm>
            <a:off x="1962688" y="889811"/>
            <a:ext cx="5218500" cy="2408971"/>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sz="2800" dirty="0">
                <a:solidFill>
                  <a:schemeClr val="dk2"/>
                </a:solidFill>
                <a:latin typeface="+mj-lt"/>
                <a:ea typeface="Archivo Black"/>
                <a:cs typeface="Archivo Black"/>
                <a:sym typeface="Archivo Black"/>
              </a:rPr>
              <a:t>Ανάπτυξη Πλατφόρμας καταχώρησης, εύρεσης</a:t>
            </a:r>
            <a:r>
              <a:rPr lang="el-GR" sz="2800" dirty="0">
                <a:solidFill>
                  <a:schemeClr val="dk2"/>
                </a:solidFill>
                <a:latin typeface="+mj-lt"/>
              </a:rPr>
              <a:t> και ενοικίασης καταλυμάτων </a:t>
            </a:r>
            <a:endParaRPr sz="2800" dirty="0">
              <a:solidFill>
                <a:schemeClr val="dk2"/>
              </a:solidFill>
              <a:latin typeface="+mj-lt"/>
              <a:ea typeface="Archivo Black"/>
              <a:cs typeface="Archivo Black"/>
              <a:sym typeface="Archivo Black"/>
            </a:endParaRPr>
          </a:p>
        </p:txBody>
      </p:sp>
      <p:sp>
        <p:nvSpPr>
          <p:cNvPr id="16453" name="Google Shape;16453;p27"/>
          <p:cNvSpPr txBox="1">
            <a:spLocks noGrp="1"/>
          </p:cNvSpPr>
          <p:nvPr>
            <p:ph type="subTitle" idx="1"/>
          </p:nvPr>
        </p:nvSpPr>
        <p:spPr>
          <a:xfrm>
            <a:off x="2392525" y="3694918"/>
            <a:ext cx="43590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l-GR" dirty="0">
                <a:solidFill>
                  <a:schemeClr val="dk1"/>
                </a:solidFill>
              </a:rPr>
              <a:t>Ον/</a:t>
            </a:r>
            <a:r>
              <a:rPr lang="el-GR" dirty="0" err="1">
                <a:solidFill>
                  <a:schemeClr val="dk1"/>
                </a:solidFill>
              </a:rPr>
              <a:t>νυμο</a:t>
            </a:r>
            <a:r>
              <a:rPr lang="el-GR" dirty="0">
                <a:solidFill>
                  <a:schemeClr val="dk1"/>
                </a:solidFill>
              </a:rPr>
              <a:t>: </a:t>
            </a:r>
            <a:r>
              <a:rPr lang="el-GR" dirty="0" err="1">
                <a:solidFill>
                  <a:schemeClr val="dk1"/>
                </a:solidFill>
              </a:rPr>
              <a:t>Κουμπής</a:t>
            </a:r>
            <a:r>
              <a:rPr lang="el-GR" dirty="0">
                <a:solidFill>
                  <a:schemeClr val="dk1"/>
                </a:solidFill>
              </a:rPr>
              <a:t> Χρήστος</a:t>
            </a:r>
          </a:p>
          <a:p>
            <a:pPr marL="0" lvl="0" indent="0" algn="ctr" rtl="0">
              <a:spcBef>
                <a:spcPts val="0"/>
              </a:spcBef>
              <a:spcAft>
                <a:spcPts val="0"/>
              </a:spcAft>
              <a:buNone/>
            </a:pPr>
            <a:r>
              <a:rPr lang="el-GR" dirty="0"/>
              <a:t>ΑΜ: 4418096</a:t>
            </a:r>
          </a:p>
        </p:txBody>
      </p:sp>
      <p:sp>
        <p:nvSpPr>
          <p:cNvPr id="16454" name="Google Shape;16454;p27"/>
          <p:cNvSpPr txBox="1">
            <a:spLocks noGrp="1"/>
          </p:cNvSpPr>
          <p:nvPr>
            <p:ph type="subTitle" idx="1"/>
          </p:nvPr>
        </p:nvSpPr>
        <p:spPr>
          <a:xfrm>
            <a:off x="7879100" y="153125"/>
            <a:ext cx="951000" cy="183000"/>
          </a:xfrm>
          <a:prstGeom prst="rect">
            <a:avLst/>
          </a:prstGeom>
          <a:noFill/>
        </p:spPr>
        <p:txBody>
          <a:bodyPr spcFirstLastPara="1" wrap="square" lIns="0" tIns="0" rIns="0" bIns="0" anchor="ctr" anchorCtr="0">
            <a:noAutofit/>
          </a:bodyPr>
          <a:lstStyle/>
          <a:p>
            <a:pPr marL="0" lvl="0" indent="0" algn="r" rtl="0">
              <a:spcBef>
                <a:spcPts val="0"/>
              </a:spcBef>
              <a:spcAft>
                <a:spcPts val="0"/>
              </a:spcAft>
              <a:buNone/>
            </a:pPr>
            <a:r>
              <a:rPr lang="el-GR" sz="1000" dirty="0">
                <a:solidFill>
                  <a:schemeClr val="dk2"/>
                </a:solidFill>
                <a:latin typeface="Barlow"/>
                <a:ea typeface="Barlow"/>
                <a:cs typeface="Barlow"/>
                <a:sym typeface="Barlow"/>
              </a:rPr>
              <a:t>Λάρισα </a:t>
            </a:r>
            <a:r>
              <a:rPr lang="en" sz="1000" dirty="0">
                <a:solidFill>
                  <a:schemeClr val="dk2"/>
                </a:solidFill>
                <a:latin typeface="Barlow"/>
                <a:ea typeface="Barlow"/>
                <a:cs typeface="Barlow"/>
                <a:sym typeface="Barlow"/>
              </a:rPr>
              <a:t> </a:t>
            </a:r>
            <a:r>
              <a:rPr lang="en" sz="1000" dirty="0">
                <a:solidFill>
                  <a:schemeClr val="dk2"/>
                </a:solidFill>
              </a:rPr>
              <a:t>2022</a:t>
            </a:r>
            <a:endParaRPr sz="1000" dirty="0">
              <a:solidFill>
                <a:schemeClr val="dk2"/>
              </a:solidFill>
              <a:latin typeface="Barlow"/>
              <a:ea typeface="Barlow"/>
              <a:cs typeface="Barlow"/>
              <a:sym typeface="Barlow"/>
            </a:endParaRPr>
          </a:p>
        </p:txBody>
      </p:sp>
      <p:cxnSp>
        <p:nvCxnSpPr>
          <p:cNvPr id="16455" name="Google Shape;16455;p27"/>
          <p:cNvCxnSpPr>
            <a:stCxn id="16454"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grpSp>
        <p:nvGrpSpPr>
          <p:cNvPr id="16456" name="Google Shape;16456;p27"/>
          <p:cNvGrpSpPr/>
          <p:nvPr/>
        </p:nvGrpSpPr>
        <p:grpSpPr>
          <a:xfrm>
            <a:off x="8320098" y="4866112"/>
            <a:ext cx="510133" cy="78484"/>
            <a:chOff x="3521300" y="154525"/>
            <a:chExt cx="1256175" cy="193500"/>
          </a:xfrm>
        </p:grpSpPr>
        <p:sp>
          <p:nvSpPr>
            <p:cNvPr id="16457" name="Google Shape;16457;p27"/>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8" name="Google Shape;16458;p27"/>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9" name="Google Shape;16459;p27"/>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0" name="Google Shape;16460;p27"/>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Vue.js</a:t>
            </a:r>
            <a:endParaRPr dirty="0">
              <a:latin typeface="+mj-lt"/>
            </a:endParaRPr>
          </a:p>
        </p:txBody>
      </p:sp>
      <p:sp>
        <p:nvSpPr>
          <p:cNvPr id="16499" name="Google Shape;16499;p30"/>
          <p:cNvSpPr txBox="1">
            <a:spLocks noGrp="1"/>
          </p:cNvSpPr>
          <p:nvPr>
            <p:ph type="subTitle" idx="1"/>
          </p:nvPr>
        </p:nvSpPr>
        <p:spPr>
          <a:xfrm>
            <a:off x="719999" y="1569663"/>
            <a:ext cx="7870845" cy="3205112"/>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r>
              <a:rPr lang="el-GR" sz="2000" dirty="0">
                <a:latin typeface="+mj-lt"/>
              </a:rPr>
              <a:t>Το </a:t>
            </a:r>
            <a:r>
              <a:rPr lang="en-US" sz="2000" dirty="0">
                <a:latin typeface="+mj-lt"/>
              </a:rPr>
              <a:t>Vue </a:t>
            </a:r>
            <a:r>
              <a:rPr lang="el-GR" sz="2000" dirty="0">
                <a:latin typeface="+mj-lt"/>
              </a:rPr>
              <a:t>είναι ένα </a:t>
            </a:r>
            <a:r>
              <a:rPr lang="en-US" sz="2000" dirty="0" err="1">
                <a:latin typeface="+mj-lt"/>
              </a:rPr>
              <a:t>Javascript</a:t>
            </a:r>
            <a:r>
              <a:rPr lang="en-US" sz="2000" dirty="0">
                <a:latin typeface="+mj-lt"/>
              </a:rPr>
              <a:t> Front-end framework </a:t>
            </a:r>
            <a:r>
              <a:rPr lang="el-GR" sz="2000" dirty="0">
                <a:latin typeface="+mj-lt"/>
              </a:rPr>
              <a:t>ανοιχτού κώδικα που δημιουργήθηκε το 2014 από τον</a:t>
            </a:r>
            <a:r>
              <a:rPr lang="en-US" sz="2000" dirty="0">
                <a:latin typeface="+mj-lt"/>
              </a:rPr>
              <a:t> Evan You</a:t>
            </a:r>
            <a:r>
              <a:rPr lang="el-GR" sz="2000" dirty="0">
                <a:latin typeface="+mj-lt"/>
              </a:rPr>
              <a:t>.</a:t>
            </a: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Η κύρια αρχιτεκτονική που χρησιμοποιεί είναι</a:t>
            </a:r>
            <a:r>
              <a:rPr lang="en-US" sz="2000" dirty="0">
                <a:latin typeface="+mj-lt"/>
              </a:rPr>
              <a:t> </a:t>
            </a:r>
            <a:r>
              <a:rPr lang="el-GR" sz="2000" dirty="0">
                <a:latin typeface="+mj-lt"/>
              </a:rPr>
              <a:t>η </a:t>
            </a:r>
            <a:r>
              <a:rPr lang="en-US" sz="2000" dirty="0">
                <a:latin typeface="+mj-lt"/>
              </a:rPr>
              <a:t>MVVM ( Model-View-</a:t>
            </a:r>
            <a:r>
              <a:rPr lang="en-US" sz="2000" dirty="0" err="1">
                <a:latin typeface="+mj-lt"/>
              </a:rPr>
              <a:t>ViewModel</a:t>
            </a:r>
            <a:r>
              <a:rPr lang="en-US" sz="2000" dirty="0">
                <a:latin typeface="+mj-lt"/>
              </a:rPr>
              <a:t>)</a:t>
            </a:r>
            <a:r>
              <a:rPr lang="el-GR" sz="2000" dirty="0">
                <a:latin typeface="+mj-lt"/>
              </a:rPr>
              <a:t>.</a:t>
            </a: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Χρησιμοποιείται για την δημιουργία του </a:t>
            </a:r>
            <a:r>
              <a:rPr lang="en-US" sz="2000" dirty="0">
                <a:latin typeface="+mj-lt"/>
              </a:rPr>
              <a:t>UI (User Interface) </a:t>
            </a:r>
            <a:r>
              <a:rPr lang="el-GR" sz="2000" dirty="0">
                <a:latin typeface="+mj-lt"/>
              </a:rPr>
              <a:t>με τον γνωστό μηχανισμό </a:t>
            </a:r>
            <a:r>
              <a:rPr lang="en-US" sz="2000" dirty="0">
                <a:latin typeface="+mj-lt"/>
              </a:rPr>
              <a:t>SPA (Single-Page-Applications). </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70430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Vue.js </a:t>
            </a:r>
            <a:r>
              <a:rPr lang="el-GR" dirty="0">
                <a:latin typeface="+mj-lt"/>
              </a:rPr>
              <a:t>Διάγραμμα</a:t>
            </a:r>
            <a:endParaRPr dirty="0">
              <a:latin typeface="+mj-lt"/>
            </a:endParaRPr>
          </a:p>
        </p:txBody>
      </p:sp>
      <p:sp>
        <p:nvSpPr>
          <p:cNvPr id="4" name="Google Shape;16499;p30">
            <a:extLst>
              <a:ext uri="{FF2B5EF4-FFF2-40B4-BE49-F238E27FC236}">
                <a16:creationId xmlns:a16="http://schemas.microsoft.com/office/drawing/2014/main" id="{61E707B2-6B40-33CE-8298-2EEAB7A3F874}"/>
              </a:ext>
            </a:extLst>
          </p:cNvPr>
          <p:cNvSpPr txBox="1">
            <a:spLocks/>
          </p:cNvSpPr>
          <p:nvPr/>
        </p:nvSpPr>
        <p:spPr>
          <a:xfrm>
            <a:off x="1273155" y="3615986"/>
            <a:ext cx="6414577" cy="3689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l-GR" sz="1200" dirty="0">
                <a:latin typeface="+mj-lt"/>
              </a:rPr>
              <a:t>Διάγραμμα των ποιο γνωστών </a:t>
            </a:r>
            <a:r>
              <a:rPr lang="en-US" sz="1200" dirty="0">
                <a:latin typeface="+mj-lt"/>
              </a:rPr>
              <a:t>Front-end framework </a:t>
            </a:r>
            <a:r>
              <a:rPr lang="el-GR" sz="1200" dirty="0">
                <a:latin typeface="+mj-lt"/>
              </a:rPr>
              <a:t>με βάση τα αστέρια στο </a:t>
            </a:r>
            <a:r>
              <a:rPr lang="en-US" sz="1200" dirty="0" err="1">
                <a:latin typeface="+mj-lt"/>
              </a:rPr>
              <a:t>Github</a:t>
            </a:r>
            <a:endParaRPr lang="en-US" sz="1200" dirty="0">
              <a:latin typeface="+mj-lt"/>
            </a:endParaRPr>
          </a:p>
        </p:txBody>
      </p:sp>
      <p:pic>
        <p:nvPicPr>
          <p:cNvPr id="5" name="Εικόνα 4">
            <a:extLst>
              <a:ext uri="{FF2B5EF4-FFF2-40B4-BE49-F238E27FC236}">
                <a16:creationId xmlns:a16="http://schemas.microsoft.com/office/drawing/2014/main" id="{3B60EC6E-0117-B742-B1CF-6257F5EDB7C2}"/>
              </a:ext>
            </a:extLst>
          </p:cNvPr>
          <p:cNvPicPr>
            <a:picLocks noChangeAspect="1"/>
          </p:cNvPicPr>
          <p:nvPr/>
        </p:nvPicPr>
        <p:blipFill>
          <a:blip r:embed="rId3"/>
          <a:stretch>
            <a:fillRect/>
          </a:stretch>
        </p:blipFill>
        <p:spPr>
          <a:xfrm>
            <a:off x="630806" y="1035050"/>
            <a:ext cx="7882387" cy="2490611"/>
          </a:xfrm>
          <a:prstGeom prst="rect">
            <a:avLst/>
          </a:prstGeom>
        </p:spPr>
      </p:pic>
    </p:spTree>
    <p:extLst>
      <p:ext uri="{BB962C8B-B14F-4D97-AF65-F5344CB8AC3E}">
        <p14:creationId xmlns:p14="http://schemas.microsoft.com/office/powerpoint/2010/main" val="55343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dirty="0">
                <a:latin typeface="+mj-lt"/>
              </a:rPr>
              <a:t>Λειτουργίες</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a:t>
            </a:r>
            <a:r>
              <a:rPr lang="el-GR" dirty="0"/>
              <a:t>4</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609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26"/>
        <p:cNvGrpSpPr/>
        <p:nvPr/>
      </p:nvGrpSpPr>
      <p:grpSpPr>
        <a:xfrm>
          <a:off x="0" y="0"/>
          <a:ext cx="0" cy="0"/>
          <a:chOff x="0" y="0"/>
          <a:chExt cx="0" cy="0"/>
        </a:xfrm>
      </p:grpSpPr>
      <p:sp>
        <p:nvSpPr>
          <p:cNvPr id="17227" name="Google Shape;17227;p38"/>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Βασικές Λειτουργίες</a:t>
            </a:r>
            <a:endParaRPr dirty="0">
              <a:latin typeface="+mj-lt"/>
            </a:endParaRPr>
          </a:p>
        </p:txBody>
      </p:sp>
      <p:sp>
        <p:nvSpPr>
          <p:cNvPr id="2" name="Google Shape;16499;p30">
            <a:extLst>
              <a:ext uri="{FF2B5EF4-FFF2-40B4-BE49-F238E27FC236}">
                <a16:creationId xmlns:a16="http://schemas.microsoft.com/office/drawing/2014/main" id="{445C055B-A6E7-331F-2FAD-6B574E7FEC94}"/>
              </a:ext>
            </a:extLst>
          </p:cNvPr>
          <p:cNvSpPr txBox="1">
            <a:spLocks/>
          </p:cNvSpPr>
          <p:nvPr/>
        </p:nvSpPr>
        <p:spPr>
          <a:xfrm>
            <a:off x="719999" y="1569663"/>
            <a:ext cx="7870845" cy="320511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l-GR" sz="2000" dirty="0">
                <a:latin typeface="+mj-lt"/>
              </a:rPr>
              <a:t>Ο χρήστης πρέπει να υλοποιεί όλες τους </a:t>
            </a:r>
            <a:r>
              <a:rPr lang="en-US" sz="2000" dirty="0">
                <a:latin typeface="+mj-lt"/>
              </a:rPr>
              <a:t>CRUD </a:t>
            </a:r>
            <a:r>
              <a:rPr lang="el-GR" sz="2000" dirty="0">
                <a:latin typeface="+mj-lt"/>
              </a:rPr>
              <a:t>(</a:t>
            </a:r>
            <a:r>
              <a:rPr lang="en-US" sz="2000" dirty="0">
                <a:latin typeface="+mj-lt"/>
              </a:rPr>
              <a:t>Create-Read-Update-Delete) </a:t>
            </a:r>
            <a:r>
              <a:rPr lang="el-GR" sz="2000" dirty="0">
                <a:latin typeface="+mj-lt"/>
              </a:rPr>
              <a:t>μηχανισμούς.</a:t>
            </a:r>
          </a:p>
          <a:p>
            <a:pPr marL="342900" indent="-342900">
              <a:buFont typeface="Arial" panose="020B0604020202020204" pitchFamily="34" charset="0"/>
              <a:buChar char="•"/>
            </a:pPr>
            <a:endParaRPr lang="el-GR" sz="2000" dirty="0">
              <a:latin typeface="+mj-lt"/>
            </a:endParaRPr>
          </a:p>
          <a:p>
            <a:pPr marL="342900" indent="-342900">
              <a:buFont typeface="Arial" panose="020B0604020202020204" pitchFamily="34" charset="0"/>
              <a:buChar char="•"/>
            </a:pPr>
            <a:r>
              <a:rPr lang="el-GR" sz="2000" dirty="0">
                <a:latin typeface="+mj-lt"/>
              </a:rPr>
              <a:t>Τα καταλύματα πρέπει να έχουν όλους τους </a:t>
            </a:r>
            <a:r>
              <a:rPr lang="en-US" sz="2000" dirty="0">
                <a:latin typeface="+mj-lt"/>
              </a:rPr>
              <a:t>CRUD (Create-Read-Update-Delete) </a:t>
            </a:r>
            <a:r>
              <a:rPr lang="el-GR" sz="2000" dirty="0">
                <a:latin typeface="+mj-lt"/>
              </a:rPr>
              <a:t>μηχανισμούς.</a:t>
            </a: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l-GR" sz="2000" dirty="0">
                <a:latin typeface="+mj-lt"/>
              </a:rPr>
              <a:t>Πρέπει να υπάρχει προστασία μηχανισμών. Για παράδειγμα ένας μη συνδεδεμένος χρήστης δεν πρέπει να σχολιάζει.</a:t>
            </a:r>
            <a:endParaRPr lang="en-US" sz="20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47"/>
        <p:cNvGrpSpPr/>
        <p:nvPr/>
      </p:nvGrpSpPr>
      <p:grpSpPr>
        <a:xfrm>
          <a:off x="0" y="0"/>
          <a:ext cx="0" cy="0"/>
          <a:chOff x="0" y="0"/>
          <a:chExt cx="0" cy="0"/>
        </a:xfrm>
      </p:grpSpPr>
      <p:sp>
        <p:nvSpPr>
          <p:cNvPr id="17248" name="Google Shape;17248;p39"/>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cs typeface="Arabic Typesetting" panose="020B0604020202020204" pitchFamily="66" charset="-78"/>
              </a:rPr>
              <a:t>Διάγραμμα Λειτουργίας-Χρήσης</a:t>
            </a:r>
            <a:endParaRPr dirty="0">
              <a:latin typeface="+mj-lt"/>
              <a:cs typeface="Arabic Typesetting" panose="020B0604020202020204" pitchFamily="66" charset="-78"/>
            </a:endParaRPr>
          </a:p>
        </p:txBody>
      </p:sp>
      <p:pic>
        <p:nvPicPr>
          <p:cNvPr id="6" name="Εικόνα 5">
            <a:extLst>
              <a:ext uri="{FF2B5EF4-FFF2-40B4-BE49-F238E27FC236}">
                <a16:creationId xmlns:a16="http://schemas.microsoft.com/office/drawing/2014/main" id="{1B996676-23F6-92E6-BEEC-963006135FD9}"/>
              </a:ext>
            </a:extLst>
          </p:cNvPr>
          <p:cNvPicPr>
            <a:picLocks noChangeAspect="1"/>
          </p:cNvPicPr>
          <p:nvPr/>
        </p:nvPicPr>
        <p:blipFill>
          <a:blip r:embed="rId3"/>
          <a:stretch>
            <a:fillRect/>
          </a:stretch>
        </p:blipFill>
        <p:spPr>
          <a:xfrm>
            <a:off x="460203" y="1163274"/>
            <a:ext cx="8223593" cy="34877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61"/>
        <p:cNvGrpSpPr/>
        <p:nvPr/>
      </p:nvGrpSpPr>
      <p:grpSpPr>
        <a:xfrm>
          <a:off x="0" y="0"/>
          <a:ext cx="0" cy="0"/>
          <a:chOff x="0" y="0"/>
          <a:chExt cx="0" cy="0"/>
        </a:xfrm>
      </p:grpSpPr>
      <p:sp>
        <p:nvSpPr>
          <p:cNvPr id="17262" name="Google Shape;17262;p41"/>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Ορθή Λειτουργία</a:t>
            </a:r>
            <a:endParaRPr dirty="0">
              <a:latin typeface="+mj-lt"/>
            </a:endParaRPr>
          </a:p>
        </p:txBody>
      </p:sp>
      <p:sp>
        <p:nvSpPr>
          <p:cNvPr id="17263" name="Google Shape;17263;p41"/>
          <p:cNvSpPr txBox="1"/>
          <p:nvPr/>
        </p:nvSpPr>
        <p:spPr>
          <a:xfrm>
            <a:off x="6140997" y="1257750"/>
            <a:ext cx="2283000" cy="71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Έλεγχος δεδομένων στο </a:t>
            </a:r>
            <a:r>
              <a:rPr lang="en-US" sz="1200" dirty="0">
                <a:solidFill>
                  <a:schemeClr val="dk1"/>
                </a:solidFill>
                <a:latin typeface="Anaheim"/>
                <a:ea typeface="Anaheim"/>
                <a:cs typeface="Anaheim"/>
                <a:sym typeface="Anaheim"/>
              </a:rPr>
              <a:t>Back-end </a:t>
            </a:r>
            <a:r>
              <a:rPr lang="el-GR" sz="1200" dirty="0">
                <a:solidFill>
                  <a:schemeClr val="dk1"/>
                </a:solidFill>
                <a:latin typeface="Anaheim"/>
                <a:ea typeface="Anaheim"/>
                <a:cs typeface="Anaheim"/>
                <a:sym typeface="Anaheim"/>
              </a:rPr>
              <a:t>επίπεδο με την χρήση του </a:t>
            </a:r>
            <a:r>
              <a:rPr lang="en-US" sz="1200" dirty="0">
                <a:solidFill>
                  <a:schemeClr val="dk1"/>
                </a:solidFill>
                <a:latin typeface="Anaheim"/>
                <a:ea typeface="Anaheim"/>
                <a:cs typeface="Anaheim"/>
                <a:sym typeface="Anaheim"/>
              </a:rPr>
              <a:t>Validator.</a:t>
            </a:r>
          </a:p>
        </p:txBody>
      </p:sp>
      <p:sp>
        <p:nvSpPr>
          <p:cNvPr id="17264" name="Google Shape;17264;p41"/>
          <p:cNvSpPr txBox="1"/>
          <p:nvPr/>
        </p:nvSpPr>
        <p:spPr>
          <a:xfrm>
            <a:off x="6140997" y="2406142"/>
            <a:ext cx="2283000" cy="706800"/>
          </a:xfrm>
          <a:prstGeom prst="rect">
            <a:avLst/>
          </a:prstGeom>
          <a:noFill/>
          <a:ln>
            <a:noFill/>
          </a:ln>
        </p:spPr>
        <p:txBody>
          <a:bodyPr spcFirstLastPara="1" wrap="square" lIns="0" tIns="0" rIns="182875"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Έλεγχος δεδομένων στο </a:t>
            </a:r>
            <a:r>
              <a:rPr lang="en-US" sz="1200" dirty="0">
                <a:solidFill>
                  <a:schemeClr val="dk1"/>
                </a:solidFill>
                <a:latin typeface="Anaheim"/>
                <a:ea typeface="Anaheim"/>
                <a:cs typeface="Anaheim"/>
                <a:sym typeface="Anaheim"/>
              </a:rPr>
              <a:t>Front-end </a:t>
            </a:r>
            <a:r>
              <a:rPr lang="el-GR" sz="1200" dirty="0">
                <a:solidFill>
                  <a:schemeClr val="dk1"/>
                </a:solidFill>
                <a:latin typeface="Anaheim"/>
                <a:ea typeface="Anaheim"/>
                <a:cs typeface="Anaheim"/>
                <a:sym typeface="Anaheim"/>
              </a:rPr>
              <a:t>επίπεδο με την χρήση του </a:t>
            </a:r>
            <a:r>
              <a:rPr lang="en-US" sz="1200" dirty="0" err="1">
                <a:solidFill>
                  <a:schemeClr val="dk1"/>
                </a:solidFill>
                <a:latin typeface="Anaheim"/>
                <a:ea typeface="Anaheim"/>
                <a:cs typeface="Anaheim"/>
                <a:sym typeface="Anaheim"/>
              </a:rPr>
              <a:t>Vuelidate</a:t>
            </a:r>
            <a:r>
              <a:rPr lang="en-US" sz="1200" dirty="0">
                <a:solidFill>
                  <a:schemeClr val="dk1"/>
                </a:solidFill>
                <a:latin typeface="Anaheim"/>
                <a:ea typeface="Anaheim"/>
                <a:cs typeface="Anaheim"/>
                <a:sym typeface="Anaheim"/>
              </a:rPr>
              <a:t>.</a:t>
            </a:r>
            <a:endParaRPr sz="1200" dirty="0">
              <a:solidFill>
                <a:schemeClr val="dk1"/>
              </a:solidFill>
              <a:latin typeface="Anaheim"/>
              <a:ea typeface="Anaheim"/>
              <a:cs typeface="Anaheim"/>
              <a:sym typeface="Anaheim"/>
            </a:endParaRPr>
          </a:p>
        </p:txBody>
      </p:sp>
      <p:sp>
        <p:nvSpPr>
          <p:cNvPr id="17265" name="Google Shape;17265;p41"/>
          <p:cNvSpPr txBox="1"/>
          <p:nvPr/>
        </p:nvSpPr>
        <p:spPr>
          <a:xfrm>
            <a:off x="6168898" y="3660337"/>
            <a:ext cx="2283000" cy="699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dirty="0">
                <a:solidFill>
                  <a:schemeClr val="dk1"/>
                </a:solidFill>
                <a:latin typeface="Anaheim"/>
                <a:ea typeface="Anaheim"/>
                <a:cs typeface="Anaheim"/>
                <a:sym typeface="Anaheim"/>
              </a:rPr>
              <a:t>Despite being red, Mars is actually a cold place. It’s full of iron oxide dust, which gives the planet its reddish cast</a:t>
            </a:r>
            <a:endParaRPr sz="1200" dirty="0">
              <a:solidFill>
                <a:schemeClr val="dk1"/>
              </a:solidFill>
              <a:latin typeface="Anaheim"/>
              <a:ea typeface="Anaheim"/>
              <a:cs typeface="Anaheim"/>
              <a:sym typeface="Anaheim"/>
            </a:endParaRPr>
          </a:p>
        </p:txBody>
      </p:sp>
      <p:sp>
        <p:nvSpPr>
          <p:cNvPr id="17267" name="Google Shape;17267;p41"/>
          <p:cNvSpPr txBox="1"/>
          <p:nvPr/>
        </p:nvSpPr>
        <p:spPr>
          <a:xfrm>
            <a:off x="745800" y="2586275"/>
            <a:ext cx="1645800" cy="4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GR" sz="2000" dirty="0">
                <a:solidFill>
                  <a:schemeClr val="dk1"/>
                </a:solidFill>
                <a:latin typeface="+mj-lt"/>
                <a:ea typeface="Archivo Black"/>
                <a:cs typeface="Archivo Black"/>
                <a:sym typeface="Archivo Black"/>
              </a:rPr>
              <a:t>Ορθή Λειτουργία</a:t>
            </a:r>
          </a:p>
        </p:txBody>
      </p:sp>
      <p:sp>
        <p:nvSpPr>
          <p:cNvPr id="17268" name="Google Shape;17268;p41"/>
          <p:cNvSpPr txBox="1"/>
          <p:nvPr/>
        </p:nvSpPr>
        <p:spPr>
          <a:xfrm>
            <a:off x="2964863" y="1300312"/>
            <a:ext cx="2743200" cy="603945"/>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l-GR" sz="2000" dirty="0">
                <a:solidFill>
                  <a:schemeClr val="dk1"/>
                </a:solidFill>
                <a:latin typeface="+mj-lt"/>
                <a:ea typeface="Archivo Black"/>
                <a:cs typeface="Archivo Black"/>
                <a:sym typeface="Archivo Black"/>
              </a:rPr>
              <a:t>Συνδεδεμένος Χρήστης</a:t>
            </a:r>
            <a:endParaRPr sz="2000" dirty="0">
              <a:solidFill>
                <a:schemeClr val="dk1"/>
              </a:solidFill>
              <a:latin typeface="+mj-lt"/>
              <a:ea typeface="Archivo Black"/>
              <a:cs typeface="Archivo Black"/>
              <a:sym typeface="Archivo Black"/>
            </a:endParaRPr>
          </a:p>
        </p:txBody>
      </p:sp>
      <p:sp>
        <p:nvSpPr>
          <p:cNvPr id="17269" name="Google Shape;17269;p41"/>
          <p:cNvSpPr txBox="1"/>
          <p:nvPr/>
        </p:nvSpPr>
        <p:spPr>
          <a:xfrm>
            <a:off x="2964863" y="2487833"/>
            <a:ext cx="2743200" cy="603946"/>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l-GR" sz="2000" dirty="0">
                <a:solidFill>
                  <a:schemeClr val="dk1"/>
                </a:solidFill>
                <a:latin typeface="+mj-lt"/>
                <a:ea typeface="Archivo Black"/>
                <a:cs typeface="Archivo Black"/>
                <a:sym typeface="Archivo Black"/>
              </a:rPr>
              <a:t>Μη Συνδεδεμένος Χρήστης</a:t>
            </a:r>
            <a:endParaRPr sz="2000" dirty="0">
              <a:solidFill>
                <a:schemeClr val="dk1"/>
              </a:solidFill>
              <a:latin typeface="+mj-lt"/>
              <a:ea typeface="Archivo Black"/>
              <a:cs typeface="Archivo Black"/>
              <a:sym typeface="Archivo Black"/>
            </a:endParaRPr>
          </a:p>
        </p:txBody>
      </p:sp>
      <p:sp>
        <p:nvSpPr>
          <p:cNvPr id="17270" name="Google Shape;17270;p41"/>
          <p:cNvSpPr txBox="1"/>
          <p:nvPr/>
        </p:nvSpPr>
        <p:spPr>
          <a:xfrm>
            <a:off x="2995686" y="3827425"/>
            <a:ext cx="2743200" cy="365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l-GR" sz="2000" dirty="0">
                <a:solidFill>
                  <a:schemeClr val="dk1"/>
                </a:solidFill>
                <a:latin typeface="+mj-lt"/>
                <a:ea typeface="Archivo Black"/>
                <a:cs typeface="Archivo Black"/>
                <a:sym typeface="Archivo Black"/>
              </a:rPr>
              <a:t>Διαχειριστής</a:t>
            </a:r>
            <a:endParaRPr sz="2000" dirty="0">
              <a:solidFill>
                <a:schemeClr val="dk1"/>
              </a:solidFill>
              <a:latin typeface="+mj-lt"/>
              <a:ea typeface="Archivo Black"/>
              <a:cs typeface="Archivo Black"/>
              <a:sym typeface="Archivo Black"/>
            </a:endParaRPr>
          </a:p>
        </p:txBody>
      </p:sp>
      <p:sp>
        <p:nvSpPr>
          <p:cNvPr id="17272" name="Google Shape;17272;p41"/>
          <p:cNvSpPr/>
          <p:nvPr/>
        </p:nvSpPr>
        <p:spPr>
          <a:xfrm>
            <a:off x="5890986" y="1257750"/>
            <a:ext cx="456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3" name="Google Shape;17273;p41"/>
          <p:cNvSpPr/>
          <p:nvPr/>
        </p:nvSpPr>
        <p:spPr>
          <a:xfrm>
            <a:off x="5905875" y="2401492"/>
            <a:ext cx="456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4" name="Google Shape;17274;p41"/>
          <p:cNvSpPr/>
          <p:nvPr/>
        </p:nvSpPr>
        <p:spPr>
          <a:xfrm>
            <a:off x="5936698" y="3649604"/>
            <a:ext cx="45600" cy="71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76" name="Google Shape;17276;p41"/>
          <p:cNvCxnSpPr>
            <a:cxnSpLocks/>
            <a:stCxn id="17267" idx="3"/>
            <a:endCxn id="17268" idx="1"/>
          </p:cNvCxnSpPr>
          <p:nvPr/>
        </p:nvCxnSpPr>
        <p:spPr>
          <a:xfrm flipV="1">
            <a:off x="2391600" y="1602285"/>
            <a:ext cx="573263" cy="122309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7277" name="Google Shape;17277;p41"/>
          <p:cNvCxnSpPr>
            <a:cxnSpLocks/>
            <a:endCxn id="17269" idx="1"/>
          </p:cNvCxnSpPr>
          <p:nvPr/>
        </p:nvCxnSpPr>
        <p:spPr>
          <a:xfrm flipV="1">
            <a:off x="2391600" y="2789806"/>
            <a:ext cx="573263" cy="301973"/>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7278" name="Google Shape;17278;p41"/>
          <p:cNvCxnSpPr>
            <a:cxnSpLocks/>
            <a:stCxn id="17267" idx="3"/>
            <a:endCxn id="17270" idx="1"/>
          </p:cNvCxnSpPr>
          <p:nvPr/>
        </p:nvCxnSpPr>
        <p:spPr>
          <a:xfrm>
            <a:off x="2391600" y="2825375"/>
            <a:ext cx="604086" cy="11849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7280" name="Google Shape;17280;p41"/>
          <p:cNvCxnSpPr>
            <a:cxnSpLocks/>
            <a:stCxn id="17268" idx="3"/>
            <a:endCxn id="17272" idx="1"/>
          </p:cNvCxnSpPr>
          <p:nvPr/>
        </p:nvCxnSpPr>
        <p:spPr>
          <a:xfrm>
            <a:off x="5708063" y="1602285"/>
            <a:ext cx="182923" cy="13515"/>
          </a:xfrm>
          <a:prstGeom prst="straightConnector1">
            <a:avLst/>
          </a:prstGeom>
          <a:noFill/>
          <a:ln w="9525" cap="flat" cmpd="sng">
            <a:solidFill>
              <a:schemeClr val="dk2"/>
            </a:solidFill>
            <a:prstDash val="solid"/>
            <a:round/>
            <a:headEnd type="none" w="med" len="med"/>
            <a:tailEnd type="none" w="med" len="med"/>
          </a:ln>
        </p:spPr>
      </p:cxnSp>
      <p:cxnSp>
        <p:nvCxnSpPr>
          <p:cNvPr id="17281" name="Google Shape;17281;p41"/>
          <p:cNvCxnSpPr>
            <a:cxnSpLocks/>
            <a:stCxn id="17269" idx="3"/>
            <a:endCxn id="17273" idx="1"/>
          </p:cNvCxnSpPr>
          <p:nvPr/>
        </p:nvCxnSpPr>
        <p:spPr>
          <a:xfrm flipV="1">
            <a:off x="5708063" y="2759542"/>
            <a:ext cx="197812" cy="30264"/>
          </a:xfrm>
          <a:prstGeom prst="straightConnector1">
            <a:avLst/>
          </a:prstGeom>
          <a:noFill/>
          <a:ln w="9525" cap="flat" cmpd="sng">
            <a:solidFill>
              <a:schemeClr val="dk2"/>
            </a:solidFill>
            <a:prstDash val="solid"/>
            <a:round/>
            <a:headEnd type="none" w="med" len="med"/>
            <a:tailEnd type="none" w="med" len="med"/>
          </a:ln>
        </p:spPr>
      </p:cxnSp>
      <p:cxnSp>
        <p:nvCxnSpPr>
          <p:cNvPr id="17282" name="Google Shape;17282;p41"/>
          <p:cNvCxnSpPr>
            <a:cxnSpLocks/>
            <a:stCxn id="17270" idx="3"/>
            <a:endCxn id="17274" idx="1"/>
          </p:cNvCxnSpPr>
          <p:nvPr/>
        </p:nvCxnSpPr>
        <p:spPr>
          <a:xfrm rot="10800000" flipH="1">
            <a:off x="5738886" y="4007575"/>
            <a:ext cx="197700" cy="2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87"/>
        <p:cNvGrpSpPr/>
        <p:nvPr/>
      </p:nvGrpSpPr>
      <p:grpSpPr>
        <a:xfrm>
          <a:off x="0" y="0"/>
          <a:ext cx="0" cy="0"/>
          <a:chOff x="0" y="0"/>
          <a:chExt cx="0" cy="0"/>
        </a:xfrm>
      </p:grpSpPr>
      <p:sp>
        <p:nvSpPr>
          <p:cNvPr id="17288" name="Google Shape;17288;p42"/>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Analysis &amp; development</a:t>
            </a:r>
            <a:endParaRPr/>
          </a:p>
        </p:txBody>
      </p:sp>
      <p:sp>
        <p:nvSpPr>
          <p:cNvPr id="17289" name="Google Shape;17289;p42"/>
          <p:cNvSpPr txBox="1">
            <a:spLocks noGrp="1"/>
          </p:cNvSpPr>
          <p:nvPr>
            <p:ph type="subTitle" idx="4294967295"/>
          </p:nvPr>
        </p:nvSpPr>
        <p:spPr>
          <a:xfrm>
            <a:off x="4799775" y="1989200"/>
            <a:ext cx="3668400" cy="2560200"/>
          </a:xfrm>
          <a:prstGeom prst="rect">
            <a:avLst/>
          </a:prstGeom>
        </p:spPr>
        <p:txBody>
          <a:bodyPr spcFirstLastPara="1" wrap="square" lIns="0" tIns="0" rIns="182875" bIns="0" anchor="t" anchorCtr="0">
            <a:noAutofit/>
          </a:bodyPr>
          <a:lstStyle/>
          <a:p>
            <a:pPr marL="365760" lvl="0" indent="-271780" algn="l" rtl="0">
              <a:spcBef>
                <a:spcPts val="0"/>
              </a:spcBef>
              <a:spcAft>
                <a:spcPts val="0"/>
              </a:spcAft>
              <a:buClr>
                <a:schemeClr val="lt2"/>
              </a:buClr>
              <a:buSzPts val="1400"/>
              <a:buChar char="●"/>
            </a:pPr>
            <a:r>
              <a:rPr lang="en"/>
              <a:t>Venus has a beautiful name and is the second planet from the Sun. It’s terribly hot—even hotter than Mercury</a:t>
            </a:r>
            <a:endParaRPr/>
          </a:p>
          <a:p>
            <a:pPr marL="365760" lvl="0" indent="-271780" algn="l" rtl="0">
              <a:spcBef>
                <a:spcPts val="1600"/>
              </a:spcBef>
              <a:spcAft>
                <a:spcPts val="0"/>
              </a:spcAft>
              <a:buClr>
                <a:schemeClr val="lt2"/>
              </a:buClr>
              <a:buSzPts val="1400"/>
              <a:buChar char="●"/>
            </a:pPr>
            <a:r>
              <a:rPr lang="en"/>
              <a:t>Saturn is a gas giant and has several rings. This planet is composed mostly of hydrogen and helium</a:t>
            </a:r>
            <a:endParaRPr/>
          </a:p>
          <a:p>
            <a:pPr marL="365760" lvl="0" indent="-271780" algn="l" rtl="0">
              <a:spcBef>
                <a:spcPts val="1600"/>
              </a:spcBef>
              <a:spcAft>
                <a:spcPts val="0"/>
              </a:spcAft>
              <a:buClr>
                <a:schemeClr val="lt2"/>
              </a:buClr>
              <a:buSzPts val="1400"/>
              <a:buChar char="●"/>
            </a:pPr>
            <a:r>
              <a:rPr lang="en"/>
              <a:t>Earth is the third planet from the Sun and the only one that harbors life in the Solar System. This is where we all live</a:t>
            </a:r>
            <a:endParaRPr/>
          </a:p>
        </p:txBody>
      </p:sp>
      <p:sp>
        <p:nvSpPr>
          <p:cNvPr id="17290" name="Google Shape;17290;p42"/>
          <p:cNvSpPr txBox="1">
            <a:spLocks noGrp="1"/>
          </p:cNvSpPr>
          <p:nvPr>
            <p:ph type="subTitle" idx="4294967295"/>
          </p:nvPr>
        </p:nvSpPr>
        <p:spPr>
          <a:xfrm>
            <a:off x="675725" y="1989200"/>
            <a:ext cx="3668400" cy="2560200"/>
          </a:xfrm>
          <a:prstGeom prst="rect">
            <a:avLst/>
          </a:prstGeom>
        </p:spPr>
        <p:txBody>
          <a:bodyPr spcFirstLastPara="1" wrap="square" lIns="0" tIns="0" rIns="0" bIns="0" anchor="t" anchorCtr="0">
            <a:noAutofit/>
          </a:bodyPr>
          <a:lstStyle/>
          <a:p>
            <a:pPr marL="365760" lvl="0" indent="-271780" algn="l" rtl="0">
              <a:spcBef>
                <a:spcPts val="0"/>
              </a:spcBef>
              <a:spcAft>
                <a:spcPts val="0"/>
              </a:spcAft>
              <a:buClr>
                <a:schemeClr val="dk2"/>
              </a:buClr>
              <a:buSzPts val="1400"/>
              <a:buChar char="●"/>
            </a:pPr>
            <a:r>
              <a:rPr lang="el-GR" dirty="0"/>
              <a:t>Δημιουργία Βάσης δεδομένων με την χρήση</a:t>
            </a:r>
            <a:endParaRPr lang="en-US" dirty="0"/>
          </a:p>
          <a:p>
            <a:pPr marL="365760" lvl="0" indent="-271780" algn="l" rtl="0">
              <a:spcBef>
                <a:spcPts val="1600"/>
              </a:spcBef>
              <a:spcAft>
                <a:spcPts val="0"/>
              </a:spcAft>
              <a:buClr>
                <a:schemeClr val="dk2"/>
              </a:buClr>
              <a:buSzPts val="1400"/>
              <a:buChar char="●"/>
            </a:pPr>
            <a:r>
              <a:rPr lang="en-US" dirty="0"/>
              <a:t>Jupiter is a gas giant, the biggest planet in the Solar System and the fourth-brightest object in the night sky</a:t>
            </a:r>
          </a:p>
          <a:p>
            <a:pPr marL="365760" lvl="0" indent="-271780" algn="l" rtl="0">
              <a:spcBef>
                <a:spcPts val="1600"/>
              </a:spcBef>
              <a:spcAft>
                <a:spcPts val="1600"/>
              </a:spcAft>
              <a:buClr>
                <a:schemeClr val="dk2"/>
              </a:buClr>
              <a:buSzPts val="1400"/>
              <a:buChar char="●"/>
            </a:pPr>
            <a:r>
              <a:rPr lang="en" dirty="0"/>
              <a:t>Neptune is the farthest planet from the Sun. It's also the fourth-largest planet by diameter in the Solar System</a:t>
            </a:r>
            <a:endParaRPr dirty="0"/>
          </a:p>
        </p:txBody>
      </p:sp>
      <p:sp>
        <p:nvSpPr>
          <p:cNvPr id="17291" name="Google Shape;17291;p42"/>
          <p:cNvSpPr txBox="1"/>
          <p:nvPr/>
        </p:nvSpPr>
        <p:spPr>
          <a:xfrm>
            <a:off x="772726" y="1277900"/>
            <a:ext cx="3474600" cy="365700"/>
          </a:xfrm>
          <a:prstGeom prst="rect">
            <a:avLst/>
          </a:prstGeom>
          <a:noFill/>
          <a:ln>
            <a:noFill/>
          </a:ln>
        </p:spPr>
        <p:txBody>
          <a:bodyPr spcFirstLastPara="1" wrap="square" lIns="0" tIns="0" rIns="0" bIns="0" anchor="t" anchorCtr="0">
            <a:noAutofit/>
          </a:bodyPr>
          <a:lstStyle/>
          <a:p>
            <a:pPr marL="365760" lvl="0" indent="-182880" algn="ctr" rtl="0">
              <a:spcBef>
                <a:spcPts val="0"/>
              </a:spcBef>
              <a:spcAft>
                <a:spcPts val="0"/>
              </a:spcAft>
              <a:buNone/>
            </a:pPr>
            <a:r>
              <a:rPr lang="el-GR" sz="2000" dirty="0">
                <a:solidFill>
                  <a:schemeClr val="dk1"/>
                </a:solidFill>
                <a:latin typeface="+mj-lt"/>
                <a:ea typeface="Archivo Black"/>
                <a:cs typeface="Archivo Black"/>
                <a:sym typeface="Archivo Black"/>
              </a:rPr>
              <a:t>Φάση</a:t>
            </a:r>
            <a:r>
              <a:rPr lang="en" sz="2000" dirty="0">
                <a:solidFill>
                  <a:schemeClr val="dk1"/>
                </a:solidFill>
                <a:latin typeface="Archivo Black"/>
                <a:ea typeface="Archivo Black"/>
                <a:cs typeface="Archivo Black"/>
                <a:sym typeface="Archivo Black"/>
              </a:rPr>
              <a:t> </a:t>
            </a:r>
            <a:r>
              <a:rPr lang="en" sz="2000" dirty="0">
                <a:solidFill>
                  <a:schemeClr val="dk2"/>
                </a:solidFill>
                <a:latin typeface="Archivo Black"/>
                <a:ea typeface="Archivo Black"/>
                <a:cs typeface="Archivo Black"/>
                <a:sym typeface="Archivo Black"/>
              </a:rPr>
              <a:t>01</a:t>
            </a:r>
            <a:endParaRPr sz="2000" dirty="0">
              <a:solidFill>
                <a:schemeClr val="dk2"/>
              </a:solidFill>
              <a:latin typeface="Archivo Black"/>
              <a:ea typeface="Archivo Black"/>
              <a:cs typeface="Archivo Black"/>
              <a:sym typeface="Archivo Black"/>
            </a:endParaRPr>
          </a:p>
        </p:txBody>
      </p:sp>
      <p:sp>
        <p:nvSpPr>
          <p:cNvPr id="17292" name="Google Shape;17292;p42"/>
          <p:cNvSpPr txBox="1"/>
          <p:nvPr/>
        </p:nvSpPr>
        <p:spPr>
          <a:xfrm>
            <a:off x="4896674" y="1277900"/>
            <a:ext cx="3474600" cy="365700"/>
          </a:xfrm>
          <a:prstGeom prst="rect">
            <a:avLst/>
          </a:prstGeom>
          <a:noFill/>
          <a:ln>
            <a:noFill/>
          </a:ln>
        </p:spPr>
        <p:txBody>
          <a:bodyPr spcFirstLastPara="1" wrap="square" lIns="0" tIns="0" rIns="182875" bIns="0" anchor="t" anchorCtr="0">
            <a:noAutofit/>
          </a:bodyPr>
          <a:lstStyle/>
          <a:p>
            <a:pPr marL="365760" lvl="0" indent="-182880" algn="ctr" rtl="0">
              <a:spcBef>
                <a:spcPts val="0"/>
              </a:spcBef>
              <a:spcAft>
                <a:spcPts val="0"/>
              </a:spcAft>
              <a:buNone/>
            </a:pPr>
            <a:r>
              <a:rPr lang="en" sz="2000" dirty="0">
                <a:solidFill>
                  <a:schemeClr val="dk1"/>
                </a:solidFill>
                <a:latin typeface="+mj-lt"/>
                <a:ea typeface="Archivo Black"/>
                <a:cs typeface="Archivo Black"/>
                <a:sym typeface="Archivo Black"/>
              </a:rPr>
              <a:t>Phase</a:t>
            </a:r>
            <a:r>
              <a:rPr lang="en" sz="2000" dirty="0">
                <a:solidFill>
                  <a:schemeClr val="dk1"/>
                </a:solidFill>
                <a:latin typeface="Archivo Black"/>
                <a:ea typeface="Archivo Black"/>
                <a:cs typeface="Archivo Black"/>
                <a:sym typeface="Archivo Black"/>
              </a:rPr>
              <a:t> </a:t>
            </a:r>
            <a:r>
              <a:rPr lang="en" sz="2000" dirty="0">
                <a:solidFill>
                  <a:schemeClr val="lt2"/>
                </a:solidFill>
                <a:latin typeface="Archivo Black"/>
                <a:ea typeface="Archivo Black"/>
                <a:cs typeface="Archivo Black"/>
                <a:sym typeface="Archivo Black"/>
              </a:rPr>
              <a:t>02</a:t>
            </a:r>
            <a:endParaRPr sz="2000" dirty="0">
              <a:solidFill>
                <a:schemeClr val="lt2"/>
              </a:solidFill>
              <a:latin typeface="Archivo Black"/>
              <a:ea typeface="Archivo Black"/>
              <a:cs typeface="Archivo Black"/>
              <a:sym typeface="Archivo Black"/>
            </a:endParaRPr>
          </a:p>
        </p:txBody>
      </p:sp>
      <p:cxnSp>
        <p:nvCxnSpPr>
          <p:cNvPr id="17293" name="Google Shape;17293;p42"/>
          <p:cNvCxnSpPr/>
          <p:nvPr/>
        </p:nvCxnSpPr>
        <p:spPr>
          <a:xfrm>
            <a:off x="756526" y="1797625"/>
            <a:ext cx="3507000" cy="0"/>
          </a:xfrm>
          <a:prstGeom prst="straightConnector1">
            <a:avLst/>
          </a:prstGeom>
          <a:noFill/>
          <a:ln w="19050" cap="flat" cmpd="sng">
            <a:solidFill>
              <a:schemeClr val="dk2"/>
            </a:solidFill>
            <a:prstDash val="dot"/>
            <a:round/>
            <a:headEnd type="none" w="med" len="med"/>
            <a:tailEnd type="none" w="med" len="med"/>
          </a:ln>
        </p:spPr>
      </p:cxnSp>
      <p:cxnSp>
        <p:nvCxnSpPr>
          <p:cNvPr id="17294" name="Google Shape;17294;p42"/>
          <p:cNvCxnSpPr/>
          <p:nvPr/>
        </p:nvCxnSpPr>
        <p:spPr>
          <a:xfrm>
            <a:off x="4880474" y="1797625"/>
            <a:ext cx="3507000" cy="0"/>
          </a:xfrm>
          <a:prstGeom prst="straightConnector1">
            <a:avLst/>
          </a:prstGeom>
          <a:noFill/>
          <a:ln w="19050" cap="flat" cmpd="sng">
            <a:solidFill>
              <a:schemeClr val="lt2"/>
            </a:solidFill>
            <a:prstDash val="dot"/>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98"/>
        <p:cNvGrpSpPr/>
        <p:nvPr/>
      </p:nvGrpSpPr>
      <p:grpSpPr>
        <a:xfrm>
          <a:off x="0" y="0"/>
          <a:ext cx="0" cy="0"/>
          <a:chOff x="0" y="0"/>
          <a:chExt cx="0" cy="0"/>
        </a:xfrm>
      </p:grpSpPr>
      <p:sp>
        <p:nvSpPr>
          <p:cNvPr id="17299" name="Google Shape;17299;p43"/>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Analysis &amp; development</a:t>
            </a:r>
            <a:endParaRPr/>
          </a:p>
        </p:txBody>
      </p:sp>
      <p:sp>
        <p:nvSpPr>
          <p:cNvPr id="17300" name="Google Shape;17300;p43"/>
          <p:cNvSpPr txBox="1"/>
          <p:nvPr/>
        </p:nvSpPr>
        <p:spPr>
          <a:xfrm>
            <a:off x="720100" y="4423075"/>
            <a:ext cx="7704000" cy="1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Barlow"/>
                <a:ea typeface="Barlow"/>
                <a:cs typeface="Barlow"/>
                <a:sym typeface="Barlow"/>
              </a:rPr>
              <a:t>Follow the link in the graph to modify its data and then paste the new one here.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For more info, click here</a:t>
            </a:r>
            <a:endParaRPr sz="1200" b="1">
              <a:solidFill>
                <a:schemeClr val="dk1"/>
              </a:solidFill>
              <a:latin typeface="Barlow"/>
              <a:ea typeface="Barlow"/>
              <a:cs typeface="Barlow"/>
              <a:sym typeface="Barlow"/>
            </a:endParaRPr>
          </a:p>
        </p:txBody>
      </p:sp>
      <p:sp>
        <p:nvSpPr>
          <p:cNvPr id="17301" name="Google Shape;17301;p43"/>
          <p:cNvSpPr txBox="1"/>
          <p:nvPr/>
        </p:nvSpPr>
        <p:spPr>
          <a:xfrm>
            <a:off x="6927900" y="1403500"/>
            <a:ext cx="14961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Mercury</a:t>
            </a:r>
            <a:endParaRPr sz="2000">
              <a:solidFill>
                <a:schemeClr val="dk1"/>
              </a:solidFill>
              <a:latin typeface="Archivo Black"/>
              <a:ea typeface="Archivo Black"/>
              <a:cs typeface="Archivo Black"/>
              <a:sym typeface="Archivo Black"/>
            </a:endParaRPr>
          </a:p>
        </p:txBody>
      </p:sp>
      <p:sp>
        <p:nvSpPr>
          <p:cNvPr id="17302" name="Google Shape;17302;p43"/>
          <p:cNvSpPr txBox="1"/>
          <p:nvPr/>
        </p:nvSpPr>
        <p:spPr>
          <a:xfrm>
            <a:off x="6927900" y="1753888"/>
            <a:ext cx="1496100"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1600"/>
              </a:spcAft>
              <a:buNone/>
            </a:pPr>
            <a:r>
              <a:rPr lang="en">
                <a:solidFill>
                  <a:schemeClr val="dk1"/>
                </a:solidFill>
                <a:latin typeface="Barlow"/>
                <a:ea typeface="Barlow"/>
                <a:cs typeface="Barlow"/>
                <a:sym typeface="Barlow"/>
              </a:rPr>
              <a:t>Mercury is the closest planet to the Sun and the smallest of them all</a:t>
            </a:r>
            <a:endParaRPr>
              <a:solidFill>
                <a:schemeClr val="dk1"/>
              </a:solidFill>
              <a:latin typeface="Barlow"/>
              <a:ea typeface="Barlow"/>
              <a:cs typeface="Barlow"/>
              <a:sym typeface="Barlow"/>
            </a:endParaRPr>
          </a:p>
        </p:txBody>
      </p:sp>
      <p:sp>
        <p:nvSpPr>
          <p:cNvPr id="17303" name="Google Shape;17303;p43"/>
          <p:cNvSpPr txBox="1"/>
          <p:nvPr/>
        </p:nvSpPr>
        <p:spPr>
          <a:xfrm>
            <a:off x="6931900" y="2772996"/>
            <a:ext cx="14961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Venus</a:t>
            </a:r>
            <a:endParaRPr sz="2000">
              <a:solidFill>
                <a:schemeClr val="dk1"/>
              </a:solidFill>
              <a:latin typeface="Archivo Black"/>
              <a:ea typeface="Archivo Black"/>
              <a:cs typeface="Archivo Black"/>
              <a:sym typeface="Archivo Black"/>
            </a:endParaRPr>
          </a:p>
        </p:txBody>
      </p:sp>
      <p:sp>
        <p:nvSpPr>
          <p:cNvPr id="17304" name="Google Shape;17304;p43"/>
          <p:cNvSpPr txBox="1"/>
          <p:nvPr/>
        </p:nvSpPr>
        <p:spPr>
          <a:xfrm>
            <a:off x="6931900" y="3126088"/>
            <a:ext cx="1496100"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Venus has a beautiful name, but also extremely </a:t>
            </a:r>
            <a:endParaRPr>
              <a:solidFill>
                <a:schemeClr val="dk1"/>
              </a:solidFill>
              <a:latin typeface="Barlow"/>
              <a:ea typeface="Barlow"/>
              <a:cs typeface="Barlow"/>
              <a:sym typeface="Barlow"/>
            </a:endParaRPr>
          </a:p>
          <a:p>
            <a:pPr marL="0" lvl="0" indent="0" algn="l" rtl="0">
              <a:spcBef>
                <a:spcPts val="0"/>
              </a:spcBef>
              <a:spcAft>
                <a:spcPts val="0"/>
              </a:spcAft>
              <a:buNone/>
            </a:pPr>
            <a:r>
              <a:rPr lang="en">
                <a:solidFill>
                  <a:schemeClr val="dk1"/>
                </a:solidFill>
                <a:latin typeface="Barlow"/>
                <a:ea typeface="Barlow"/>
                <a:cs typeface="Barlow"/>
                <a:sym typeface="Barlow"/>
              </a:rPr>
              <a:t>high temperatures</a:t>
            </a:r>
            <a:endParaRPr>
              <a:solidFill>
                <a:schemeClr val="dk1"/>
              </a:solidFill>
              <a:latin typeface="Barlow"/>
              <a:ea typeface="Barlow"/>
              <a:cs typeface="Barlow"/>
              <a:sym typeface="Barlow"/>
            </a:endParaRPr>
          </a:p>
        </p:txBody>
      </p:sp>
      <p:sp>
        <p:nvSpPr>
          <p:cNvPr id="17305" name="Google Shape;17305;p43"/>
          <p:cNvSpPr txBox="1"/>
          <p:nvPr/>
        </p:nvSpPr>
        <p:spPr>
          <a:xfrm>
            <a:off x="713225" y="1213000"/>
            <a:ext cx="2651700" cy="294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Mercury is the closest planet to the Sun and the smallest one in the Solar System—it’s only a bit larger than our Moon. The planet’s name has nothing to do with the liquid metal</a:t>
            </a:r>
            <a:endParaRPr>
              <a:solidFill>
                <a:schemeClr val="dk1"/>
              </a:solidFill>
              <a:latin typeface="Barlow"/>
              <a:ea typeface="Barlow"/>
              <a:cs typeface="Barlow"/>
              <a:sym typeface="Barlow"/>
            </a:endParaRPr>
          </a:p>
          <a:p>
            <a:pPr marL="457200" lvl="0" indent="-317500" algn="l" rtl="0">
              <a:spcBef>
                <a:spcPts val="1000"/>
              </a:spcBef>
              <a:spcAft>
                <a:spcPts val="0"/>
              </a:spcAft>
              <a:buClr>
                <a:schemeClr val="dk2"/>
              </a:buClr>
              <a:buSzPts val="1400"/>
              <a:buFont typeface="Barlow"/>
              <a:buChar char="●"/>
            </a:pPr>
            <a:r>
              <a:rPr lang="en">
                <a:solidFill>
                  <a:schemeClr val="dk1"/>
                </a:solidFill>
                <a:latin typeface="Barlow"/>
                <a:ea typeface="Barlow"/>
                <a:cs typeface="Barlow"/>
                <a:sym typeface="Barlow"/>
              </a:rPr>
              <a:t>The Sun is the star at the center of the Solar System</a:t>
            </a:r>
            <a:endParaRPr>
              <a:solidFill>
                <a:schemeClr val="dk1"/>
              </a:solidFill>
              <a:latin typeface="Barlow"/>
              <a:ea typeface="Barlow"/>
              <a:cs typeface="Barlow"/>
              <a:sym typeface="Barlow"/>
            </a:endParaRPr>
          </a:p>
          <a:p>
            <a:pPr marL="457200" lvl="0" indent="-317500" algn="l" rtl="0">
              <a:spcBef>
                <a:spcPts val="1000"/>
              </a:spcBef>
              <a:spcAft>
                <a:spcPts val="0"/>
              </a:spcAft>
              <a:buClr>
                <a:schemeClr val="dk2"/>
              </a:buClr>
              <a:buSzPts val="1400"/>
              <a:buFont typeface="Barlow"/>
              <a:buChar char="●"/>
            </a:pPr>
            <a:r>
              <a:rPr lang="en">
                <a:solidFill>
                  <a:schemeClr val="dk1"/>
                </a:solidFill>
                <a:latin typeface="Barlow"/>
                <a:ea typeface="Barlow"/>
                <a:cs typeface="Barlow"/>
                <a:sym typeface="Barlow"/>
              </a:rPr>
              <a:t>Jupiter is the biggest planet in the entire Solar System</a:t>
            </a:r>
            <a:endParaRPr>
              <a:solidFill>
                <a:schemeClr val="dk1"/>
              </a:solidFill>
              <a:latin typeface="Barlow"/>
              <a:ea typeface="Barlow"/>
              <a:cs typeface="Barlow"/>
              <a:sym typeface="Barlow"/>
            </a:endParaRPr>
          </a:p>
          <a:p>
            <a:pPr marL="457200" lvl="0" indent="-317500" algn="l" rtl="0">
              <a:spcBef>
                <a:spcPts val="1000"/>
              </a:spcBef>
              <a:spcAft>
                <a:spcPts val="0"/>
              </a:spcAft>
              <a:buClr>
                <a:schemeClr val="lt2"/>
              </a:buClr>
              <a:buSzPts val="1400"/>
              <a:buFont typeface="Barlow"/>
              <a:buChar char="●"/>
            </a:pPr>
            <a:r>
              <a:rPr lang="en">
                <a:solidFill>
                  <a:schemeClr val="dk1"/>
                </a:solidFill>
                <a:latin typeface="Barlow"/>
                <a:ea typeface="Barlow"/>
                <a:cs typeface="Barlow"/>
                <a:sym typeface="Barlow"/>
              </a:rPr>
              <a:t>Saturn is composed mostly of hydrogen and helium</a:t>
            </a:r>
            <a:endParaRPr>
              <a:solidFill>
                <a:schemeClr val="dk1"/>
              </a:solidFill>
              <a:latin typeface="Barlow"/>
              <a:ea typeface="Barlow"/>
              <a:cs typeface="Barlow"/>
              <a:sym typeface="Barlow"/>
            </a:endParaRPr>
          </a:p>
          <a:p>
            <a:pPr marL="0" lvl="0" indent="0" algn="l" rtl="0">
              <a:spcBef>
                <a:spcPts val="0"/>
              </a:spcBef>
              <a:spcAft>
                <a:spcPts val="0"/>
              </a:spcAft>
              <a:buNone/>
            </a:pPr>
            <a:endParaRPr>
              <a:solidFill>
                <a:schemeClr val="dk1"/>
              </a:solidFill>
              <a:latin typeface="Barlow"/>
              <a:ea typeface="Barlow"/>
              <a:cs typeface="Barlow"/>
              <a:sym typeface="Barlow"/>
            </a:endParaRPr>
          </a:p>
          <a:p>
            <a:pPr marL="0" lvl="0" indent="0" algn="l" rtl="0">
              <a:spcBef>
                <a:spcPts val="0"/>
              </a:spcBef>
              <a:spcAft>
                <a:spcPts val="0"/>
              </a:spcAft>
              <a:buNone/>
            </a:pPr>
            <a:endParaRPr>
              <a:solidFill>
                <a:schemeClr val="dk1"/>
              </a:solidFill>
              <a:latin typeface="Barlow"/>
              <a:ea typeface="Barlow"/>
              <a:cs typeface="Barlow"/>
              <a:sym typeface="Barlow"/>
            </a:endParaRPr>
          </a:p>
        </p:txBody>
      </p:sp>
      <p:pic>
        <p:nvPicPr>
          <p:cNvPr id="17306" name="Google Shape;17306;p43" title="Chart">
            <a:hlinkClick r:id="rId4"/>
          </p:cNvPr>
          <p:cNvPicPr preferRelativeResize="0"/>
          <p:nvPr/>
        </p:nvPicPr>
        <p:blipFill>
          <a:blip r:embed="rId5">
            <a:alphaModFix/>
          </a:blip>
          <a:stretch>
            <a:fillRect/>
          </a:stretch>
        </p:blipFill>
        <p:spPr>
          <a:xfrm>
            <a:off x="3447301" y="1189225"/>
            <a:ext cx="3159268" cy="2941799"/>
          </a:xfrm>
          <a:prstGeom prst="rect">
            <a:avLst/>
          </a:prstGeom>
          <a:noFill/>
          <a:ln>
            <a:noFill/>
          </a:ln>
        </p:spPr>
      </p:pic>
      <p:sp>
        <p:nvSpPr>
          <p:cNvPr id="17307" name="Google Shape;17307;p43"/>
          <p:cNvSpPr/>
          <p:nvPr/>
        </p:nvSpPr>
        <p:spPr>
          <a:xfrm>
            <a:off x="6806100" y="1366413"/>
            <a:ext cx="45600" cy="3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8" name="Google Shape;17308;p43"/>
          <p:cNvSpPr/>
          <p:nvPr/>
        </p:nvSpPr>
        <p:spPr>
          <a:xfrm>
            <a:off x="6806100" y="2735917"/>
            <a:ext cx="45600" cy="3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12"/>
        <p:cNvGrpSpPr/>
        <p:nvPr/>
      </p:nvGrpSpPr>
      <p:grpSpPr>
        <a:xfrm>
          <a:off x="0" y="0"/>
          <a:ext cx="0" cy="0"/>
          <a:chOff x="0" y="0"/>
          <a:chExt cx="0" cy="0"/>
        </a:xfrm>
      </p:grpSpPr>
      <p:sp>
        <p:nvSpPr>
          <p:cNvPr id="17313" name="Google Shape;17313;p44"/>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Analysis of the results</a:t>
            </a:r>
            <a:endParaRPr/>
          </a:p>
        </p:txBody>
      </p:sp>
      <p:sp>
        <p:nvSpPr>
          <p:cNvPr id="17314" name="Google Shape;17314;p44"/>
          <p:cNvSpPr txBox="1"/>
          <p:nvPr/>
        </p:nvSpPr>
        <p:spPr>
          <a:xfrm>
            <a:off x="1507450" y="1807163"/>
            <a:ext cx="19152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Mercury 75%</a:t>
            </a:r>
            <a:endParaRPr sz="2000">
              <a:solidFill>
                <a:schemeClr val="dk1"/>
              </a:solidFill>
              <a:latin typeface="Archivo Black"/>
              <a:ea typeface="Archivo Black"/>
              <a:cs typeface="Archivo Black"/>
              <a:sym typeface="Archivo Black"/>
            </a:endParaRPr>
          </a:p>
        </p:txBody>
      </p:sp>
      <p:sp>
        <p:nvSpPr>
          <p:cNvPr id="17315" name="Google Shape;17315;p44"/>
          <p:cNvSpPr txBox="1"/>
          <p:nvPr/>
        </p:nvSpPr>
        <p:spPr>
          <a:xfrm>
            <a:off x="1507450" y="2157550"/>
            <a:ext cx="1915200" cy="640200"/>
          </a:xfrm>
          <a:prstGeom prst="rect">
            <a:avLst/>
          </a:prstGeom>
          <a:noFill/>
          <a:ln>
            <a:noFill/>
          </a:ln>
        </p:spPr>
        <p:txBody>
          <a:bodyPr spcFirstLastPara="1" wrap="square" lIns="0" tIns="0" rIns="0" bIns="0" anchor="t" anchorCtr="0">
            <a:noAutofit/>
          </a:bodyPr>
          <a:lstStyle/>
          <a:p>
            <a:pPr marL="0" lvl="0" indent="0" algn="l" rtl="0">
              <a:spcBef>
                <a:spcPts val="0"/>
              </a:spcBef>
              <a:spcAft>
                <a:spcPts val="1600"/>
              </a:spcAft>
              <a:buNone/>
            </a:pPr>
            <a:r>
              <a:rPr lang="en">
                <a:solidFill>
                  <a:schemeClr val="dk1"/>
                </a:solidFill>
                <a:latin typeface="Barlow"/>
                <a:ea typeface="Barlow"/>
                <a:cs typeface="Barlow"/>
                <a:sym typeface="Barlow"/>
              </a:rPr>
              <a:t>Mercury is the closest planet to the Sun and the smallest of them all</a:t>
            </a:r>
            <a:endParaRPr>
              <a:solidFill>
                <a:schemeClr val="dk1"/>
              </a:solidFill>
              <a:latin typeface="Barlow"/>
              <a:ea typeface="Barlow"/>
              <a:cs typeface="Barlow"/>
              <a:sym typeface="Barlow"/>
            </a:endParaRPr>
          </a:p>
        </p:txBody>
      </p:sp>
      <p:sp>
        <p:nvSpPr>
          <p:cNvPr id="17316" name="Google Shape;17316;p44"/>
          <p:cNvSpPr txBox="1"/>
          <p:nvPr/>
        </p:nvSpPr>
        <p:spPr>
          <a:xfrm>
            <a:off x="1512569" y="3176659"/>
            <a:ext cx="19152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Venus 25%</a:t>
            </a:r>
            <a:endParaRPr sz="2000">
              <a:solidFill>
                <a:schemeClr val="dk1"/>
              </a:solidFill>
              <a:latin typeface="Archivo Black"/>
              <a:ea typeface="Archivo Black"/>
              <a:cs typeface="Archivo Black"/>
              <a:sym typeface="Archivo Black"/>
            </a:endParaRPr>
          </a:p>
        </p:txBody>
      </p:sp>
      <p:sp>
        <p:nvSpPr>
          <p:cNvPr id="17317" name="Google Shape;17317;p44"/>
          <p:cNvSpPr txBox="1"/>
          <p:nvPr/>
        </p:nvSpPr>
        <p:spPr>
          <a:xfrm>
            <a:off x="1512569" y="3529750"/>
            <a:ext cx="1915200" cy="640200"/>
          </a:xfrm>
          <a:prstGeom prst="rect">
            <a:avLst/>
          </a:prstGeom>
          <a:noFill/>
          <a:ln>
            <a:noFill/>
          </a:ln>
        </p:spPr>
        <p:txBody>
          <a:bodyPr spcFirstLastPara="1" wrap="square" lIns="0" tIns="0" rIns="0" bIns="0" anchor="t" anchorCtr="0">
            <a:noAutofit/>
          </a:bodyPr>
          <a:lstStyle/>
          <a:p>
            <a:pPr marL="0" lvl="0" indent="0" algn="l" rtl="0">
              <a:spcBef>
                <a:spcPts val="0"/>
              </a:spcBef>
              <a:spcAft>
                <a:spcPts val="1600"/>
              </a:spcAft>
              <a:buNone/>
            </a:pPr>
            <a:r>
              <a:rPr lang="en">
                <a:solidFill>
                  <a:schemeClr val="dk1"/>
                </a:solidFill>
                <a:latin typeface="Barlow"/>
                <a:ea typeface="Barlow"/>
                <a:cs typeface="Barlow"/>
                <a:sym typeface="Barlow"/>
              </a:rPr>
              <a:t>Venus has a beautiful name, but also high temperatures</a:t>
            </a:r>
            <a:endParaRPr>
              <a:solidFill>
                <a:schemeClr val="dk1"/>
              </a:solidFill>
              <a:latin typeface="Barlow"/>
              <a:ea typeface="Barlow"/>
              <a:cs typeface="Barlow"/>
              <a:sym typeface="Barlow"/>
            </a:endParaRPr>
          </a:p>
        </p:txBody>
      </p:sp>
      <p:sp>
        <p:nvSpPr>
          <p:cNvPr id="17318" name="Google Shape;17318;p44"/>
          <p:cNvSpPr/>
          <p:nvPr/>
        </p:nvSpPr>
        <p:spPr>
          <a:xfrm>
            <a:off x="1385650" y="1770075"/>
            <a:ext cx="45600" cy="3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9" name="Google Shape;17319;p44"/>
          <p:cNvSpPr/>
          <p:nvPr/>
        </p:nvSpPr>
        <p:spPr>
          <a:xfrm>
            <a:off x="1385650" y="3139579"/>
            <a:ext cx="45600" cy="3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0" name="Google Shape;17320;p44"/>
          <p:cNvSpPr/>
          <p:nvPr/>
        </p:nvSpPr>
        <p:spPr>
          <a:xfrm>
            <a:off x="4491650" y="1336675"/>
            <a:ext cx="3266700" cy="3266700"/>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1" name="Google Shape;17321;p44"/>
          <p:cNvSpPr/>
          <p:nvPr/>
        </p:nvSpPr>
        <p:spPr>
          <a:xfrm>
            <a:off x="4491650" y="1336675"/>
            <a:ext cx="3266700" cy="3266700"/>
          </a:xfrm>
          <a:prstGeom prst="pie">
            <a:avLst>
              <a:gd name="adj1" fmla="val 16178067"/>
              <a:gd name="adj2" fmla="val 116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2" name="Google Shape;17322;p44"/>
          <p:cNvSpPr/>
          <p:nvPr/>
        </p:nvSpPr>
        <p:spPr>
          <a:xfrm>
            <a:off x="4644025" y="3775075"/>
            <a:ext cx="576000" cy="5760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27425" tIns="0" rIns="0" bIns="0" anchor="ctr" anchorCtr="0">
            <a:noAutofit/>
          </a:bodyPr>
          <a:lstStyle/>
          <a:p>
            <a:pPr marL="0" lvl="0" indent="0" algn="l" rtl="0">
              <a:spcBef>
                <a:spcPts val="0"/>
              </a:spcBef>
              <a:spcAft>
                <a:spcPts val="0"/>
              </a:spcAft>
              <a:buNone/>
            </a:pPr>
            <a:r>
              <a:rPr lang="en" b="1">
                <a:solidFill>
                  <a:schemeClr val="lt1"/>
                </a:solidFill>
              </a:rPr>
              <a:t>75%</a:t>
            </a:r>
            <a:endParaRPr b="1">
              <a:solidFill>
                <a:schemeClr val="lt1"/>
              </a:solidFill>
            </a:endParaRPr>
          </a:p>
        </p:txBody>
      </p:sp>
      <p:sp>
        <p:nvSpPr>
          <p:cNvPr id="17323" name="Google Shape;17323;p44"/>
          <p:cNvSpPr/>
          <p:nvPr/>
        </p:nvSpPr>
        <p:spPr>
          <a:xfrm>
            <a:off x="6992650" y="1581550"/>
            <a:ext cx="576000" cy="5760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27425" tIns="0" rIns="0" bIns="0" anchor="ctr" anchorCtr="0">
            <a:noAutofit/>
          </a:bodyPr>
          <a:lstStyle/>
          <a:p>
            <a:pPr marL="0" lvl="0" indent="0" algn="l" rtl="0">
              <a:spcBef>
                <a:spcPts val="0"/>
              </a:spcBef>
              <a:spcAft>
                <a:spcPts val="0"/>
              </a:spcAft>
              <a:buNone/>
            </a:pPr>
            <a:r>
              <a:rPr lang="en" b="1">
                <a:solidFill>
                  <a:schemeClr val="lt1"/>
                </a:solidFill>
              </a:rPr>
              <a:t>25%</a:t>
            </a:r>
            <a:endParaRPr b="1">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27"/>
        <p:cNvGrpSpPr/>
        <p:nvPr/>
      </p:nvGrpSpPr>
      <p:grpSpPr>
        <a:xfrm>
          <a:off x="0" y="0"/>
          <a:ext cx="0" cy="0"/>
          <a:chOff x="0" y="0"/>
          <a:chExt cx="0" cy="0"/>
        </a:xfrm>
      </p:grpSpPr>
      <p:sp>
        <p:nvSpPr>
          <p:cNvPr id="17328" name="Google Shape;17328;p45"/>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Discussion</a:t>
            </a:r>
            <a:endParaRPr/>
          </a:p>
        </p:txBody>
      </p:sp>
      <p:sp>
        <p:nvSpPr>
          <p:cNvPr id="17329" name="Google Shape;17329;p45"/>
          <p:cNvSpPr txBox="1"/>
          <p:nvPr/>
        </p:nvSpPr>
        <p:spPr>
          <a:xfrm>
            <a:off x="720000" y="1776950"/>
            <a:ext cx="4144500" cy="2780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Despite being red, Mars is actually a cold place. It's full of iron oxide dust, which gives the planet its reddish cast. Earth is the third planet from the Sun and the only one that harbors life in the Solar System. This is where we all live:</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dk2"/>
              </a:buClr>
              <a:buSzPts val="1400"/>
              <a:buFont typeface="Anaheim"/>
              <a:buChar char="●"/>
            </a:pPr>
            <a:r>
              <a:rPr lang="en">
                <a:solidFill>
                  <a:schemeClr val="dk1"/>
                </a:solidFill>
                <a:latin typeface="Anaheim"/>
                <a:ea typeface="Anaheim"/>
                <a:cs typeface="Anaheim"/>
                <a:sym typeface="Anaheim"/>
              </a:rPr>
              <a:t>Ceres is located in the main asteroid belt</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dk2"/>
              </a:buClr>
              <a:buSzPts val="1400"/>
              <a:buFont typeface="Anaheim"/>
              <a:buChar char="●"/>
            </a:pPr>
            <a:r>
              <a:rPr lang="en">
                <a:solidFill>
                  <a:schemeClr val="dk1"/>
                </a:solidFill>
                <a:latin typeface="Anaheim"/>
                <a:ea typeface="Anaheim"/>
                <a:cs typeface="Anaheim"/>
                <a:sym typeface="Anaheim"/>
              </a:rPr>
              <a:t>The Moon is Earth’s natural satellite</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lt2"/>
              </a:buClr>
              <a:buSzPts val="1400"/>
              <a:buFont typeface="Anaheim"/>
              <a:buChar char="●"/>
            </a:pPr>
            <a:r>
              <a:rPr lang="en">
                <a:solidFill>
                  <a:schemeClr val="dk1"/>
                </a:solidFill>
                <a:latin typeface="Anaheim"/>
                <a:ea typeface="Anaheim"/>
                <a:cs typeface="Anaheim"/>
                <a:sym typeface="Anaheim"/>
              </a:rPr>
              <a:t>Neptune is very far away from us</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lt2"/>
              </a:buClr>
              <a:buSzPts val="1400"/>
              <a:buFont typeface="Anaheim"/>
              <a:buChar char="●"/>
            </a:pPr>
            <a:r>
              <a:rPr lang="en">
                <a:solidFill>
                  <a:schemeClr val="dk1"/>
                </a:solidFill>
                <a:latin typeface="Anaheim"/>
                <a:ea typeface="Anaheim"/>
                <a:cs typeface="Anaheim"/>
                <a:sym typeface="Anaheim"/>
              </a:rPr>
              <a:t>Pluto now considered a dwarf planet</a:t>
            </a:r>
            <a:endParaRPr>
              <a:solidFill>
                <a:schemeClr val="dk1"/>
              </a:solidFill>
              <a:latin typeface="Anaheim"/>
              <a:ea typeface="Anaheim"/>
              <a:cs typeface="Anaheim"/>
              <a:sym typeface="Anaheim"/>
            </a:endParaRPr>
          </a:p>
          <a:p>
            <a:pPr marL="0" lvl="0" indent="0" algn="l" rtl="0">
              <a:spcBef>
                <a:spcPts val="1000"/>
              </a:spcBef>
              <a:spcAft>
                <a:spcPts val="0"/>
              </a:spcAft>
              <a:buNone/>
            </a:pPr>
            <a:endParaRPr>
              <a:solidFill>
                <a:schemeClr val="dk1"/>
              </a:solidFill>
              <a:latin typeface="Anaheim"/>
              <a:ea typeface="Anaheim"/>
              <a:cs typeface="Anaheim"/>
              <a:sym typeface="Anaheim"/>
            </a:endParaRPr>
          </a:p>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17330" name="Google Shape;17330;p45"/>
          <p:cNvSpPr txBox="1"/>
          <p:nvPr/>
        </p:nvSpPr>
        <p:spPr>
          <a:xfrm>
            <a:off x="720000" y="1352150"/>
            <a:ext cx="25092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1100"/>
              <a:buFont typeface="Arial"/>
              <a:buNone/>
            </a:pPr>
            <a:r>
              <a:rPr lang="en" sz="2000">
                <a:solidFill>
                  <a:schemeClr val="dk1"/>
                </a:solidFill>
                <a:latin typeface="Archivo Black"/>
                <a:ea typeface="Archivo Black"/>
                <a:cs typeface="Archivo Black"/>
                <a:sym typeface="Archivo Black"/>
              </a:rPr>
              <a:t>Mars</a:t>
            </a:r>
            <a:endParaRPr sz="2000">
              <a:solidFill>
                <a:schemeClr val="dk1"/>
              </a:solidFill>
              <a:latin typeface="Archivo Black"/>
              <a:ea typeface="Archivo Black"/>
              <a:cs typeface="Archivo Black"/>
              <a:sym typeface="Archivo Black"/>
            </a:endParaRPr>
          </a:p>
        </p:txBody>
      </p:sp>
      <p:sp>
        <p:nvSpPr>
          <p:cNvPr id="17331" name="Google Shape;17331;p45"/>
          <p:cNvSpPr txBox="1"/>
          <p:nvPr/>
        </p:nvSpPr>
        <p:spPr>
          <a:xfrm>
            <a:off x="5772175" y="1352150"/>
            <a:ext cx="19503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1100"/>
              <a:buFont typeface="Arial"/>
              <a:buNone/>
            </a:pPr>
            <a:r>
              <a:rPr lang="en" sz="2000">
                <a:solidFill>
                  <a:schemeClr val="dk1"/>
                </a:solidFill>
                <a:latin typeface="Archivo Black"/>
                <a:ea typeface="Archivo Black"/>
                <a:cs typeface="Archivo Black"/>
                <a:sym typeface="Archivo Black"/>
              </a:rPr>
              <a:t>Discussion </a:t>
            </a:r>
            <a:r>
              <a:rPr lang="en" sz="2000">
                <a:solidFill>
                  <a:schemeClr val="dk2"/>
                </a:solidFill>
                <a:latin typeface="Archivo Black"/>
                <a:ea typeface="Archivo Black"/>
                <a:cs typeface="Archivo Black"/>
                <a:sym typeface="Archivo Black"/>
              </a:rPr>
              <a:t>1</a:t>
            </a:r>
            <a:endParaRPr sz="2000">
              <a:solidFill>
                <a:schemeClr val="dk2"/>
              </a:solidFill>
              <a:latin typeface="Archivo Black"/>
              <a:ea typeface="Archivo Black"/>
              <a:cs typeface="Archivo Black"/>
              <a:sym typeface="Archivo Black"/>
            </a:endParaRPr>
          </a:p>
        </p:txBody>
      </p:sp>
      <p:sp>
        <p:nvSpPr>
          <p:cNvPr id="17332" name="Google Shape;17332;p45"/>
          <p:cNvSpPr txBox="1"/>
          <p:nvPr/>
        </p:nvSpPr>
        <p:spPr>
          <a:xfrm>
            <a:off x="5772175" y="1776955"/>
            <a:ext cx="2658600" cy="931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Mercury is the closest planet to the Sun and the smallest one in the Solar System—it’s only a bit larger than the Moon</a:t>
            </a:r>
            <a:endParaRPr>
              <a:solidFill>
                <a:schemeClr val="dk1"/>
              </a:solidFill>
              <a:latin typeface="Anaheim"/>
              <a:ea typeface="Anaheim"/>
              <a:cs typeface="Anaheim"/>
              <a:sym typeface="Anaheim"/>
            </a:endParaRPr>
          </a:p>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17333" name="Google Shape;17333;p45"/>
          <p:cNvSpPr txBox="1"/>
          <p:nvPr/>
        </p:nvSpPr>
        <p:spPr>
          <a:xfrm>
            <a:off x="5772175" y="3201384"/>
            <a:ext cx="19503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Discussion </a:t>
            </a:r>
            <a:r>
              <a:rPr lang="en" sz="2000">
                <a:solidFill>
                  <a:schemeClr val="lt2"/>
                </a:solidFill>
                <a:latin typeface="Archivo Black"/>
                <a:ea typeface="Archivo Black"/>
                <a:cs typeface="Archivo Black"/>
                <a:sym typeface="Archivo Black"/>
              </a:rPr>
              <a:t>2</a:t>
            </a:r>
            <a:endParaRPr sz="2000">
              <a:solidFill>
                <a:schemeClr val="lt2"/>
              </a:solidFill>
              <a:latin typeface="Archivo Black"/>
              <a:ea typeface="Archivo Black"/>
              <a:cs typeface="Archivo Black"/>
              <a:sym typeface="Archivo Black"/>
            </a:endParaRPr>
          </a:p>
        </p:txBody>
      </p:sp>
      <p:sp>
        <p:nvSpPr>
          <p:cNvPr id="17334" name="Google Shape;17334;p45"/>
          <p:cNvSpPr txBox="1"/>
          <p:nvPr/>
        </p:nvSpPr>
        <p:spPr>
          <a:xfrm>
            <a:off x="5772175" y="3626173"/>
            <a:ext cx="2658600" cy="931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Venus has a beautiful name and is the second planet from the Sun. It’s terribly hot—it’s even hotter than Mercury, incredible!</a:t>
            </a:r>
            <a:endParaRPr>
              <a:solidFill>
                <a:schemeClr val="dk1"/>
              </a:solidFill>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73"/>
        <p:cNvGrpSpPr/>
        <p:nvPr/>
      </p:nvGrpSpPr>
      <p:grpSpPr>
        <a:xfrm>
          <a:off x="0" y="0"/>
          <a:ext cx="0" cy="0"/>
          <a:chOff x="0" y="0"/>
          <a:chExt cx="0" cy="0"/>
        </a:xfrm>
      </p:grpSpPr>
      <p:sp>
        <p:nvSpPr>
          <p:cNvPr id="16474" name="Google Shape;16474;p29"/>
          <p:cNvSpPr txBox="1">
            <a:spLocks noGrp="1"/>
          </p:cNvSpPr>
          <p:nvPr>
            <p:ph type="title" idx="15"/>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l-GR" sz="2800" dirty="0">
                <a:latin typeface="+mj-lt"/>
              </a:rPr>
              <a:t>Περιεχόμενα</a:t>
            </a:r>
            <a:endParaRPr sz="2800" dirty="0">
              <a:latin typeface="+mj-lt"/>
            </a:endParaRPr>
          </a:p>
        </p:txBody>
      </p:sp>
      <p:sp>
        <p:nvSpPr>
          <p:cNvPr id="16475" name="Google Shape;16475;p29"/>
          <p:cNvSpPr txBox="1">
            <a:spLocks noGrp="1"/>
          </p:cNvSpPr>
          <p:nvPr>
            <p:ph type="subTitle" idx="5"/>
          </p:nvPr>
        </p:nvSpPr>
        <p:spPr>
          <a:xfrm>
            <a:off x="3421244"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You can describe the topic of the section here</a:t>
            </a:r>
            <a:endParaRPr sz="1600" dirty="0">
              <a:solidFill>
                <a:srgbClr val="666666"/>
              </a:solidFill>
            </a:endParaRPr>
          </a:p>
        </p:txBody>
      </p:sp>
      <p:sp>
        <p:nvSpPr>
          <p:cNvPr id="16476" name="Google Shape;16476;p29"/>
          <p:cNvSpPr txBox="1">
            <a:spLocks noGrp="1"/>
          </p:cNvSpPr>
          <p:nvPr>
            <p:ph type="title"/>
          </p:nvPr>
        </p:nvSpPr>
        <p:spPr>
          <a:xfrm>
            <a:off x="720000"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01.</a:t>
            </a:r>
            <a:r>
              <a:rPr lang="en" dirty="0">
                <a:solidFill>
                  <a:schemeClr val="dk1"/>
                </a:solidFill>
              </a:rPr>
              <a:t> </a:t>
            </a:r>
            <a:r>
              <a:rPr lang="el-GR" b="1" dirty="0">
                <a:solidFill>
                  <a:schemeClr val="dk1"/>
                </a:solidFill>
                <a:latin typeface="+mj-lt"/>
              </a:rPr>
              <a:t>Σκοπός</a:t>
            </a:r>
            <a:endParaRPr dirty="0">
              <a:solidFill>
                <a:schemeClr val="dk1"/>
              </a:solidFill>
            </a:endParaRPr>
          </a:p>
        </p:txBody>
      </p:sp>
      <p:sp>
        <p:nvSpPr>
          <p:cNvPr id="16477" name="Google Shape;16477;p29"/>
          <p:cNvSpPr txBox="1">
            <a:spLocks noGrp="1"/>
          </p:cNvSpPr>
          <p:nvPr>
            <p:ph type="subTitle" idx="1"/>
          </p:nvPr>
        </p:nvSpPr>
        <p:spPr>
          <a:xfrm>
            <a:off x="720000"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Σκοπός πτυχιακής εργασίας</a:t>
            </a:r>
          </a:p>
        </p:txBody>
      </p:sp>
      <p:sp>
        <p:nvSpPr>
          <p:cNvPr id="16478" name="Google Shape;16478;p29"/>
          <p:cNvSpPr txBox="1">
            <a:spLocks noGrp="1"/>
          </p:cNvSpPr>
          <p:nvPr>
            <p:ph type="title" idx="2"/>
          </p:nvPr>
        </p:nvSpPr>
        <p:spPr>
          <a:xfrm>
            <a:off x="720000"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04.</a:t>
            </a:r>
            <a:r>
              <a:rPr lang="en" dirty="0">
                <a:solidFill>
                  <a:schemeClr val="dk1"/>
                </a:solidFill>
              </a:rPr>
              <a:t> </a:t>
            </a:r>
            <a:r>
              <a:rPr lang="el-GR" b="1" dirty="0">
                <a:solidFill>
                  <a:schemeClr val="dk1"/>
                </a:solidFill>
                <a:latin typeface="+mj-lt"/>
              </a:rPr>
              <a:t>Λειτουργίες</a:t>
            </a:r>
            <a:endParaRPr b="1" dirty="0">
              <a:solidFill>
                <a:schemeClr val="dk1"/>
              </a:solidFill>
              <a:latin typeface="+mj-lt"/>
            </a:endParaRPr>
          </a:p>
        </p:txBody>
      </p:sp>
      <p:sp>
        <p:nvSpPr>
          <p:cNvPr id="16479" name="Google Shape;16479;p29"/>
          <p:cNvSpPr txBox="1">
            <a:spLocks noGrp="1"/>
          </p:cNvSpPr>
          <p:nvPr>
            <p:ph type="subTitle" idx="3"/>
          </p:nvPr>
        </p:nvSpPr>
        <p:spPr>
          <a:xfrm>
            <a:off x="720000"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Βασικά στοιχεία για την ορθή λειτουργία</a:t>
            </a:r>
            <a:endParaRPr dirty="0">
              <a:latin typeface="+mj-lt"/>
            </a:endParaRPr>
          </a:p>
        </p:txBody>
      </p:sp>
      <p:sp>
        <p:nvSpPr>
          <p:cNvPr id="16480" name="Google Shape;16480;p29"/>
          <p:cNvSpPr txBox="1">
            <a:spLocks noGrp="1"/>
          </p:cNvSpPr>
          <p:nvPr>
            <p:ph type="title" idx="4"/>
          </p:nvPr>
        </p:nvSpPr>
        <p:spPr>
          <a:xfrm>
            <a:off x="3421244"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05.</a:t>
            </a:r>
            <a:r>
              <a:rPr lang="en" dirty="0">
                <a:solidFill>
                  <a:schemeClr val="dk1"/>
                </a:solidFill>
              </a:rPr>
              <a:t> </a:t>
            </a:r>
            <a:r>
              <a:rPr lang="el-GR" b="1" dirty="0">
                <a:solidFill>
                  <a:schemeClr val="dk1"/>
                </a:solidFill>
                <a:latin typeface="+mj-lt"/>
              </a:rPr>
              <a:t>Ανάλυση</a:t>
            </a:r>
            <a:endParaRPr b="1" dirty="0">
              <a:solidFill>
                <a:schemeClr val="dk1"/>
              </a:solidFill>
              <a:latin typeface="+mj-lt"/>
            </a:endParaRPr>
          </a:p>
        </p:txBody>
      </p:sp>
      <p:sp>
        <p:nvSpPr>
          <p:cNvPr id="16481" name="Google Shape;16481;p29"/>
          <p:cNvSpPr txBox="1">
            <a:spLocks noGrp="1"/>
          </p:cNvSpPr>
          <p:nvPr>
            <p:ph type="title" idx="6"/>
          </p:nvPr>
        </p:nvSpPr>
        <p:spPr>
          <a:xfrm>
            <a:off x="3421244"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02.</a:t>
            </a:r>
            <a:r>
              <a:rPr lang="en" dirty="0">
                <a:solidFill>
                  <a:schemeClr val="dk1"/>
                </a:solidFill>
              </a:rPr>
              <a:t> </a:t>
            </a:r>
            <a:r>
              <a:rPr lang="en-US" b="1" dirty="0">
                <a:solidFill>
                  <a:schemeClr val="dk1"/>
                </a:solidFill>
                <a:latin typeface="+mj-lt"/>
              </a:rPr>
              <a:t>Larave</a:t>
            </a:r>
            <a:r>
              <a:rPr lang="en-US" b="1" dirty="0">
                <a:latin typeface="+mj-lt"/>
              </a:rPr>
              <a:t>l</a:t>
            </a:r>
            <a:endParaRPr b="1" dirty="0">
              <a:solidFill>
                <a:schemeClr val="dk1"/>
              </a:solidFill>
              <a:latin typeface="+mj-lt"/>
            </a:endParaRPr>
          </a:p>
        </p:txBody>
      </p:sp>
      <p:sp>
        <p:nvSpPr>
          <p:cNvPr id="16482" name="Google Shape;16482;p29"/>
          <p:cNvSpPr txBox="1">
            <a:spLocks noGrp="1"/>
          </p:cNvSpPr>
          <p:nvPr>
            <p:ph type="subTitle" idx="7"/>
          </p:nvPr>
        </p:nvSpPr>
        <p:spPr>
          <a:xfrm>
            <a:off x="3421244"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Αναφορά στο </a:t>
            </a:r>
            <a:r>
              <a:rPr lang="en-US" dirty="0">
                <a:latin typeface="+mj-lt"/>
              </a:rPr>
              <a:t>Laravel</a:t>
            </a:r>
            <a:endParaRPr dirty="0">
              <a:latin typeface="+mj-lt"/>
            </a:endParaRPr>
          </a:p>
        </p:txBody>
      </p:sp>
      <p:sp>
        <p:nvSpPr>
          <p:cNvPr id="16483" name="Google Shape;16483;p29"/>
          <p:cNvSpPr txBox="1">
            <a:spLocks noGrp="1"/>
          </p:cNvSpPr>
          <p:nvPr>
            <p:ph type="title" idx="8"/>
          </p:nvPr>
        </p:nvSpPr>
        <p:spPr>
          <a:xfrm>
            <a:off x="6122487"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06.</a:t>
            </a:r>
            <a:r>
              <a:rPr lang="en" dirty="0">
                <a:solidFill>
                  <a:schemeClr val="dk1"/>
                </a:solidFill>
              </a:rPr>
              <a:t> </a:t>
            </a:r>
            <a:r>
              <a:rPr lang="el-GR" b="1" dirty="0">
                <a:latin typeface="+mj-lt"/>
              </a:rPr>
              <a:t>Συμπέρασμα</a:t>
            </a:r>
            <a:endParaRPr b="1" dirty="0">
              <a:solidFill>
                <a:schemeClr val="dk1"/>
              </a:solidFill>
              <a:latin typeface="+mj-lt"/>
            </a:endParaRPr>
          </a:p>
        </p:txBody>
      </p:sp>
      <p:sp>
        <p:nvSpPr>
          <p:cNvPr id="16484" name="Google Shape;16484;p29"/>
          <p:cNvSpPr txBox="1">
            <a:spLocks noGrp="1"/>
          </p:cNvSpPr>
          <p:nvPr>
            <p:ph type="subTitle" idx="9"/>
          </p:nvPr>
        </p:nvSpPr>
        <p:spPr>
          <a:xfrm>
            <a:off x="6122487"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You can describe the topic of the section here</a:t>
            </a:r>
            <a:endParaRPr/>
          </a:p>
        </p:txBody>
      </p:sp>
      <p:sp>
        <p:nvSpPr>
          <p:cNvPr id="16485" name="Google Shape;16485;p29"/>
          <p:cNvSpPr txBox="1">
            <a:spLocks noGrp="1"/>
          </p:cNvSpPr>
          <p:nvPr>
            <p:ph type="title" idx="13"/>
          </p:nvPr>
        </p:nvSpPr>
        <p:spPr>
          <a:xfrm>
            <a:off x="6122487"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03.</a:t>
            </a:r>
            <a:r>
              <a:rPr lang="en" dirty="0">
                <a:solidFill>
                  <a:schemeClr val="dk1"/>
                </a:solidFill>
              </a:rPr>
              <a:t> </a:t>
            </a:r>
            <a:r>
              <a:rPr lang="en" b="1" dirty="0">
                <a:solidFill>
                  <a:schemeClr val="dk1"/>
                </a:solidFill>
                <a:latin typeface="+mj-lt"/>
              </a:rPr>
              <a:t>Vue</a:t>
            </a:r>
            <a:endParaRPr b="1" dirty="0">
              <a:solidFill>
                <a:schemeClr val="dk1"/>
              </a:solidFill>
              <a:latin typeface="+mj-lt"/>
            </a:endParaRPr>
          </a:p>
        </p:txBody>
      </p:sp>
      <p:sp>
        <p:nvSpPr>
          <p:cNvPr id="16486" name="Google Shape;16486;p29"/>
          <p:cNvSpPr txBox="1">
            <a:spLocks noGrp="1"/>
          </p:cNvSpPr>
          <p:nvPr>
            <p:ph type="subTitle" idx="14"/>
          </p:nvPr>
        </p:nvSpPr>
        <p:spPr>
          <a:xfrm>
            <a:off x="6122487"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Αναφορά στο </a:t>
            </a:r>
            <a:r>
              <a:rPr lang="en-US" dirty="0">
                <a:latin typeface="+mj-lt"/>
              </a:rPr>
              <a:t>Vue</a:t>
            </a:r>
            <a:endParaRPr dirty="0">
              <a:latin typeface="+mj-lt"/>
            </a:endParaRPr>
          </a:p>
        </p:txBody>
      </p:sp>
      <p:grpSp>
        <p:nvGrpSpPr>
          <p:cNvPr id="16487" name="Google Shape;16487;p29"/>
          <p:cNvGrpSpPr/>
          <p:nvPr/>
        </p:nvGrpSpPr>
        <p:grpSpPr>
          <a:xfrm>
            <a:off x="8320098" y="4866112"/>
            <a:ext cx="510133" cy="78484"/>
            <a:chOff x="3521300" y="154525"/>
            <a:chExt cx="1256175" cy="193500"/>
          </a:xfrm>
        </p:grpSpPr>
        <p:sp>
          <p:nvSpPr>
            <p:cNvPr id="16488" name="Google Shape;16488;p29"/>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9" name="Google Shape;16489;p29"/>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0" name="Google Shape;16490;p29"/>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1" name="Google Shape;16491;p29"/>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73"/>
        <p:cNvGrpSpPr/>
        <p:nvPr/>
      </p:nvGrpSpPr>
      <p:grpSpPr>
        <a:xfrm>
          <a:off x="0" y="0"/>
          <a:ext cx="0" cy="0"/>
          <a:chOff x="0" y="0"/>
          <a:chExt cx="0" cy="0"/>
        </a:xfrm>
      </p:grpSpPr>
      <p:sp>
        <p:nvSpPr>
          <p:cNvPr id="17374" name="Google Shape;17374;p47"/>
          <p:cNvSpPr txBox="1">
            <a:spLocks noGrp="1"/>
          </p:cNvSpPr>
          <p:nvPr>
            <p:ph type="title" idx="8"/>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Conclusions</a:t>
            </a:r>
            <a:endParaRPr/>
          </a:p>
        </p:txBody>
      </p:sp>
      <p:sp>
        <p:nvSpPr>
          <p:cNvPr id="17375" name="Google Shape;17375;p47"/>
          <p:cNvSpPr txBox="1">
            <a:spLocks noGrp="1"/>
          </p:cNvSpPr>
          <p:nvPr>
            <p:ph type="title"/>
          </p:nvPr>
        </p:nvSpPr>
        <p:spPr>
          <a:xfrm>
            <a:off x="1820281" y="1620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Mars</a:t>
            </a:r>
            <a:endParaRPr/>
          </a:p>
        </p:txBody>
      </p:sp>
      <p:sp>
        <p:nvSpPr>
          <p:cNvPr id="17376" name="Google Shape;17376;p47"/>
          <p:cNvSpPr txBox="1">
            <a:spLocks noGrp="1"/>
          </p:cNvSpPr>
          <p:nvPr>
            <p:ph type="subTitle" idx="1"/>
          </p:nvPr>
        </p:nvSpPr>
        <p:spPr>
          <a:xfrm>
            <a:off x="1820281" y="2077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Despite being red, Mars is actually a cold place. It’s full of iron oxide dust</a:t>
            </a:r>
            <a:endParaRPr/>
          </a:p>
        </p:txBody>
      </p:sp>
      <p:sp>
        <p:nvSpPr>
          <p:cNvPr id="17377" name="Google Shape;17377;p47"/>
          <p:cNvSpPr txBox="1">
            <a:spLocks noGrp="1"/>
          </p:cNvSpPr>
          <p:nvPr>
            <p:ph type="title" idx="2"/>
          </p:nvPr>
        </p:nvSpPr>
        <p:spPr>
          <a:xfrm>
            <a:off x="5777829" y="1620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Venus</a:t>
            </a:r>
            <a:endParaRPr/>
          </a:p>
        </p:txBody>
      </p:sp>
      <p:sp>
        <p:nvSpPr>
          <p:cNvPr id="17378" name="Google Shape;17378;p47"/>
          <p:cNvSpPr txBox="1">
            <a:spLocks noGrp="1"/>
          </p:cNvSpPr>
          <p:nvPr>
            <p:ph type="subTitle" idx="3"/>
          </p:nvPr>
        </p:nvSpPr>
        <p:spPr>
          <a:xfrm>
            <a:off x="5777824" y="2077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Venus has a very beautiful name and is the second planet from the Sun</a:t>
            </a:r>
            <a:endParaRPr/>
          </a:p>
        </p:txBody>
      </p:sp>
      <p:sp>
        <p:nvSpPr>
          <p:cNvPr id="17379" name="Google Shape;17379;p47"/>
          <p:cNvSpPr txBox="1">
            <a:spLocks noGrp="1"/>
          </p:cNvSpPr>
          <p:nvPr>
            <p:ph type="title" idx="4"/>
          </p:nvPr>
        </p:nvSpPr>
        <p:spPr>
          <a:xfrm>
            <a:off x="1820281" y="3204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Mercury</a:t>
            </a:r>
            <a:endParaRPr/>
          </a:p>
        </p:txBody>
      </p:sp>
      <p:sp>
        <p:nvSpPr>
          <p:cNvPr id="17380" name="Google Shape;17380;p47"/>
          <p:cNvSpPr txBox="1">
            <a:spLocks noGrp="1"/>
          </p:cNvSpPr>
          <p:nvPr>
            <p:ph type="subTitle" idx="5"/>
          </p:nvPr>
        </p:nvSpPr>
        <p:spPr>
          <a:xfrm>
            <a:off x="1820281" y="3661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Mercury is the closest planet to the Sun and the smallest one in the Solar System</a:t>
            </a:r>
            <a:endParaRPr/>
          </a:p>
        </p:txBody>
      </p:sp>
      <p:sp>
        <p:nvSpPr>
          <p:cNvPr id="17381" name="Google Shape;17381;p47"/>
          <p:cNvSpPr txBox="1">
            <a:spLocks noGrp="1"/>
          </p:cNvSpPr>
          <p:nvPr>
            <p:ph type="title" idx="6"/>
          </p:nvPr>
        </p:nvSpPr>
        <p:spPr>
          <a:xfrm>
            <a:off x="5777829" y="3204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Neptune</a:t>
            </a:r>
            <a:endParaRPr/>
          </a:p>
        </p:txBody>
      </p:sp>
      <p:sp>
        <p:nvSpPr>
          <p:cNvPr id="17382" name="Google Shape;17382;p47"/>
          <p:cNvSpPr txBox="1">
            <a:spLocks noGrp="1"/>
          </p:cNvSpPr>
          <p:nvPr>
            <p:ph type="subTitle" idx="7"/>
          </p:nvPr>
        </p:nvSpPr>
        <p:spPr>
          <a:xfrm>
            <a:off x="5777824" y="3661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Neptune is an ice giant. It’s the farthest planet from the sun and very cold</a:t>
            </a:r>
            <a:endParaRPr/>
          </a:p>
        </p:txBody>
      </p:sp>
      <p:grpSp>
        <p:nvGrpSpPr>
          <p:cNvPr id="17383" name="Google Shape;17383;p47"/>
          <p:cNvGrpSpPr/>
          <p:nvPr/>
        </p:nvGrpSpPr>
        <p:grpSpPr>
          <a:xfrm>
            <a:off x="956871" y="3149413"/>
            <a:ext cx="634913" cy="566464"/>
            <a:chOff x="4095346" y="4243208"/>
            <a:chExt cx="375377" cy="332140"/>
          </a:xfrm>
        </p:grpSpPr>
        <p:sp>
          <p:nvSpPr>
            <p:cNvPr id="17384" name="Google Shape;17384;p47"/>
            <p:cNvSpPr/>
            <p:nvPr/>
          </p:nvSpPr>
          <p:spPr>
            <a:xfrm>
              <a:off x="4095346" y="4243208"/>
              <a:ext cx="375377" cy="332140"/>
            </a:xfrm>
            <a:custGeom>
              <a:avLst/>
              <a:gdLst/>
              <a:ahLst/>
              <a:cxnLst/>
              <a:rect l="l" t="t" r="r" b="b"/>
              <a:pathLst>
                <a:path w="20206" h="17881" extrusionOk="0">
                  <a:moveTo>
                    <a:pt x="13394" y="1184"/>
                  </a:moveTo>
                  <a:lnTo>
                    <a:pt x="11166" y="3872"/>
                  </a:lnTo>
                  <a:lnTo>
                    <a:pt x="1184" y="3872"/>
                  </a:lnTo>
                  <a:lnTo>
                    <a:pt x="1184" y="1184"/>
                  </a:lnTo>
                  <a:close/>
                  <a:moveTo>
                    <a:pt x="19021" y="1184"/>
                  </a:moveTo>
                  <a:lnTo>
                    <a:pt x="19021" y="16697"/>
                  </a:lnTo>
                  <a:lnTo>
                    <a:pt x="1184" y="16697"/>
                  </a:lnTo>
                  <a:lnTo>
                    <a:pt x="1184" y="5056"/>
                  </a:lnTo>
                  <a:lnTo>
                    <a:pt x="11722" y="5056"/>
                  </a:lnTo>
                  <a:lnTo>
                    <a:pt x="14932" y="1184"/>
                  </a:lnTo>
                  <a:close/>
                  <a:moveTo>
                    <a:pt x="0" y="0"/>
                  </a:moveTo>
                  <a:lnTo>
                    <a:pt x="0" y="17881"/>
                  </a:lnTo>
                  <a:lnTo>
                    <a:pt x="20205" y="17881"/>
                  </a:lnTo>
                  <a:lnTo>
                    <a:pt x="20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5" name="Google Shape;17385;p47"/>
            <p:cNvSpPr/>
            <p:nvPr/>
          </p:nvSpPr>
          <p:spPr>
            <a:xfrm>
              <a:off x="4142496"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6" name="Google Shape;17386;p47"/>
            <p:cNvSpPr/>
            <p:nvPr/>
          </p:nvSpPr>
          <p:spPr>
            <a:xfrm>
              <a:off x="4183069"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7" name="Google Shape;17387;p47"/>
            <p:cNvSpPr/>
            <p:nvPr/>
          </p:nvSpPr>
          <p:spPr>
            <a:xfrm>
              <a:off x="4223623"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8" name="Google Shape;17388;p47"/>
            <p:cNvSpPr/>
            <p:nvPr/>
          </p:nvSpPr>
          <p:spPr>
            <a:xfrm>
              <a:off x="4227302" y="4377152"/>
              <a:ext cx="122463" cy="141374"/>
            </a:xfrm>
            <a:custGeom>
              <a:avLst/>
              <a:gdLst/>
              <a:ahLst/>
              <a:cxnLst/>
              <a:rect l="l" t="t" r="r" b="b"/>
              <a:pathLst>
                <a:path w="6592" h="7611" extrusionOk="0">
                  <a:moveTo>
                    <a:pt x="1185" y="2050"/>
                  </a:moveTo>
                  <a:lnTo>
                    <a:pt x="4223" y="3805"/>
                  </a:lnTo>
                  <a:lnTo>
                    <a:pt x="1185" y="5559"/>
                  </a:lnTo>
                  <a:lnTo>
                    <a:pt x="1185" y="2050"/>
                  </a:lnTo>
                  <a:close/>
                  <a:moveTo>
                    <a:pt x="1" y="1"/>
                  </a:moveTo>
                  <a:lnTo>
                    <a:pt x="1" y="7610"/>
                  </a:lnTo>
                  <a:lnTo>
                    <a:pt x="6591" y="380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9" name="Google Shape;17389;p47"/>
          <p:cNvGrpSpPr/>
          <p:nvPr/>
        </p:nvGrpSpPr>
        <p:grpSpPr>
          <a:xfrm>
            <a:off x="5047371" y="3112605"/>
            <a:ext cx="501872" cy="640088"/>
            <a:chOff x="4609051" y="1919234"/>
            <a:chExt cx="296720" cy="375308"/>
          </a:xfrm>
        </p:grpSpPr>
        <p:sp>
          <p:nvSpPr>
            <p:cNvPr id="17390" name="Google Shape;17390;p47"/>
            <p:cNvSpPr/>
            <p:nvPr/>
          </p:nvSpPr>
          <p:spPr>
            <a:xfrm>
              <a:off x="4609051" y="2058547"/>
              <a:ext cx="296720" cy="235995"/>
            </a:xfrm>
            <a:custGeom>
              <a:avLst/>
              <a:gdLst/>
              <a:ahLst/>
              <a:cxnLst/>
              <a:rect l="l" t="t" r="r" b="b"/>
              <a:pathLst>
                <a:path w="15972" h="12705" extrusionOk="0">
                  <a:moveTo>
                    <a:pt x="5492" y="1184"/>
                  </a:moveTo>
                  <a:cubicBezTo>
                    <a:pt x="6541" y="1186"/>
                    <a:pt x="7392" y="2037"/>
                    <a:pt x="7394" y="3086"/>
                  </a:cubicBezTo>
                  <a:lnTo>
                    <a:pt x="7394" y="9684"/>
                  </a:lnTo>
                  <a:cubicBezTo>
                    <a:pt x="6852" y="9257"/>
                    <a:pt x="6181" y="9026"/>
                    <a:pt x="5492" y="9026"/>
                  </a:cubicBezTo>
                  <a:lnTo>
                    <a:pt x="1184" y="9026"/>
                  </a:lnTo>
                  <a:lnTo>
                    <a:pt x="1184" y="1184"/>
                  </a:lnTo>
                  <a:close/>
                  <a:moveTo>
                    <a:pt x="14786" y="1184"/>
                  </a:moveTo>
                  <a:lnTo>
                    <a:pt x="14786" y="9026"/>
                  </a:lnTo>
                  <a:lnTo>
                    <a:pt x="10480" y="9026"/>
                  </a:lnTo>
                  <a:cubicBezTo>
                    <a:pt x="9789" y="9026"/>
                    <a:pt x="9120" y="9257"/>
                    <a:pt x="8578" y="9684"/>
                  </a:cubicBezTo>
                  <a:lnTo>
                    <a:pt x="8578" y="3086"/>
                  </a:lnTo>
                  <a:cubicBezTo>
                    <a:pt x="8578" y="2037"/>
                    <a:pt x="9429" y="1186"/>
                    <a:pt x="10480" y="1184"/>
                  </a:cubicBezTo>
                  <a:close/>
                  <a:moveTo>
                    <a:pt x="5492" y="10209"/>
                  </a:moveTo>
                  <a:cubicBezTo>
                    <a:pt x="6313" y="10211"/>
                    <a:pt x="7041" y="10740"/>
                    <a:pt x="7298" y="11520"/>
                  </a:cubicBezTo>
                  <a:lnTo>
                    <a:pt x="1184" y="11520"/>
                  </a:lnTo>
                  <a:lnTo>
                    <a:pt x="1184" y="10209"/>
                  </a:lnTo>
                  <a:close/>
                  <a:moveTo>
                    <a:pt x="14786" y="10209"/>
                  </a:moveTo>
                  <a:lnTo>
                    <a:pt x="14786" y="11520"/>
                  </a:lnTo>
                  <a:lnTo>
                    <a:pt x="8672" y="11520"/>
                  </a:lnTo>
                  <a:cubicBezTo>
                    <a:pt x="8929" y="10740"/>
                    <a:pt x="9657" y="10211"/>
                    <a:pt x="10480" y="10209"/>
                  </a:cubicBezTo>
                  <a:close/>
                  <a:moveTo>
                    <a:pt x="0" y="0"/>
                  </a:moveTo>
                  <a:lnTo>
                    <a:pt x="0" y="12704"/>
                  </a:lnTo>
                  <a:lnTo>
                    <a:pt x="15971" y="12704"/>
                  </a:lnTo>
                  <a:lnTo>
                    <a:pt x="15971" y="0"/>
                  </a:lnTo>
                  <a:lnTo>
                    <a:pt x="10480" y="0"/>
                  </a:lnTo>
                  <a:cubicBezTo>
                    <a:pt x="9493" y="0"/>
                    <a:pt x="8566" y="473"/>
                    <a:pt x="7985" y="1272"/>
                  </a:cubicBezTo>
                  <a:cubicBezTo>
                    <a:pt x="7406" y="473"/>
                    <a:pt x="6479" y="0"/>
                    <a:pt x="5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1" name="Google Shape;17391;p47"/>
            <p:cNvSpPr/>
            <p:nvPr/>
          </p:nvSpPr>
          <p:spPr>
            <a:xfrm>
              <a:off x="4656145" y="2122630"/>
              <a:ext cx="65170" cy="21993"/>
            </a:xfrm>
            <a:custGeom>
              <a:avLst/>
              <a:gdLst/>
              <a:ahLst/>
              <a:cxnLst/>
              <a:rect l="l" t="t" r="r" b="b"/>
              <a:pathLst>
                <a:path w="3508" h="1184" extrusionOk="0">
                  <a:moveTo>
                    <a:pt x="1" y="1"/>
                  </a:moveTo>
                  <a:lnTo>
                    <a:pt x="1" y="1183"/>
                  </a:lnTo>
                  <a:lnTo>
                    <a:pt x="3508" y="1183"/>
                  </a:lnTo>
                  <a:lnTo>
                    <a:pt x="35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2" name="Google Shape;17392;p47"/>
            <p:cNvSpPr/>
            <p:nvPr/>
          </p:nvSpPr>
          <p:spPr>
            <a:xfrm>
              <a:off x="4656145" y="2169588"/>
              <a:ext cx="65170" cy="22011"/>
            </a:xfrm>
            <a:custGeom>
              <a:avLst/>
              <a:gdLst/>
              <a:ahLst/>
              <a:cxnLst/>
              <a:rect l="l" t="t" r="r" b="b"/>
              <a:pathLst>
                <a:path w="3508" h="1185" extrusionOk="0">
                  <a:moveTo>
                    <a:pt x="1" y="0"/>
                  </a:moveTo>
                  <a:lnTo>
                    <a:pt x="1" y="1184"/>
                  </a:lnTo>
                  <a:lnTo>
                    <a:pt x="3508" y="1184"/>
                  </a:lnTo>
                  <a:lnTo>
                    <a:pt x="3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3" name="Google Shape;17393;p47"/>
            <p:cNvSpPr/>
            <p:nvPr/>
          </p:nvSpPr>
          <p:spPr>
            <a:xfrm>
              <a:off x="4794194" y="2122630"/>
              <a:ext cx="65170" cy="21993"/>
            </a:xfrm>
            <a:custGeom>
              <a:avLst/>
              <a:gdLst/>
              <a:ahLst/>
              <a:cxnLst/>
              <a:rect l="l" t="t" r="r" b="b"/>
              <a:pathLst>
                <a:path w="3508" h="1184" extrusionOk="0">
                  <a:moveTo>
                    <a:pt x="0" y="1"/>
                  </a:moveTo>
                  <a:lnTo>
                    <a:pt x="0" y="1183"/>
                  </a:lnTo>
                  <a:lnTo>
                    <a:pt x="3507" y="1183"/>
                  </a:lnTo>
                  <a:lnTo>
                    <a:pt x="3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4" name="Google Shape;17394;p47"/>
            <p:cNvSpPr/>
            <p:nvPr/>
          </p:nvSpPr>
          <p:spPr>
            <a:xfrm>
              <a:off x="4794194" y="2169588"/>
              <a:ext cx="65170" cy="22011"/>
            </a:xfrm>
            <a:custGeom>
              <a:avLst/>
              <a:gdLst/>
              <a:ahLst/>
              <a:cxnLst/>
              <a:rect l="l" t="t" r="r" b="b"/>
              <a:pathLst>
                <a:path w="3508" h="1185" extrusionOk="0">
                  <a:moveTo>
                    <a:pt x="0" y="0"/>
                  </a:moveTo>
                  <a:lnTo>
                    <a:pt x="0" y="1184"/>
                  </a:lnTo>
                  <a:lnTo>
                    <a:pt x="3507" y="1184"/>
                  </a:lnTo>
                  <a:lnTo>
                    <a:pt x="3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5" name="Google Shape;17395;p47"/>
            <p:cNvSpPr/>
            <p:nvPr/>
          </p:nvSpPr>
          <p:spPr>
            <a:xfrm>
              <a:off x="4726071" y="2006704"/>
              <a:ext cx="62680" cy="29051"/>
            </a:xfrm>
            <a:custGeom>
              <a:avLst/>
              <a:gdLst/>
              <a:ahLst/>
              <a:cxnLst/>
              <a:rect l="l" t="t" r="r" b="b"/>
              <a:pathLst>
                <a:path w="3374" h="1564" extrusionOk="0">
                  <a:moveTo>
                    <a:pt x="1686" y="1"/>
                  </a:moveTo>
                  <a:cubicBezTo>
                    <a:pt x="1002" y="1"/>
                    <a:pt x="366" y="352"/>
                    <a:pt x="0" y="931"/>
                  </a:cubicBezTo>
                  <a:lnTo>
                    <a:pt x="999" y="1564"/>
                  </a:lnTo>
                  <a:cubicBezTo>
                    <a:pt x="1159" y="1312"/>
                    <a:pt x="1423" y="1185"/>
                    <a:pt x="1687" y="1185"/>
                  </a:cubicBezTo>
                  <a:cubicBezTo>
                    <a:pt x="1950" y="1185"/>
                    <a:pt x="2214" y="1312"/>
                    <a:pt x="2373" y="1564"/>
                  </a:cubicBezTo>
                  <a:lnTo>
                    <a:pt x="3373" y="931"/>
                  </a:lnTo>
                  <a:cubicBezTo>
                    <a:pt x="3007" y="352"/>
                    <a:pt x="2370" y="1"/>
                    <a:pt x="1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6" name="Google Shape;17396;p47"/>
            <p:cNvSpPr/>
            <p:nvPr/>
          </p:nvSpPr>
          <p:spPr>
            <a:xfrm>
              <a:off x="4689659" y="1963888"/>
              <a:ext cx="135486" cy="49112"/>
            </a:xfrm>
            <a:custGeom>
              <a:avLst/>
              <a:gdLst/>
              <a:ahLst/>
              <a:cxnLst/>
              <a:rect l="l" t="t" r="r" b="b"/>
              <a:pathLst>
                <a:path w="7293" h="2644" extrusionOk="0">
                  <a:moveTo>
                    <a:pt x="3646" y="0"/>
                  </a:moveTo>
                  <a:cubicBezTo>
                    <a:pt x="2166" y="0"/>
                    <a:pt x="790" y="759"/>
                    <a:pt x="0" y="2010"/>
                  </a:cubicBezTo>
                  <a:lnTo>
                    <a:pt x="1000" y="2643"/>
                  </a:lnTo>
                  <a:cubicBezTo>
                    <a:pt x="1574" y="1735"/>
                    <a:pt x="2573" y="1184"/>
                    <a:pt x="3646" y="1184"/>
                  </a:cubicBezTo>
                  <a:cubicBezTo>
                    <a:pt x="4720" y="1184"/>
                    <a:pt x="5718" y="1735"/>
                    <a:pt x="6292" y="2643"/>
                  </a:cubicBezTo>
                  <a:lnTo>
                    <a:pt x="7292" y="2010"/>
                  </a:lnTo>
                  <a:cubicBezTo>
                    <a:pt x="6502" y="759"/>
                    <a:pt x="5126" y="0"/>
                    <a:pt x="3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7" name="Google Shape;17397;p47"/>
            <p:cNvSpPr/>
            <p:nvPr/>
          </p:nvSpPr>
          <p:spPr>
            <a:xfrm>
              <a:off x="4651482" y="1919234"/>
              <a:ext cx="211839" cy="70139"/>
            </a:xfrm>
            <a:custGeom>
              <a:avLst/>
              <a:gdLst/>
              <a:ahLst/>
              <a:cxnLst/>
              <a:rect l="l" t="t" r="r" b="b"/>
              <a:pathLst>
                <a:path w="11403" h="3776" extrusionOk="0">
                  <a:moveTo>
                    <a:pt x="5701" y="1"/>
                  </a:moveTo>
                  <a:cubicBezTo>
                    <a:pt x="3376" y="1"/>
                    <a:pt x="1246" y="1174"/>
                    <a:pt x="1" y="3142"/>
                  </a:cubicBezTo>
                  <a:lnTo>
                    <a:pt x="1001" y="3775"/>
                  </a:lnTo>
                  <a:cubicBezTo>
                    <a:pt x="2028" y="2152"/>
                    <a:pt x="3785" y="1183"/>
                    <a:pt x="5702" y="1183"/>
                  </a:cubicBezTo>
                  <a:lnTo>
                    <a:pt x="5702" y="1183"/>
                  </a:lnTo>
                  <a:cubicBezTo>
                    <a:pt x="7619" y="1183"/>
                    <a:pt x="9376" y="2152"/>
                    <a:pt x="10403" y="3775"/>
                  </a:cubicBezTo>
                  <a:lnTo>
                    <a:pt x="11403" y="3142"/>
                  </a:lnTo>
                  <a:cubicBezTo>
                    <a:pt x="10156" y="1174"/>
                    <a:pt x="8026" y="1"/>
                    <a:pt x="5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8" name="Google Shape;17398;p47"/>
          <p:cNvGrpSpPr/>
          <p:nvPr/>
        </p:nvGrpSpPr>
        <p:grpSpPr>
          <a:xfrm>
            <a:off x="4914393" y="1528906"/>
            <a:ext cx="634850" cy="639486"/>
            <a:chOff x="4055571" y="1936453"/>
            <a:chExt cx="375340" cy="374955"/>
          </a:xfrm>
        </p:grpSpPr>
        <p:sp>
          <p:nvSpPr>
            <p:cNvPr id="17399" name="Google Shape;17399;p47"/>
            <p:cNvSpPr/>
            <p:nvPr/>
          </p:nvSpPr>
          <p:spPr>
            <a:xfrm>
              <a:off x="4055571" y="1936453"/>
              <a:ext cx="375340" cy="374955"/>
            </a:xfrm>
            <a:custGeom>
              <a:avLst/>
              <a:gdLst/>
              <a:ahLst/>
              <a:cxnLst/>
              <a:rect l="l" t="t" r="r" b="b"/>
              <a:pathLst>
                <a:path w="20204" h="20186" extrusionOk="0">
                  <a:moveTo>
                    <a:pt x="13392" y="1185"/>
                  </a:moveTo>
                  <a:lnTo>
                    <a:pt x="11165" y="3872"/>
                  </a:lnTo>
                  <a:lnTo>
                    <a:pt x="1183" y="3872"/>
                  </a:lnTo>
                  <a:lnTo>
                    <a:pt x="1183" y="1185"/>
                  </a:lnTo>
                  <a:close/>
                  <a:moveTo>
                    <a:pt x="19018" y="1185"/>
                  </a:moveTo>
                  <a:lnTo>
                    <a:pt x="19020" y="16696"/>
                  </a:lnTo>
                  <a:lnTo>
                    <a:pt x="14405" y="16696"/>
                  </a:lnTo>
                  <a:lnTo>
                    <a:pt x="14088" y="16126"/>
                  </a:lnTo>
                  <a:lnTo>
                    <a:pt x="16074" y="15028"/>
                  </a:lnTo>
                  <a:lnTo>
                    <a:pt x="8407" y="9413"/>
                  </a:lnTo>
                  <a:lnTo>
                    <a:pt x="8927" y="16696"/>
                  </a:lnTo>
                  <a:lnTo>
                    <a:pt x="1183" y="16696"/>
                  </a:lnTo>
                  <a:lnTo>
                    <a:pt x="1183" y="5055"/>
                  </a:lnTo>
                  <a:lnTo>
                    <a:pt x="11720" y="5055"/>
                  </a:lnTo>
                  <a:lnTo>
                    <a:pt x="14929" y="1185"/>
                  </a:lnTo>
                  <a:close/>
                  <a:moveTo>
                    <a:pt x="9770" y="11878"/>
                  </a:moveTo>
                  <a:lnTo>
                    <a:pt x="13879" y="14888"/>
                  </a:lnTo>
                  <a:lnTo>
                    <a:pt x="12479" y="15661"/>
                  </a:lnTo>
                  <a:lnTo>
                    <a:pt x="13800" y="18053"/>
                  </a:lnTo>
                  <a:lnTo>
                    <a:pt x="12855" y="18577"/>
                  </a:lnTo>
                  <a:lnTo>
                    <a:pt x="11532" y="16185"/>
                  </a:lnTo>
                  <a:lnTo>
                    <a:pt x="10133" y="16959"/>
                  </a:lnTo>
                  <a:lnTo>
                    <a:pt x="9770" y="11878"/>
                  </a:lnTo>
                  <a:close/>
                  <a:moveTo>
                    <a:pt x="0" y="1"/>
                  </a:moveTo>
                  <a:lnTo>
                    <a:pt x="0" y="17880"/>
                  </a:lnTo>
                  <a:lnTo>
                    <a:pt x="9012" y="17880"/>
                  </a:lnTo>
                  <a:lnTo>
                    <a:pt x="9084" y="18891"/>
                  </a:lnTo>
                  <a:lnTo>
                    <a:pt x="11069" y="17793"/>
                  </a:lnTo>
                  <a:lnTo>
                    <a:pt x="12391" y="20185"/>
                  </a:lnTo>
                  <a:lnTo>
                    <a:pt x="15410" y="18517"/>
                  </a:lnTo>
                  <a:lnTo>
                    <a:pt x="15057" y="17880"/>
                  </a:lnTo>
                  <a:lnTo>
                    <a:pt x="20202" y="17880"/>
                  </a:lnTo>
                  <a:lnTo>
                    <a:pt x="20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0" name="Google Shape;17400;p47"/>
            <p:cNvSpPr/>
            <p:nvPr/>
          </p:nvSpPr>
          <p:spPr>
            <a:xfrm>
              <a:off x="4102721" y="1972433"/>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1" name="Google Shape;17401;p47"/>
            <p:cNvSpPr/>
            <p:nvPr/>
          </p:nvSpPr>
          <p:spPr>
            <a:xfrm>
              <a:off x="4143257" y="1972433"/>
              <a:ext cx="22014" cy="22123"/>
            </a:xfrm>
            <a:custGeom>
              <a:avLst/>
              <a:gdLst/>
              <a:ahLst/>
              <a:cxnLst/>
              <a:rect l="l" t="t" r="r" b="b"/>
              <a:pathLst>
                <a:path w="1185" h="1191" extrusionOk="0">
                  <a:moveTo>
                    <a:pt x="1" y="0"/>
                  </a:moveTo>
                  <a:lnTo>
                    <a:pt x="1" y="1190"/>
                  </a:lnTo>
                  <a:lnTo>
                    <a:pt x="1185" y="1190"/>
                  </a:lnTo>
                  <a:lnTo>
                    <a:pt x="1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2" name="Google Shape;17402;p47"/>
            <p:cNvSpPr/>
            <p:nvPr/>
          </p:nvSpPr>
          <p:spPr>
            <a:xfrm>
              <a:off x="4183849" y="1972433"/>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3" name="Google Shape;17403;p47"/>
            <p:cNvSpPr/>
            <p:nvPr/>
          </p:nvSpPr>
          <p:spPr>
            <a:xfrm>
              <a:off x="4174858" y="2056522"/>
              <a:ext cx="38493" cy="45416"/>
            </a:xfrm>
            <a:custGeom>
              <a:avLst/>
              <a:gdLst/>
              <a:ahLst/>
              <a:cxnLst/>
              <a:rect l="l" t="t" r="r" b="b"/>
              <a:pathLst>
                <a:path w="2072" h="2445" extrusionOk="0">
                  <a:moveTo>
                    <a:pt x="1037" y="0"/>
                  </a:moveTo>
                  <a:lnTo>
                    <a:pt x="1" y="574"/>
                  </a:lnTo>
                  <a:lnTo>
                    <a:pt x="1035" y="2444"/>
                  </a:lnTo>
                  <a:lnTo>
                    <a:pt x="2071" y="1871"/>
                  </a:lnTo>
                  <a:lnTo>
                    <a:pt x="1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4" name="Google Shape;17404;p47"/>
            <p:cNvSpPr/>
            <p:nvPr/>
          </p:nvSpPr>
          <p:spPr>
            <a:xfrm>
              <a:off x="4225481" y="2051822"/>
              <a:ext cx="32195" cy="44320"/>
            </a:xfrm>
            <a:custGeom>
              <a:avLst/>
              <a:gdLst/>
              <a:ahLst/>
              <a:cxnLst/>
              <a:rect l="l" t="t" r="r" b="b"/>
              <a:pathLst>
                <a:path w="1733" h="2386" extrusionOk="0">
                  <a:moveTo>
                    <a:pt x="595" y="1"/>
                  </a:moveTo>
                  <a:lnTo>
                    <a:pt x="0" y="2055"/>
                  </a:lnTo>
                  <a:lnTo>
                    <a:pt x="1138" y="2385"/>
                  </a:lnTo>
                  <a:lnTo>
                    <a:pt x="1732" y="331"/>
                  </a:lnTo>
                  <a:lnTo>
                    <a:pt x="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5" name="Google Shape;17405;p47"/>
            <p:cNvSpPr/>
            <p:nvPr/>
          </p:nvSpPr>
          <p:spPr>
            <a:xfrm>
              <a:off x="4256468" y="2085035"/>
              <a:ext cx="45422" cy="38395"/>
            </a:xfrm>
            <a:custGeom>
              <a:avLst/>
              <a:gdLst/>
              <a:ahLst/>
              <a:cxnLst/>
              <a:rect l="l" t="t" r="r" b="b"/>
              <a:pathLst>
                <a:path w="2445" h="2067" extrusionOk="0">
                  <a:moveTo>
                    <a:pt x="1874" y="0"/>
                  </a:moveTo>
                  <a:lnTo>
                    <a:pt x="0" y="1027"/>
                  </a:lnTo>
                  <a:lnTo>
                    <a:pt x="569" y="2066"/>
                  </a:lnTo>
                  <a:lnTo>
                    <a:pt x="2444" y="1038"/>
                  </a:lnTo>
                  <a:lnTo>
                    <a:pt x="18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6" name="Google Shape;17406;p47"/>
            <p:cNvSpPr/>
            <p:nvPr/>
          </p:nvSpPr>
          <p:spPr>
            <a:xfrm>
              <a:off x="4142235" y="2100675"/>
              <a:ext cx="44233" cy="32135"/>
            </a:xfrm>
            <a:custGeom>
              <a:avLst/>
              <a:gdLst/>
              <a:ahLst/>
              <a:cxnLst/>
              <a:rect l="l" t="t" r="r" b="b"/>
              <a:pathLst>
                <a:path w="2381" h="1730" extrusionOk="0">
                  <a:moveTo>
                    <a:pt x="326" y="0"/>
                  </a:moveTo>
                  <a:lnTo>
                    <a:pt x="1" y="1139"/>
                  </a:lnTo>
                  <a:lnTo>
                    <a:pt x="2055" y="1729"/>
                  </a:lnTo>
                  <a:lnTo>
                    <a:pt x="2381" y="590"/>
                  </a:lnTo>
                  <a:lnTo>
                    <a:pt x="3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7" name="Google Shape;17407;p47"/>
            <p:cNvSpPr/>
            <p:nvPr/>
          </p:nvSpPr>
          <p:spPr>
            <a:xfrm>
              <a:off x="4147400" y="2145255"/>
              <a:ext cx="45422" cy="38580"/>
            </a:xfrm>
            <a:custGeom>
              <a:avLst/>
              <a:gdLst/>
              <a:ahLst/>
              <a:cxnLst/>
              <a:rect l="l" t="t" r="r" b="b"/>
              <a:pathLst>
                <a:path w="2445" h="2077" extrusionOk="0">
                  <a:moveTo>
                    <a:pt x="1868" y="1"/>
                  </a:moveTo>
                  <a:lnTo>
                    <a:pt x="0" y="1040"/>
                  </a:lnTo>
                  <a:lnTo>
                    <a:pt x="577" y="2076"/>
                  </a:lnTo>
                  <a:lnTo>
                    <a:pt x="2445" y="1036"/>
                  </a:lnTo>
                  <a:lnTo>
                    <a:pt x="1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8" name="Google Shape;17408;p47"/>
          <p:cNvGrpSpPr/>
          <p:nvPr/>
        </p:nvGrpSpPr>
        <p:grpSpPr>
          <a:xfrm>
            <a:off x="956988" y="1528605"/>
            <a:ext cx="634693" cy="640088"/>
            <a:chOff x="3543204" y="1938403"/>
            <a:chExt cx="375247" cy="375308"/>
          </a:xfrm>
        </p:grpSpPr>
        <p:sp>
          <p:nvSpPr>
            <p:cNvPr id="17409" name="Google Shape;17409;p47"/>
            <p:cNvSpPr/>
            <p:nvPr/>
          </p:nvSpPr>
          <p:spPr>
            <a:xfrm>
              <a:off x="3543204" y="1938403"/>
              <a:ext cx="375247" cy="375308"/>
            </a:xfrm>
            <a:custGeom>
              <a:avLst/>
              <a:gdLst/>
              <a:ahLst/>
              <a:cxnLst/>
              <a:rect l="l" t="t" r="r" b="b"/>
              <a:pathLst>
                <a:path w="20199" h="20205" extrusionOk="0">
                  <a:moveTo>
                    <a:pt x="4447" y="1626"/>
                  </a:moveTo>
                  <a:lnTo>
                    <a:pt x="4447" y="4447"/>
                  </a:lnTo>
                  <a:lnTo>
                    <a:pt x="1627" y="4447"/>
                  </a:lnTo>
                  <a:lnTo>
                    <a:pt x="4447" y="1626"/>
                  </a:lnTo>
                  <a:close/>
                  <a:moveTo>
                    <a:pt x="19015" y="8654"/>
                  </a:moveTo>
                  <a:lnTo>
                    <a:pt x="19015" y="16009"/>
                  </a:lnTo>
                  <a:lnTo>
                    <a:pt x="3947" y="16009"/>
                  </a:lnTo>
                  <a:lnTo>
                    <a:pt x="3947" y="8654"/>
                  </a:lnTo>
                  <a:close/>
                  <a:moveTo>
                    <a:pt x="13931" y="1184"/>
                  </a:moveTo>
                  <a:lnTo>
                    <a:pt x="13931" y="7470"/>
                  </a:lnTo>
                  <a:lnTo>
                    <a:pt x="2763" y="7470"/>
                  </a:lnTo>
                  <a:lnTo>
                    <a:pt x="2763" y="17193"/>
                  </a:lnTo>
                  <a:lnTo>
                    <a:pt x="13931" y="17193"/>
                  </a:lnTo>
                  <a:lnTo>
                    <a:pt x="13931" y="19020"/>
                  </a:lnTo>
                  <a:lnTo>
                    <a:pt x="1183" y="19020"/>
                  </a:lnTo>
                  <a:lnTo>
                    <a:pt x="1183" y="5631"/>
                  </a:lnTo>
                  <a:lnTo>
                    <a:pt x="5630" y="5631"/>
                  </a:lnTo>
                  <a:lnTo>
                    <a:pt x="5630" y="1184"/>
                  </a:lnTo>
                  <a:close/>
                  <a:moveTo>
                    <a:pt x="4398" y="0"/>
                  </a:moveTo>
                  <a:lnTo>
                    <a:pt x="1" y="4399"/>
                  </a:lnTo>
                  <a:lnTo>
                    <a:pt x="1" y="20204"/>
                  </a:lnTo>
                  <a:lnTo>
                    <a:pt x="15113" y="20204"/>
                  </a:lnTo>
                  <a:lnTo>
                    <a:pt x="15113" y="17193"/>
                  </a:lnTo>
                  <a:lnTo>
                    <a:pt x="20199" y="17193"/>
                  </a:lnTo>
                  <a:lnTo>
                    <a:pt x="20199" y="7470"/>
                  </a:lnTo>
                  <a:lnTo>
                    <a:pt x="15113" y="7470"/>
                  </a:lnTo>
                  <a:lnTo>
                    <a:pt x="15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0" name="Google Shape;17410;p47"/>
            <p:cNvSpPr/>
            <p:nvPr/>
          </p:nvSpPr>
          <p:spPr>
            <a:xfrm>
              <a:off x="3673748" y="2020988"/>
              <a:ext cx="100746" cy="22011"/>
            </a:xfrm>
            <a:custGeom>
              <a:avLst/>
              <a:gdLst/>
              <a:ahLst/>
              <a:cxnLst/>
              <a:rect l="l" t="t" r="r" b="b"/>
              <a:pathLst>
                <a:path w="5423" h="1185" extrusionOk="0">
                  <a:moveTo>
                    <a:pt x="0" y="1"/>
                  </a:moveTo>
                  <a:lnTo>
                    <a:pt x="0" y="1185"/>
                  </a:lnTo>
                  <a:lnTo>
                    <a:pt x="5423" y="1185"/>
                  </a:lnTo>
                  <a:lnTo>
                    <a:pt x="5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1" name="Google Shape;17411;p47"/>
            <p:cNvSpPr/>
            <p:nvPr/>
          </p:nvSpPr>
          <p:spPr>
            <a:xfrm>
              <a:off x="3635831" y="2120030"/>
              <a:ext cx="67696" cy="95476"/>
            </a:xfrm>
            <a:custGeom>
              <a:avLst/>
              <a:gdLst/>
              <a:ahLst/>
              <a:cxnLst/>
              <a:rect l="l" t="t" r="r" b="b"/>
              <a:pathLst>
                <a:path w="3644" h="5140" extrusionOk="0">
                  <a:moveTo>
                    <a:pt x="0" y="0"/>
                  </a:moveTo>
                  <a:lnTo>
                    <a:pt x="0" y="1184"/>
                  </a:lnTo>
                  <a:lnTo>
                    <a:pt x="1229" y="1184"/>
                  </a:lnTo>
                  <a:lnTo>
                    <a:pt x="1229" y="5139"/>
                  </a:lnTo>
                  <a:lnTo>
                    <a:pt x="2413" y="5139"/>
                  </a:lnTo>
                  <a:lnTo>
                    <a:pt x="2413" y="1184"/>
                  </a:lnTo>
                  <a:lnTo>
                    <a:pt x="3643" y="1184"/>
                  </a:lnTo>
                  <a:lnTo>
                    <a:pt x="3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2" name="Google Shape;17412;p47"/>
            <p:cNvSpPr/>
            <p:nvPr/>
          </p:nvSpPr>
          <p:spPr>
            <a:xfrm>
              <a:off x="3809420" y="2120030"/>
              <a:ext cx="67734" cy="95476"/>
            </a:xfrm>
            <a:custGeom>
              <a:avLst/>
              <a:gdLst/>
              <a:ahLst/>
              <a:cxnLst/>
              <a:rect l="l" t="t" r="r" b="b"/>
              <a:pathLst>
                <a:path w="3646" h="5140" extrusionOk="0">
                  <a:moveTo>
                    <a:pt x="1" y="0"/>
                  </a:moveTo>
                  <a:lnTo>
                    <a:pt x="1" y="1184"/>
                  </a:lnTo>
                  <a:lnTo>
                    <a:pt x="1231" y="1184"/>
                  </a:lnTo>
                  <a:lnTo>
                    <a:pt x="1231" y="5139"/>
                  </a:lnTo>
                  <a:lnTo>
                    <a:pt x="2415" y="5139"/>
                  </a:lnTo>
                  <a:lnTo>
                    <a:pt x="2415" y="1184"/>
                  </a:lnTo>
                  <a:lnTo>
                    <a:pt x="3645" y="1184"/>
                  </a:lnTo>
                  <a:lnTo>
                    <a:pt x="3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3" name="Google Shape;17413;p47"/>
            <p:cNvSpPr/>
            <p:nvPr/>
          </p:nvSpPr>
          <p:spPr>
            <a:xfrm>
              <a:off x="3718613" y="2120141"/>
              <a:ext cx="77190" cy="95494"/>
            </a:xfrm>
            <a:custGeom>
              <a:avLst/>
              <a:gdLst/>
              <a:ahLst/>
              <a:cxnLst/>
              <a:rect l="l" t="t" r="r" b="b"/>
              <a:pathLst>
                <a:path w="4155" h="5141" extrusionOk="0">
                  <a:moveTo>
                    <a:pt x="2791" y="0"/>
                  </a:moveTo>
                  <a:lnTo>
                    <a:pt x="2078" y="1316"/>
                  </a:lnTo>
                  <a:lnTo>
                    <a:pt x="1364" y="2"/>
                  </a:lnTo>
                  <a:lnTo>
                    <a:pt x="16" y="2"/>
                  </a:lnTo>
                  <a:lnTo>
                    <a:pt x="1403" y="2558"/>
                  </a:lnTo>
                  <a:lnTo>
                    <a:pt x="1" y="5141"/>
                  </a:lnTo>
                  <a:lnTo>
                    <a:pt x="1350" y="5139"/>
                  </a:lnTo>
                  <a:lnTo>
                    <a:pt x="2078" y="3798"/>
                  </a:lnTo>
                  <a:lnTo>
                    <a:pt x="2806" y="5139"/>
                  </a:lnTo>
                  <a:lnTo>
                    <a:pt x="4154" y="5139"/>
                  </a:lnTo>
                  <a:lnTo>
                    <a:pt x="2752" y="2558"/>
                  </a:lnTo>
                  <a:lnTo>
                    <a:pt x="4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27"/>
        <p:cNvGrpSpPr/>
        <p:nvPr/>
      </p:nvGrpSpPr>
      <p:grpSpPr>
        <a:xfrm>
          <a:off x="0" y="0"/>
          <a:ext cx="0" cy="0"/>
          <a:chOff x="0" y="0"/>
          <a:chExt cx="0" cy="0"/>
        </a:xfrm>
      </p:grpSpPr>
      <p:sp>
        <p:nvSpPr>
          <p:cNvPr id="17428" name="Google Shape;17428;p49"/>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Bibliographical references</a:t>
            </a:r>
            <a:endParaRPr/>
          </a:p>
        </p:txBody>
      </p:sp>
      <p:sp>
        <p:nvSpPr>
          <p:cNvPr id="17429" name="Google Shape;17429;p49"/>
          <p:cNvSpPr txBox="1">
            <a:spLocks noGrp="1"/>
          </p:cNvSpPr>
          <p:nvPr>
            <p:ph type="body" idx="1"/>
          </p:nvPr>
        </p:nvSpPr>
        <p:spPr>
          <a:xfrm>
            <a:off x="1165513" y="2130725"/>
            <a:ext cx="4480500" cy="2286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p:txBody>
      </p:sp>
      <p:sp>
        <p:nvSpPr>
          <p:cNvPr id="17430" name="Google Shape;17430;p49"/>
          <p:cNvSpPr txBox="1"/>
          <p:nvPr/>
        </p:nvSpPr>
        <p:spPr>
          <a:xfrm>
            <a:off x="1186222" y="1354100"/>
            <a:ext cx="4439100" cy="365700"/>
          </a:xfrm>
          <a:prstGeom prst="rect">
            <a:avLst/>
          </a:prstGeom>
          <a:noFill/>
          <a:ln>
            <a:noFill/>
          </a:ln>
        </p:spPr>
        <p:txBody>
          <a:bodyPr spcFirstLastPara="1" wrap="square" lIns="0" tIns="0" rIns="0" bIns="0" anchor="t" anchorCtr="0">
            <a:noAutofit/>
          </a:bodyPr>
          <a:lstStyle/>
          <a:p>
            <a:pPr marL="365760" lvl="0" indent="-182880" algn="ctr" rtl="0">
              <a:spcBef>
                <a:spcPts val="0"/>
              </a:spcBef>
              <a:spcAft>
                <a:spcPts val="0"/>
              </a:spcAft>
              <a:buNone/>
            </a:pPr>
            <a:r>
              <a:rPr lang="en" sz="2000">
                <a:solidFill>
                  <a:schemeClr val="dk1"/>
                </a:solidFill>
                <a:latin typeface="Archivo Black"/>
                <a:ea typeface="Archivo Black"/>
                <a:cs typeface="Archivo Black"/>
                <a:sym typeface="Archivo Black"/>
              </a:rPr>
              <a:t>Books</a:t>
            </a:r>
            <a:endParaRPr sz="2000">
              <a:solidFill>
                <a:schemeClr val="dk2"/>
              </a:solidFill>
              <a:latin typeface="Archivo Black"/>
              <a:ea typeface="Archivo Black"/>
              <a:cs typeface="Archivo Black"/>
              <a:sym typeface="Archivo Black"/>
            </a:endParaRPr>
          </a:p>
        </p:txBody>
      </p:sp>
      <p:sp>
        <p:nvSpPr>
          <p:cNvPr id="17431" name="Google Shape;17431;p49"/>
          <p:cNvSpPr txBox="1"/>
          <p:nvPr/>
        </p:nvSpPr>
        <p:spPr>
          <a:xfrm>
            <a:off x="6340302" y="1354100"/>
            <a:ext cx="1630500" cy="365700"/>
          </a:xfrm>
          <a:prstGeom prst="rect">
            <a:avLst/>
          </a:prstGeom>
          <a:noFill/>
          <a:ln>
            <a:noFill/>
          </a:ln>
        </p:spPr>
        <p:txBody>
          <a:bodyPr spcFirstLastPara="1" wrap="square" lIns="0" tIns="0" rIns="182875" bIns="0" anchor="t" anchorCtr="0">
            <a:noAutofit/>
          </a:bodyPr>
          <a:lstStyle/>
          <a:p>
            <a:pPr marL="365760" lvl="0" indent="-182880" algn="ctr" rtl="0">
              <a:spcBef>
                <a:spcPts val="0"/>
              </a:spcBef>
              <a:spcAft>
                <a:spcPts val="0"/>
              </a:spcAft>
              <a:buNone/>
            </a:pPr>
            <a:r>
              <a:rPr lang="en" sz="2000">
                <a:solidFill>
                  <a:schemeClr val="dk1"/>
                </a:solidFill>
                <a:latin typeface="Archivo Black"/>
                <a:ea typeface="Archivo Black"/>
                <a:cs typeface="Archivo Black"/>
                <a:sym typeface="Archivo Black"/>
              </a:rPr>
              <a:t>Webs</a:t>
            </a:r>
            <a:endParaRPr sz="2000">
              <a:solidFill>
                <a:schemeClr val="lt2"/>
              </a:solidFill>
              <a:latin typeface="Archivo Black"/>
              <a:ea typeface="Archivo Black"/>
              <a:cs typeface="Archivo Black"/>
              <a:sym typeface="Archivo Black"/>
            </a:endParaRPr>
          </a:p>
        </p:txBody>
      </p:sp>
      <p:cxnSp>
        <p:nvCxnSpPr>
          <p:cNvPr id="17432" name="Google Shape;17432;p49"/>
          <p:cNvCxnSpPr/>
          <p:nvPr/>
        </p:nvCxnSpPr>
        <p:spPr>
          <a:xfrm>
            <a:off x="1165525" y="1873825"/>
            <a:ext cx="4480500" cy="0"/>
          </a:xfrm>
          <a:prstGeom prst="straightConnector1">
            <a:avLst/>
          </a:prstGeom>
          <a:noFill/>
          <a:ln w="19050" cap="flat" cmpd="sng">
            <a:solidFill>
              <a:schemeClr val="dk2"/>
            </a:solidFill>
            <a:prstDash val="dot"/>
            <a:round/>
            <a:headEnd type="none" w="med" len="med"/>
            <a:tailEnd type="none" w="med" len="med"/>
          </a:ln>
        </p:spPr>
      </p:cxnSp>
      <p:cxnSp>
        <p:nvCxnSpPr>
          <p:cNvPr id="17433" name="Google Shape;17433;p49"/>
          <p:cNvCxnSpPr/>
          <p:nvPr/>
        </p:nvCxnSpPr>
        <p:spPr>
          <a:xfrm>
            <a:off x="6332699" y="1873825"/>
            <a:ext cx="1645800" cy="0"/>
          </a:xfrm>
          <a:prstGeom prst="straightConnector1">
            <a:avLst/>
          </a:prstGeom>
          <a:noFill/>
          <a:ln w="19050" cap="flat" cmpd="sng">
            <a:solidFill>
              <a:schemeClr val="lt2"/>
            </a:solidFill>
            <a:prstDash val="dot"/>
            <a:round/>
            <a:headEnd type="none" w="med" len="med"/>
            <a:tailEnd type="none" w="med" len="med"/>
          </a:ln>
        </p:spPr>
      </p:cxnSp>
      <p:sp>
        <p:nvSpPr>
          <p:cNvPr id="17434" name="Google Shape;17434;p49"/>
          <p:cNvSpPr txBox="1">
            <a:spLocks noGrp="1"/>
          </p:cNvSpPr>
          <p:nvPr>
            <p:ph type="body" idx="2"/>
          </p:nvPr>
        </p:nvSpPr>
        <p:spPr>
          <a:xfrm>
            <a:off x="6332692" y="2130725"/>
            <a:ext cx="1664100" cy="2286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5"/>
        <p:cNvGrpSpPr/>
        <p:nvPr/>
      </p:nvGrpSpPr>
      <p:grpSpPr>
        <a:xfrm>
          <a:off x="0" y="0"/>
          <a:ext cx="0" cy="0"/>
          <a:chOff x="0" y="0"/>
          <a:chExt cx="0" cy="0"/>
        </a:xfrm>
      </p:grpSpPr>
      <p:sp>
        <p:nvSpPr>
          <p:cNvPr id="17566" name="Google Shape;17566;p54"/>
          <p:cNvSpPr txBox="1">
            <a:spLocks noGrp="1"/>
          </p:cNvSpPr>
          <p:nvPr>
            <p:ph type="ctrTitle"/>
          </p:nvPr>
        </p:nvSpPr>
        <p:spPr>
          <a:xfrm>
            <a:off x="2429950" y="540000"/>
            <a:ext cx="4284000" cy="997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Thanks</a:t>
            </a:r>
            <a:endParaRPr/>
          </a:p>
        </p:txBody>
      </p:sp>
      <p:sp>
        <p:nvSpPr>
          <p:cNvPr id="17567" name="Google Shape;17567;p54"/>
          <p:cNvSpPr txBox="1">
            <a:spLocks noGrp="1"/>
          </p:cNvSpPr>
          <p:nvPr>
            <p:ph type="subTitle" idx="1"/>
          </p:nvPr>
        </p:nvSpPr>
        <p:spPr>
          <a:xfrm>
            <a:off x="2425075" y="1537800"/>
            <a:ext cx="4293900" cy="12801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lt1"/>
              </a:buClr>
              <a:buSzPts val="1100"/>
              <a:buFont typeface="Arial"/>
              <a:buNone/>
            </a:pPr>
            <a:r>
              <a:rPr lang="en" b="1">
                <a:solidFill>
                  <a:schemeClr val="dk2"/>
                </a:solidFill>
              </a:rPr>
              <a:t>Do you have any questions?</a:t>
            </a:r>
            <a:endParaRPr>
              <a:solidFill>
                <a:schemeClr val="dk2"/>
              </a:solidFill>
            </a:endParaRPr>
          </a:p>
          <a:p>
            <a:pPr marL="0" lvl="0" indent="0" algn="ctr" rtl="0">
              <a:spcBef>
                <a:spcPts val="0"/>
              </a:spcBef>
              <a:spcAft>
                <a:spcPts val="0"/>
              </a:spcAft>
              <a:buClr>
                <a:schemeClr val="lt1"/>
              </a:buClr>
              <a:buSzPts val="1100"/>
              <a:buFont typeface="Arial"/>
              <a:buNone/>
            </a:pPr>
            <a:r>
              <a:rPr lang="en"/>
              <a:t>youremail@freepik.com </a:t>
            </a:r>
            <a:endParaRPr/>
          </a:p>
          <a:p>
            <a:pPr marL="0" lvl="0" indent="0" algn="ctr" rtl="0">
              <a:spcBef>
                <a:spcPts val="0"/>
              </a:spcBef>
              <a:spcAft>
                <a:spcPts val="0"/>
              </a:spcAft>
              <a:buClr>
                <a:schemeClr val="lt1"/>
              </a:buClr>
              <a:buSzPts val="1100"/>
              <a:buFont typeface="Arial"/>
              <a:buNone/>
            </a:pPr>
            <a:r>
              <a:rPr lang="en"/>
              <a:t>+91  620 421 838 </a:t>
            </a:r>
            <a:endParaRPr/>
          </a:p>
          <a:p>
            <a:pPr marL="0" lvl="0" indent="0" algn="ctr" rtl="0">
              <a:spcBef>
                <a:spcPts val="0"/>
              </a:spcBef>
              <a:spcAft>
                <a:spcPts val="0"/>
              </a:spcAft>
              <a:buNone/>
            </a:pPr>
            <a:r>
              <a:rPr lang="en"/>
              <a:t>yourcompany.com</a:t>
            </a:r>
            <a:endParaRPr/>
          </a:p>
        </p:txBody>
      </p:sp>
      <p:grpSp>
        <p:nvGrpSpPr>
          <p:cNvPr id="17568" name="Google Shape;17568;p54"/>
          <p:cNvGrpSpPr/>
          <p:nvPr/>
        </p:nvGrpSpPr>
        <p:grpSpPr>
          <a:xfrm>
            <a:off x="3582761" y="3162124"/>
            <a:ext cx="359879" cy="361073"/>
            <a:chOff x="2773638" y="3162124"/>
            <a:chExt cx="359879" cy="361073"/>
          </a:xfrm>
        </p:grpSpPr>
        <p:sp>
          <p:nvSpPr>
            <p:cNvPr id="17569" name="Google Shape;17569;p54"/>
            <p:cNvSpPr/>
            <p:nvPr/>
          </p:nvSpPr>
          <p:spPr>
            <a:xfrm>
              <a:off x="2773638" y="3162124"/>
              <a:ext cx="359879" cy="361073"/>
            </a:xfrm>
            <a:custGeom>
              <a:avLst/>
              <a:gdLst/>
              <a:ahLst/>
              <a:cxnLst/>
              <a:rect l="l" t="t" r="r" b="b"/>
              <a:pathLst>
                <a:path w="23218" h="23250" extrusionOk="0">
                  <a:moveTo>
                    <a:pt x="11609" y="0"/>
                  </a:moveTo>
                  <a:cubicBezTo>
                    <a:pt x="5204" y="0"/>
                    <a:pt x="1" y="5204"/>
                    <a:pt x="1" y="11642"/>
                  </a:cubicBezTo>
                  <a:cubicBezTo>
                    <a:pt x="1" y="18046"/>
                    <a:pt x="5204" y="23250"/>
                    <a:pt x="11609" y="23250"/>
                  </a:cubicBezTo>
                  <a:cubicBezTo>
                    <a:pt x="18013" y="23250"/>
                    <a:pt x="23217" y="18046"/>
                    <a:pt x="23217" y="11642"/>
                  </a:cubicBezTo>
                  <a:cubicBezTo>
                    <a:pt x="23217" y="5204"/>
                    <a:pt x="18013" y="0"/>
                    <a:pt x="11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0" name="Google Shape;17570;p54"/>
            <p:cNvSpPr/>
            <p:nvPr/>
          </p:nvSpPr>
          <p:spPr>
            <a:xfrm>
              <a:off x="2888964" y="3239834"/>
              <a:ext cx="110143" cy="211891"/>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1" name="Google Shape;17571;p54"/>
          <p:cNvGrpSpPr/>
          <p:nvPr/>
        </p:nvGrpSpPr>
        <p:grpSpPr>
          <a:xfrm>
            <a:off x="4122299" y="3162124"/>
            <a:ext cx="359879" cy="361073"/>
            <a:chOff x="3178033" y="3162124"/>
            <a:chExt cx="359879" cy="361073"/>
          </a:xfrm>
        </p:grpSpPr>
        <p:sp>
          <p:nvSpPr>
            <p:cNvPr id="17572" name="Google Shape;17572;p54"/>
            <p:cNvSpPr/>
            <p:nvPr/>
          </p:nvSpPr>
          <p:spPr>
            <a:xfrm>
              <a:off x="3178033" y="3162124"/>
              <a:ext cx="359879" cy="361073"/>
            </a:xfrm>
            <a:custGeom>
              <a:avLst/>
              <a:gdLst/>
              <a:ahLst/>
              <a:cxnLst/>
              <a:rect l="l" t="t" r="r" b="b"/>
              <a:pathLst>
                <a:path w="23218" h="23250" extrusionOk="0">
                  <a:moveTo>
                    <a:pt x="11609" y="0"/>
                  </a:moveTo>
                  <a:cubicBezTo>
                    <a:pt x="5205" y="0"/>
                    <a:pt x="1" y="5204"/>
                    <a:pt x="1" y="11642"/>
                  </a:cubicBezTo>
                  <a:cubicBezTo>
                    <a:pt x="1" y="18046"/>
                    <a:pt x="5205" y="23250"/>
                    <a:pt x="11609" y="23250"/>
                  </a:cubicBezTo>
                  <a:cubicBezTo>
                    <a:pt x="18014" y="23250"/>
                    <a:pt x="23217" y="18046"/>
                    <a:pt x="23217" y="11642"/>
                  </a:cubicBezTo>
                  <a:cubicBezTo>
                    <a:pt x="23217" y="5204"/>
                    <a:pt x="18014" y="0"/>
                    <a:pt x="11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3" name="Google Shape;17573;p54"/>
            <p:cNvSpPr/>
            <p:nvPr/>
          </p:nvSpPr>
          <p:spPr>
            <a:xfrm>
              <a:off x="3262850" y="3263149"/>
              <a:ext cx="205794" cy="169929"/>
            </a:xfrm>
            <a:custGeom>
              <a:avLst/>
              <a:gdLst/>
              <a:ahLst/>
              <a:cxnLst/>
              <a:rect l="l" t="t" r="r" b="b"/>
              <a:pathLst>
                <a:path w="13277" h="10942" extrusionOk="0">
                  <a:moveTo>
                    <a:pt x="4037" y="8574"/>
                  </a:moveTo>
                  <a:cubicBezTo>
                    <a:pt x="2602" y="8507"/>
                    <a:pt x="1735" y="7473"/>
                    <a:pt x="1502" y="6672"/>
                  </a:cubicBezTo>
                  <a:cubicBezTo>
                    <a:pt x="1902" y="6739"/>
                    <a:pt x="2269" y="6739"/>
                    <a:pt x="2669" y="6639"/>
                  </a:cubicBezTo>
                  <a:cubicBezTo>
                    <a:pt x="2669" y="6639"/>
                    <a:pt x="2669" y="6639"/>
                    <a:pt x="2702" y="6606"/>
                  </a:cubicBezTo>
                  <a:cubicBezTo>
                    <a:pt x="1935" y="6439"/>
                    <a:pt x="1335" y="6038"/>
                    <a:pt x="934" y="5371"/>
                  </a:cubicBezTo>
                  <a:cubicBezTo>
                    <a:pt x="668" y="4938"/>
                    <a:pt x="534" y="4437"/>
                    <a:pt x="534" y="3904"/>
                  </a:cubicBezTo>
                  <a:cubicBezTo>
                    <a:pt x="901" y="4104"/>
                    <a:pt x="1301" y="4237"/>
                    <a:pt x="1735" y="4237"/>
                  </a:cubicBezTo>
                  <a:cubicBezTo>
                    <a:pt x="1168" y="3837"/>
                    <a:pt x="768" y="3270"/>
                    <a:pt x="634" y="2603"/>
                  </a:cubicBezTo>
                  <a:cubicBezTo>
                    <a:pt x="467" y="1902"/>
                    <a:pt x="568" y="1235"/>
                    <a:pt x="901" y="601"/>
                  </a:cubicBezTo>
                  <a:cubicBezTo>
                    <a:pt x="2402" y="2336"/>
                    <a:pt x="4270" y="3303"/>
                    <a:pt x="6538" y="3470"/>
                  </a:cubicBezTo>
                  <a:cubicBezTo>
                    <a:pt x="6538" y="3370"/>
                    <a:pt x="6505" y="3270"/>
                    <a:pt x="6505" y="3170"/>
                  </a:cubicBezTo>
                  <a:cubicBezTo>
                    <a:pt x="6405" y="2536"/>
                    <a:pt x="6538" y="1936"/>
                    <a:pt x="6905" y="1368"/>
                  </a:cubicBezTo>
                  <a:cubicBezTo>
                    <a:pt x="7339" y="701"/>
                    <a:pt x="7939" y="268"/>
                    <a:pt x="8740" y="134"/>
                  </a:cubicBezTo>
                  <a:cubicBezTo>
                    <a:pt x="9674" y="1"/>
                    <a:pt x="10475" y="268"/>
                    <a:pt x="11142" y="901"/>
                  </a:cubicBezTo>
                  <a:cubicBezTo>
                    <a:pt x="11175" y="935"/>
                    <a:pt x="11208" y="968"/>
                    <a:pt x="11275" y="935"/>
                  </a:cubicBezTo>
                  <a:cubicBezTo>
                    <a:pt x="11842" y="835"/>
                    <a:pt x="12376" y="635"/>
                    <a:pt x="12876" y="334"/>
                  </a:cubicBezTo>
                  <a:cubicBezTo>
                    <a:pt x="12876" y="334"/>
                    <a:pt x="12910" y="334"/>
                    <a:pt x="12910" y="334"/>
                  </a:cubicBezTo>
                  <a:lnTo>
                    <a:pt x="12910" y="334"/>
                  </a:lnTo>
                  <a:cubicBezTo>
                    <a:pt x="12710" y="968"/>
                    <a:pt x="12309" y="1435"/>
                    <a:pt x="11742" y="1802"/>
                  </a:cubicBezTo>
                  <a:cubicBezTo>
                    <a:pt x="12276" y="1735"/>
                    <a:pt x="12776" y="1602"/>
                    <a:pt x="13277" y="1402"/>
                  </a:cubicBezTo>
                  <a:lnTo>
                    <a:pt x="13277" y="1402"/>
                  </a:lnTo>
                  <a:cubicBezTo>
                    <a:pt x="13177" y="1535"/>
                    <a:pt x="13076" y="1669"/>
                    <a:pt x="12976" y="1802"/>
                  </a:cubicBezTo>
                  <a:cubicBezTo>
                    <a:pt x="12676" y="2169"/>
                    <a:pt x="12343" y="2503"/>
                    <a:pt x="11976" y="2769"/>
                  </a:cubicBezTo>
                  <a:cubicBezTo>
                    <a:pt x="11942" y="2769"/>
                    <a:pt x="11942" y="2803"/>
                    <a:pt x="11942" y="2836"/>
                  </a:cubicBezTo>
                  <a:cubicBezTo>
                    <a:pt x="11942" y="3236"/>
                    <a:pt x="11942" y="3670"/>
                    <a:pt x="11876" y="4070"/>
                  </a:cubicBezTo>
                  <a:cubicBezTo>
                    <a:pt x="11776" y="4904"/>
                    <a:pt x="11542" y="5705"/>
                    <a:pt x="11175" y="6505"/>
                  </a:cubicBezTo>
                  <a:cubicBezTo>
                    <a:pt x="10808" y="7273"/>
                    <a:pt x="10308" y="8007"/>
                    <a:pt x="9707" y="8640"/>
                  </a:cubicBezTo>
                  <a:cubicBezTo>
                    <a:pt x="8673" y="9708"/>
                    <a:pt x="7406" y="10408"/>
                    <a:pt x="5971" y="10742"/>
                  </a:cubicBezTo>
                  <a:cubicBezTo>
                    <a:pt x="5438" y="10842"/>
                    <a:pt x="4937" y="10909"/>
                    <a:pt x="4437" y="10909"/>
                  </a:cubicBezTo>
                  <a:cubicBezTo>
                    <a:pt x="2869" y="10942"/>
                    <a:pt x="1401" y="10575"/>
                    <a:pt x="67" y="9741"/>
                  </a:cubicBezTo>
                  <a:cubicBezTo>
                    <a:pt x="34" y="9741"/>
                    <a:pt x="34" y="9708"/>
                    <a:pt x="0" y="9708"/>
                  </a:cubicBezTo>
                  <a:cubicBezTo>
                    <a:pt x="968" y="9808"/>
                    <a:pt x="1868" y="9674"/>
                    <a:pt x="2736" y="9307"/>
                  </a:cubicBezTo>
                  <a:cubicBezTo>
                    <a:pt x="3203" y="9141"/>
                    <a:pt x="3636" y="8874"/>
                    <a:pt x="4037" y="8574"/>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4" name="Google Shape;17574;p54"/>
          <p:cNvGrpSpPr/>
          <p:nvPr/>
        </p:nvGrpSpPr>
        <p:grpSpPr>
          <a:xfrm>
            <a:off x="4661837" y="3162124"/>
            <a:ext cx="359879" cy="361073"/>
            <a:chOff x="3582956" y="3162124"/>
            <a:chExt cx="359879" cy="361073"/>
          </a:xfrm>
        </p:grpSpPr>
        <p:sp>
          <p:nvSpPr>
            <p:cNvPr id="17575" name="Google Shape;17575;p54"/>
            <p:cNvSpPr/>
            <p:nvPr/>
          </p:nvSpPr>
          <p:spPr>
            <a:xfrm>
              <a:off x="3582956" y="3162124"/>
              <a:ext cx="359879" cy="361073"/>
            </a:xfrm>
            <a:custGeom>
              <a:avLst/>
              <a:gdLst/>
              <a:ahLst/>
              <a:cxnLst/>
              <a:rect l="l" t="t" r="r" b="b"/>
              <a:pathLst>
                <a:path w="23218" h="23250" extrusionOk="0">
                  <a:moveTo>
                    <a:pt x="11609" y="0"/>
                  </a:moveTo>
                  <a:cubicBezTo>
                    <a:pt x="5171" y="0"/>
                    <a:pt x="1" y="5204"/>
                    <a:pt x="1" y="11642"/>
                  </a:cubicBezTo>
                  <a:cubicBezTo>
                    <a:pt x="1" y="18046"/>
                    <a:pt x="5171" y="23250"/>
                    <a:pt x="11609" y="23250"/>
                  </a:cubicBezTo>
                  <a:cubicBezTo>
                    <a:pt x="18013" y="23250"/>
                    <a:pt x="23217" y="18046"/>
                    <a:pt x="23217" y="11642"/>
                  </a:cubicBezTo>
                  <a:cubicBezTo>
                    <a:pt x="23217" y="5204"/>
                    <a:pt x="18013" y="0"/>
                    <a:pt x="11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6" name="Google Shape;17576;p54"/>
            <p:cNvSpPr/>
            <p:nvPr/>
          </p:nvSpPr>
          <p:spPr>
            <a:xfrm>
              <a:off x="3667773" y="3247616"/>
              <a:ext cx="193905" cy="190646"/>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7" name="Google Shape;17577;p54"/>
          <p:cNvGrpSpPr/>
          <p:nvPr/>
        </p:nvGrpSpPr>
        <p:grpSpPr>
          <a:xfrm>
            <a:off x="5201375" y="3167296"/>
            <a:ext cx="359864" cy="360576"/>
            <a:chOff x="6010401" y="3167296"/>
            <a:chExt cx="359864" cy="360576"/>
          </a:xfrm>
        </p:grpSpPr>
        <p:sp>
          <p:nvSpPr>
            <p:cNvPr id="17578" name="Google Shape;17578;p54"/>
            <p:cNvSpPr/>
            <p:nvPr/>
          </p:nvSpPr>
          <p:spPr>
            <a:xfrm>
              <a:off x="6010401" y="3167296"/>
              <a:ext cx="359864" cy="360576"/>
            </a:xfrm>
            <a:custGeom>
              <a:avLst/>
              <a:gdLst/>
              <a:ahLst/>
              <a:cxnLst/>
              <a:rect l="l" t="t" r="r" b="b"/>
              <a:pathLst>
                <a:path w="23217" h="23218" extrusionOk="0">
                  <a:moveTo>
                    <a:pt x="11608" y="1"/>
                  </a:moveTo>
                  <a:cubicBezTo>
                    <a:pt x="5204" y="1"/>
                    <a:pt x="0" y="5204"/>
                    <a:pt x="0" y="11609"/>
                  </a:cubicBezTo>
                  <a:cubicBezTo>
                    <a:pt x="0" y="18014"/>
                    <a:pt x="5204" y="23217"/>
                    <a:pt x="11608" y="23217"/>
                  </a:cubicBezTo>
                  <a:cubicBezTo>
                    <a:pt x="18013" y="23217"/>
                    <a:pt x="23217" y="18014"/>
                    <a:pt x="23217" y="11609"/>
                  </a:cubicBezTo>
                  <a:cubicBezTo>
                    <a:pt x="23217" y="5204"/>
                    <a:pt x="18013" y="1"/>
                    <a:pt x="11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9" name="Google Shape;17579;p54"/>
            <p:cNvSpPr/>
            <p:nvPr/>
          </p:nvSpPr>
          <p:spPr>
            <a:xfrm>
              <a:off x="6094164" y="3255895"/>
              <a:ext cx="192355" cy="183409"/>
            </a:xfrm>
            <a:custGeom>
              <a:avLst/>
              <a:gdLst/>
              <a:ahLst/>
              <a:cxnLst/>
              <a:rect l="l" t="t" r="r" b="b"/>
              <a:pathLst>
                <a:path w="12410" h="11810" extrusionOk="0">
                  <a:moveTo>
                    <a:pt x="6139" y="1"/>
                  </a:moveTo>
                  <a:cubicBezTo>
                    <a:pt x="4404" y="1"/>
                    <a:pt x="3003" y="1402"/>
                    <a:pt x="3003" y="3136"/>
                  </a:cubicBezTo>
                  <a:lnTo>
                    <a:pt x="3003" y="5004"/>
                  </a:lnTo>
                  <a:cubicBezTo>
                    <a:pt x="2948" y="5023"/>
                    <a:pt x="2834" y="5051"/>
                    <a:pt x="2697" y="5051"/>
                  </a:cubicBezTo>
                  <a:cubicBezTo>
                    <a:pt x="2585" y="5051"/>
                    <a:pt x="2457" y="5032"/>
                    <a:pt x="2336" y="4971"/>
                  </a:cubicBezTo>
                  <a:cubicBezTo>
                    <a:pt x="2163" y="4884"/>
                    <a:pt x="2008" y="4825"/>
                    <a:pt x="1861" y="4825"/>
                  </a:cubicBezTo>
                  <a:cubicBezTo>
                    <a:pt x="1725" y="4825"/>
                    <a:pt x="1597" y="4876"/>
                    <a:pt x="1469" y="5004"/>
                  </a:cubicBezTo>
                  <a:cubicBezTo>
                    <a:pt x="1202" y="5271"/>
                    <a:pt x="1502" y="5505"/>
                    <a:pt x="1936" y="5672"/>
                  </a:cubicBezTo>
                  <a:cubicBezTo>
                    <a:pt x="2336" y="5838"/>
                    <a:pt x="2936" y="6005"/>
                    <a:pt x="2936" y="6505"/>
                  </a:cubicBezTo>
                  <a:cubicBezTo>
                    <a:pt x="2803" y="7139"/>
                    <a:pt x="2369" y="7806"/>
                    <a:pt x="1602" y="8407"/>
                  </a:cubicBezTo>
                  <a:cubicBezTo>
                    <a:pt x="953" y="8904"/>
                    <a:pt x="528" y="8953"/>
                    <a:pt x="301" y="8953"/>
                  </a:cubicBezTo>
                  <a:cubicBezTo>
                    <a:pt x="246" y="8953"/>
                    <a:pt x="202" y="8950"/>
                    <a:pt x="170" y="8950"/>
                  </a:cubicBezTo>
                  <a:cubicBezTo>
                    <a:pt x="130" y="8950"/>
                    <a:pt x="107" y="8955"/>
                    <a:pt x="101" y="8974"/>
                  </a:cubicBezTo>
                  <a:cubicBezTo>
                    <a:pt x="101" y="9074"/>
                    <a:pt x="1" y="9474"/>
                    <a:pt x="768" y="9674"/>
                  </a:cubicBezTo>
                  <a:cubicBezTo>
                    <a:pt x="1535" y="9875"/>
                    <a:pt x="1669" y="9741"/>
                    <a:pt x="1836" y="10141"/>
                  </a:cubicBezTo>
                  <a:cubicBezTo>
                    <a:pt x="1969" y="10542"/>
                    <a:pt x="1936" y="10708"/>
                    <a:pt x="2102" y="10708"/>
                  </a:cubicBezTo>
                  <a:cubicBezTo>
                    <a:pt x="2242" y="10708"/>
                    <a:pt x="2840" y="10594"/>
                    <a:pt x="3346" y="10594"/>
                  </a:cubicBezTo>
                  <a:cubicBezTo>
                    <a:pt x="3563" y="10594"/>
                    <a:pt x="3764" y="10615"/>
                    <a:pt x="3904" y="10675"/>
                  </a:cubicBezTo>
                  <a:cubicBezTo>
                    <a:pt x="4371" y="10875"/>
                    <a:pt x="5105" y="11776"/>
                    <a:pt x="6205" y="11809"/>
                  </a:cubicBezTo>
                  <a:cubicBezTo>
                    <a:pt x="7306" y="11776"/>
                    <a:pt x="8040" y="10875"/>
                    <a:pt x="8507" y="10675"/>
                  </a:cubicBezTo>
                  <a:cubicBezTo>
                    <a:pt x="8647" y="10615"/>
                    <a:pt x="8847" y="10594"/>
                    <a:pt x="9063" y="10594"/>
                  </a:cubicBezTo>
                  <a:cubicBezTo>
                    <a:pt x="9567" y="10594"/>
                    <a:pt x="10158" y="10708"/>
                    <a:pt x="10275" y="10708"/>
                  </a:cubicBezTo>
                  <a:cubicBezTo>
                    <a:pt x="10475" y="10708"/>
                    <a:pt x="10408" y="10542"/>
                    <a:pt x="10575" y="10141"/>
                  </a:cubicBezTo>
                  <a:cubicBezTo>
                    <a:pt x="10709" y="9741"/>
                    <a:pt x="10875" y="9875"/>
                    <a:pt x="11643" y="9674"/>
                  </a:cubicBezTo>
                  <a:cubicBezTo>
                    <a:pt x="12410" y="9474"/>
                    <a:pt x="12310" y="9074"/>
                    <a:pt x="12276" y="8974"/>
                  </a:cubicBezTo>
                  <a:cubicBezTo>
                    <a:pt x="12276" y="8955"/>
                    <a:pt x="12259" y="8950"/>
                    <a:pt x="12223" y="8950"/>
                  </a:cubicBezTo>
                  <a:cubicBezTo>
                    <a:pt x="12194" y="8950"/>
                    <a:pt x="12153" y="8953"/>
                    <a:pt x="12100" y="8953"/>
                  </a:cubicBezTo>
                  <a:cubicBezTo>
                    <a:pt x="11882" y="8953"/>
                    <a:pt x="11458" y="8904"/>
                    <a:pt x="10809" y="8407"/>
                  </a:cubicBezTo>
                  <a:cubicBezTo>
                    <a:pt x="10008" y="7806"/>
                    <a:pt x="9608" y="7139"/>
                    <a:pt x="9441" y="6505"/>
                  </a:cubicBezTo>
                  <a:cubicBezTo>
                    <a:pt x="9474" y="6005"/>
                    <a:pt x="10075" y="5838"/>
                    <a:pt x="10475" y="5672"/>
                  </a:cubicBezTo>
                  <a:cubicBezTo>
                    <a:pt x="10909" y="5505"/>
                    <a:pt x="11176" y="5271"/>
                    <a:pt x="10909" y="5004"/>
                  </a:cubicBezTo>
                  <a:cubicBezTo>
                    <a:pt x="10785" y="4865"/>
                    <a:pt x="10660" y="4812"/>
                    <a:pt x="10533" y="4812"/>
                  </a:cubicBezTo>
                  <a:cubicBezTo>
                    <a:pt x="10386" y="4812"/>
                    <a:pt x="10235" y="4882"/>
                    <a:pt x="10075" y="4971"/>
                  </a:cubicBezTo>
                  <a:cubicBezTo>
                    <a:pt x="9954" y="5032"/>
                    <a:pt x="9819" y="5051"/>
                    <a:pt x="9702" y="5051"/>
                  </a:cubicBezTo>
                  <a:cubicBezTo>
                    <a:pt x="9560" y="5051"/>
                    <a:pt x="9444" y="5023"/>
                    <a:pt x="9408" y="5004"/>
                  </a:cubicBezTo>
                  <a:lnTo>
                    <a:pt x="9408" y="3136"/>
                  </a:lnTo>
                  <a:cubicBezTo>
                    <a:pt x="9408" y="1402"/>
                    <a:pt x="8007" y="1"/>
                    <a:pt x="6272"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80" name="Google Shape;17580;p54"/>
          <p:cNvSpPr txBox="1"/>
          <p:nvPr/>
        </p:nvSpPr>
        <p:spPr>
          <a:xfrm>
            <a:off x="3075338" y="4420500"/>
            <a:ext cx="3000000" cy="183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dk1"/>
                </a:solidFill>
                <a:latin typeface="Barlow"/>
                <a:ea typeface="Barlow"/>
                <a:cs typeface="Barlow"/>
                <a:sym typeface="Barlow"/>
              </a:rPr>
              <a:t>Please keep this slide for attribution</a:t>
            </a:r>
            <a:endParaRPr>
              <a:solidFill>
                <a:schemeClr val="dk1"/>
              </a:solidFill>
              <a:latin typeface="Barlow"/>
              <a:ea typeface="Barlow"/>
              <a:cs typeface="Barlow"/>
              <a:sym typeface="Barlow"/>
            </a:endParaRPr>
          </a:p>
        </p:txBody>
      </p:sp>
      <p:sp>
        <p:nvSpPr>
          <p:cNvPr id="17581" name="Google Shape;17581;p54"/>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n" sz="1000">
                <a:solidFill>
                  <a:schemeClr val="dk2"/>
                </a:solidFill>
                <a:latin typeface="Barlow"/>
                <a:ea typeface="Barlow"/>
                <a:cs typeface="Barlow"/>
                <a:sym typeface="Barlow"/>
              </a:rPr>
              <a:t>Slidesgo </a:t>
            </a:r>
            <a:r>
              <a:rPr lang="en" sz="1000">
                <a:solidFill>
                  <a:schemeClr val="dk2"/>
                </a:solidFill>
              </a:rPr>
              <a:t>2022</a:t>
            </a:r>
            <a:endParaRPr sz="1000">
              <a:solidFill>
                <a:schemeClr val="dk2"/>
              </a:solidFill>
              <a:latin typeface="Barlow"/>
              <a:ea typeface="Barlow"/>
              <a:cs typeface="Barlow"/>
              <a:sym typeface="Barlow"/>
            </a:endParaRPr>
          </a:p>
        </p:txBody>
      </p:sp>
      <p:cxnSp>
        <p:nvCxnSpPr>
          <p:cNvPr id="17582" name="Google Shape;17582;p54"/>
          <p:cNvCxnSpPr>
            <a:stCxn id="17581"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81"/>
        <p:cNvGrpSpPr/>
        <p:nvPr/>
      </p:nvGrpSpPr>
      <p:grpSpPr>
        <a:xfrm>
          <a:off x="0" y="0"/>
          <a:ext cx="0" cy="0"/>
          <a:chOff x="0" y="0"/>
          <a:chExt cx="0" cy="0"/>
        </a:xfrm>
      </p:grpSpPr>
      <p:sp>
        <p:nvSpPr>
          <p:cNvPr id="18482" name="Google Shape;18482;p56"/>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Resources</a:t>
            </a:r>
            <a:endParaRPr/>
          </a:p>
        </p:txBody>
      </p:sp>
      <p:sp>
        <p:nvSpPr>
          <p:cNvPr id="18483" name="Google Shape;18483;p56"/>
          <p:cNvSpPr txBox="1"/>
          <p:nvPr/>
        </p:nvSpPr>
        <p:spPr>
          <a:xfrm>
            <a:off x="720100" y="1493525"/>
            <a:ext cx="7703700" cy="311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300">
                <a:solidFill>
                  <a:schemeClr val="dk1"/>
                </a:solidFill>
                <a:latin typeface="Anaheim"/>
                <a:ea typeface="Anaheim"/>
                <a:cs typeface="Anaheim"/>
                <a:sym typeface="Anaheim"/>
              </a:rPr>
              <a:t>Did you like the resources on this template? Get them for free at our other websites</a:t>
            </a:r>
            <a:endParaRPr sz="1300">
              <a:solidFill>
                <a:schemeClr val="dk1"/>
              </a:solidFill>
              <a:latin typeface="Anaheim"/>
              <a:ea typeface="Anaheim"/>
              <a:cs typeface="Anaheim"/>
              <a:sym typeface="Anaheim"/>
            </a:endParaRPr>
          </a:p>
          <a:p>
            <a:pPr marL="0" lvl="0" indent="0" algn="l" rtl="0">
              <a:spcBef>
                <a:spcPts val="1600"/>
              </a:spcBef>
              <a:spcAft>
                <a:spcPts val="0"/>
              </a:spcAft>
              <a:buNone/>
            </a:pPr>
            <a:r>
              <a:rPr lang="en" sz="1300" b="1">
                <a:solidFill>
                  <a:schemeClr val="dk1"/>
                </a:solidFill>
                <a:latin typeface="Anaheim"/>
                <a:ea typeface="Anaheim"/>
                <a:cs typeface="Anaheim"/>
                <a:sym typeface="Anaheim"/>
              </a:rPr>
              <a:t>Vectors</a:t>
            </a:r>
            <a:endParaRPr sz="1300" b="1">
              <a:solidFill>
                <a:schemeClr val="dk1"/>
              </a:solidFill>
              <a:latin typeface="Anaheim"/>
              <a:ea typeface="Anaheim"/>
              <a:cs typeface="Anaheim"/>
              <a:sym typeface="Anaheim"/>
            </a:endParaRPr>
          </a:p>
          <a:p>
            <a:pPr marL="0" lvl="0" indent="0" algn="l" rtl="0">
              <a:spcBef>
                <a:spcPts val="0"/>
              </a:spcBef>
              <a:spcAft>
                <a:spcPts val="0"/>
              </a:spcAft>
              <a:buNone/>
            </a:pPr>
            <a:endParaRPr sz="1300">
              <a:solidFill>
                <a:schemeClr val="dk1"/>
              </a:solidFill>
              <a:latin typeface="Anaheim"/>
              <a:ea typeface="Anaheim"/>
              <a:cs typeface="Anaheim"/>
              <a:sym typeface="Anaheim"/>
            </a:endParaRPr>
          </a:p>
          <a:p>
            <a:pPr marL="457200" lvl="0" indent="-304800" algn="l" rtl="0">
              <a:spcBef>
                <a:spcPts val="0"/>
              </a:spcBef>
              <a:spcAft>
                <a:spcPts val="0"/>
              </a:spcAft>
              <a:buClr>
                <a:schemeClr val="dk1"/>
              </a:buClr>
              <a:buSzPts val="1200"/>
              <a:buFont typeface="Anaheim"/>
              <a:buChar char="●"/>
            </a:pPr>
            <a:r>
              <a:rPr lang="en" sz="1200">
                <a:solidFill>
                  <a:schemeClr val="hlink"/>
                </a:solidFill>
                <a:uFill>
                  <a:noFill/>
                </a:uFill>
                <a:latin typeface="Anaheim"/>
                <a:ea typeface="Anaheim"/>
                <a:cs typeface="Anaheim"/>
                <a:sym typeface="Anaheim"/>
                <a:hlinkClick r:id="rId3"/>
              </a:rPr>
              <a:t>Collection of cards for business presentation</a:t>
            </a:r>
            <a:endParaRPr sz="1300">
              <a:solidFill>
                <a:schemeClr val="dk1"/>
              </a:solidFill>
              <a:latin typeface="Anaheim"/>
              <a:ea typeface="Anaheim"/>
              <a:cs typeface="Anaheim"/>
              <a:sym typeface="Anaheim"/>
            </a:endParaRPr>
          </a:p>
          <a:p>
            <a:pPr marL="0" lvl="0" indent="0" algn="l" rtl="0">
              <a:spcBef>
                <a:spcPts val="0"/>
              </a:spcBef>
              <a:spcAft>
                <a:spcPts val="0"/>
              </a:spcAft>
              <a:buNone/>
            </a:pPr>
            <a:endParaRPr sz="1300" b="1">
              <a:solidFill>
                <a:schemeClr val="dk1"/>
              </a:solidFill>
              <a:latin typeface="Anaheim"/>
              <a:ea typeface="Anaheim"/>
              <a:cs typeface="Anaheim"/>
              <a:sym typeface="Anaheim"/>
            </a:endParaRPr>
          </a:p>
          <a:p>
            <a:pPr marL="0" lvl="0" indent="0" algn="l" rtl="0">
              <a:spcBef>
                <a:spcPts val="0"/>
              </a:spcBef>
              <a:spcAft>
                <a:spcPts val="0"/>
              </a:spcAft>
              <a:buNone/>
            </a:pPr>
            <a:r>
              <a:rPr lang="en" sz="1300" b="1">
                <a:solidFill>
                  <a:schemeClr val="dk1"/>
                </a:solidFill>
                <a:latin typeface="Anaheim"/>
                <a:ea typeface="Anaheim"/>
                <a:cs typeface="Anaheim"/>
                <a:sym typeface="Anaheim"/>
              </a:rPr>
              <a:t>Photos</a:t>
            </a:r>
            <a:endParaRPr sz="1300" b="1">
              <a:solidFill>
                <a:schemeClr val="dk1"/>
              </a:solidFill>
              <a:latin typeface="Anaheim"/>
              <a:ea typeface="Anaheim"/>
              <a:cs typeface="Anaheim"/>
              <a:sym typeface="Anaheim"/>
            </a:endParaRPr>
          </a:p>
          <a:p>
            <a:pPr marL="0" lvl="0" indent="0" algn="l" rtl="0">
              <a:spcBef>
                <a:spcPts val="0"/>
              </a:spcBef>
              <a:spcAft>
                <a:spcPts val="0"/>
              </a:spcAft>
              <a:buNone/>
            </a:pPr>
            <a:endParaRPr sz="1300">
              <a:solidFill>
                <a:schemeClr val="dk1"/>
              </a:solidFill>
              <a:latin typeface="Anaheim"/>
              <a:ea typeface="Anaheim"/>
              <a:cs typeface="Anaheim"/>
              <a:sym typeface="Anaheim"/>
            </a:endParaRPr>
          </a:p>
          <a:p>
            <a:pPr marL="457200" lvl="0" indent="-304800" algn="l" rtl="0">
              <a:spcBef>
                <a:spcPts val="0"/>
              </a:spcBef>
              <a:spcAft>
                <a:spcPts val="0"/>
              </a:spcAft>
              <a:buClr>
                <a:schemeClr val="dk1"/>
              </a:buClr>
              <a:buSzPts val="1200"/>
              <a:buFont typeface="Anaheim"/>
              <a:buChar char="●"/>
            </a:pPr>
            <a:r>
              <a:rPr lang="en" sz="1200">
                <a:solidFill>
                  <a:schemeClr val="hlink"/>
                </a:solidFill>
                <a:uFill>
                  <a:noFill/>
                </a:uFill>
                <a:latin typeface="Anaheim"/>
                <a:ea typeface="Anaheim"/>
                <a:cs typeface="Anaheim"/>
                <a:sym typeface="Anaheim"/>
                <a:hlinkClick r:id="rId4"/>
              </a:rPr>
              <a:t>Modern and equipped computer lab</a:t>
            </a:r>
            <a:endParaRPr sz="1300">
              <a:solidFill>
                <a:schemeClr val="dk1"/>
              </a:solidFill>
              <a:latin typeface="Anaheim"/>
              <a:ea typeface="Anaheim"/>
              <a:cs typeface="Anaheim"/>
              <a:sym typeface="Anaheim"/>
            </a:endParaRPr>
          </a:p>
          <a:p>
            <a:pPr marL="457200" lvl="0" indent="-311150" algn="l" rtl="0">
              <a:spcBef>
                <a:spcPts val="0"/>
              </a:spcBef>
              <a:spcAft>
                <a:spcPts val="0"/>
              </a:spcAft>
              <a:buClr>
                <a:schemeClr val="dk1"/>
              </a:buClr>
              <a:buSzPts val="1300"/>
              <a:buFont typeface="Anaheim"/>
              <a:buChar char="●"/>
            </a:pPr>
            <a:r>
              <a:rPr lang="en" sz="1300">
                <a:solidFill>
                  <a:schemeClr val="hlink"/>
                </a:solidFill>
                <a:uFill>
                  <a:noFill/>
                </a:uFill>
                <a:latin typeface="Anaheim"/>
                <a:ea typeface="Anaheim"/>
                <a:cs typeface="Anaheim"/>
                <a:sym typeface="Anaheim"/>
                <a:hlinkClick r:id="rId5"/>
              </a:rPr>
              <a:t>Modern and equipped computer lab</a:t>
            </a:r>
            <a:endParaRPr sz="1300">
              <a:solidFill>
                <a:schemeClr val="dk1"/>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sz="2800" dirty="0">
                <a:latin typeface="+mj-lt"/>
              </a:rPr>
              <a:t>Σκοπός</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01</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085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Σκοπός</a:t>
            </a:r>
            <a:endParaRPr dirty="0">
              <a:latin typeface="+mj-lt"/>
            </a:endParaRPr>
          </a:p>
        </p:txBody>
      </p:sp>
      <p:sp>
        <p:nvSpPr>
          <p:cNvPr id="16499" name="Google Shape;16499;p30"/>
          <p:cNvSpPr txBox="1">
            <a:spLocks noGrp="1"/>
          </p:cNvSpPr>
          <p:nvPr>
            <p:ph type="subTitle" idx="1"/>
          </p:nvPr>
        </p:nvSpPr>
        <p:spPr>
          <a:xfrm>
            <a:off x="719999" y="1569663"/>
            <a:ext cx="7927289" cy="3205112"/>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l-GR" sz="2400" dirty="0">
                <a:latin typeface="+mj-lt"/>
              </a:rPr>
              <a:t>Εμβάθυνση στον τομέα της Ανάπτυξης Ιστοσελίδων.</a:t>
            </a:r>
          </a:p>
          <a:p>
            <a:pPr marL="285750" lvl="0" indent="-285750" algn="l" rtl="0">
              <a:spcBef>
                <a:spcPts val="0"/>
              </a:spcBef>
              <a:spcAft>
                <a:spcPts val="0"/>
              </a:spcAft>
              <a:buFont typeface="Arial" panose="020B0604020202020204" pitchFamily="34" charset="0"/>
              <a:buChar char="•"/>
            </a:pPr>
            <a:endParaRPr lang="el-GR" sz="2400" dirty="0">
              <a:latin typeface="+mj-lt"/>
            </a:endParaRPr>
          </a:p>
          <a:p>
            <a:pPr marL="285750" lvl="0" indent="-285750" algn="l" rtl="0">
              <a:spcBef>
                <a:spcPts val="0"/>
              </a:spcBef>
              <a:spcAft>
                <a:spcPts val="0"/>
              </a:spcAft>
              <a:buFont typeface="Arial" panose="020B0604020202020204" pitchFamily="34" charset="0"/>
              <a:buChar char="•"/>
            </a:pPr>
            <a:r>
              <a:rPr lang="el-GR" sz="2400" dirty="0">
                <a:latin typeface="+mj-lt"/>
              </a:rPr>
              <a:t>Δημιουργία μίας λειτουργικής </a:t>
            </a:r>
            <a:r>
              <a:rPr lang="en-US" sz="2400" dirty="0">
                <a:latin typeface="+mj-lt"/>
              </a:rPr>
              <a:t>web </a:t>
            </a:r>
            <a:r>
              <a:rPr lang="el-GR" sz="2400" dirty="0">
                <a:latin typeface="+mj-lt"/>
              </a:rPr>
              <a:t>εφαρμογής καταλυμάτων. </a:t>
            </a:r>
          </a:p>
          <a:p>
            <a:pPr marL="285750" lvl="0" indent="-285750" algn="l" rtl="0">
              <a:spcBef>
                <a:spcPts val="0"/>
              </a:spcBef>
              <a:spcAft>
                <a:spcPts val="0"/>
              </a:spcAft>
              <a:buFont typeface="Arial" panose="020B0604020202020204" pitchFamily="34" charset="0"/>
              <a:buChar char="•"/>
            </a:pPr>
            <a:endParaRPr lang="el-GR" sz="2400" dirty="0">
              <a:latin typeface="+mj-lt"/>
            </a:endParaRPr>
          </a:p>
          <a:p>
            <a:pPr marL="342900" lvl="0" indent="-342900" algn="l" rtl="0">
              <a:spcBef>
                <a:spcPts val="0"/>
              </a:spcBef>
              <a:spcAft>
                <a:spcPts val="0"/>
              </a:spcAft>
              <a:buFont typeface="Arial" panose="020B0604020202020204" pitchFamily="34" charset="0"/>
              <a:buChar char="•"/>
            </a:pPr>
            <a:r>
              <a:rPr lang="el-GR" sz="2400" dirty="0">
                <a:latin typeface="+mj-lt"/>
              </a:rPr>
              <a:t>Εξοικείωση με μοντέρνα </a:t>
            </a:r>
            <a:r>
              <a:rPr lang="en-US" sz="2400" dirty="0">
                <a:latin typeface="+mj-lt"/>
              </a:rPr>
              <a:t>frameworks</a:t>
            </a:r>
            <a:r>
              <a:rPr lang="el-GR" sz="2400" dirty="0">
                <a:latin typeface="+mj-lt"/>
              </a:rPr>
              <a:t> στο </a:t>
            </a:r>
            <a:r>
              <a:rPr lang="en-US" sz="2400" dirty="0">
                <a:latin typeface="+mj-lt"/>
              </a:rPr>
              <a:t>Front-end </a:t>
            </a:r>
            <a:r>
              <a:rPr lang="el-GR" sz="2400" dirty="0">
                <a:latin typeface="+mj-lt"/>
              </a:rPr>
              <a:t>και </a:t>
            </a:r>
            <a:r>
              <a:rPr lang="en-US" sz="2400" dirty="0">
                <a:latin typeface="+mj-lt"/>
              </a:rPr>
              <a:t>Back-end.</a:t>
            </a:r>
            <a:endParaRPr lang="el-GR" sz="2400" dirty="0">
              <a:latin typeface="+mj-lt"/>
            </a:endParaRP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l-GR" sz="20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63"/>
        <p:cNvGrpSpPr/>
        <p:nvPr/>
      </p:nvGrpSpPr>
      <p:grpSpPr>
        <a:xfrm>
          <a:off x="0" y="0"/>
          <a:ext cx="0" cy="0"/>
          <a:chOff x="0" y="0"/>
          <a:chExt cx="0" cy="0"/>
        </a:xfrm>
      </p:grpSpPr>
      <p:sp>
        <p:nvSpPr>
          <p:cNvPr id="17164" name="Google Shape;17164;p35"/>
          <p:cNvSpPr txBox="1">
            <a:spLocks noGrp="1"/>
          </p:cNvSpPr>
          <p:nvPr>
            <p:ph type="title" idx="6"/>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dirty="0"/>
              <a:t>Study objectives</a:t>
            </a:r>
            <a:endParaRPr dirty="0"/>
          </a:p>
        </p:txBody>
      </p:sp>
      <p:sp>
        <p:nvSpPr>
          <p:cNvPr id="17165" name="Google Shape;17165;p35"/>
          <p:cNvSpPr txBox="1">
            <a:spLocks noGrp="1"/>
          </p:cNvSpPr>
          <p:nvPr>
            <p:ph type="title"/>
          </p:nvPr>
        </p:nvSpPr>
        <p:spPr>
          <a:xfrm>
            <a:off x="7200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b="1" dirty="0">
                <a:latin typeface="+mj-lt"/>
              </a:rPr>
              <a:t>Laravel</a:t>
            </a:r>
            <a:endParaRPr b="1" dirty="0">
              <a:latin typeface="+mj-lt"/>
            </a:endParaRPr>
          </a:p>
        </p:txBody>
      </p:sp>
      <p:sp>
        <p:nvSpPr>
          <p:cNvPr id="17166" name="Google Shape;17166;p35"/>
          <p:cNvSpPr txBox="1">
            <a:spLocks noGrp="1"/>
          </p:cNvSpPr>
          <p:nvPr>
            <p:ph type="subTitle" idx="1"/>
          </p:nvPr>
        </p:nvSpPr>
        <p:spPr>
          <a:xfrm>
            <a:off x="7200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Back-end framework </a:t>
            </a:r>
            <a:r>
              <a:rPr lang="el-GR" dirty="0"/>
              <a:t>για επεξεργασία δεδομένων στην βάση δεδομένων.</a:t>
            </a:r>
            <a:endParaRPr dirty="0"/>
          </a:p>
        </p:txBody>
      </p:sp>
      <p:sp>
        <p:nvSpPr>
          <p:cNvPr id="17167" name="Google Shape;17167;p35"/>
          <p:cNvSpPr txBox="1">
            <a:spLocks noGrp="1"/>
          </p:cNvSpPr>
          <p:nvPr>
            <p:ph type="title" idx="2"/>
          </p:nvPr>
        </p:nvSpPr>
        <p:spPr>
          <a:xfrm>
            <a:off x="34038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b="1" dirty="0">
                <a:latin typeface="+mj-lt"/>
              </a:rPr>
              <a:t>Vue.js</a:t>
            </a:r>
            <a:endParaRPr b="1" dirty="0">
              <a:latin typeface="+mj-lt"/>
            </a:endParaRPr>
          </a:p>
        </p:txBody>
      </p:sp>
      <p:sp>
        <p:nvSpPr>
          <p:cNvPr id="17168" name="Google Shape;17168;p35"/>
          <p:cNvSpPr txBox="1">
            <a:spLocks noGrp="1"/>
          </p:cNvSpPr>
          <p:nvPr>
            <p:ph type="subTitle" idx="3"/>
          </p:nvPr>
        </p:nvSpPr>
        <p:spPr>
          <a:xfrm>
            <a:off x="34038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Front-end framework </a:t>
            </a:r>
            <a:r>
              <a:rPr lang="el-GR" dirty="0"/>
              <a:t>για την δημιουργία δυναμικών ιστοσελίδων.</a:t>
            </a:r>
            <a:endParaRPr dirty="0"/>
          </a:p>
        </p:txBody>
      </p:sp>
      <p:sp>
        <p:nvSpPr>
          <p:cNvPr id="17169" name="Google Shape;17169;p35"/>
          <p:cNvSpPr txBox="1">
            <a:spLocks noGrp="1"/>
          </p:cNvSpPr>
          <p:nvPr>
            <p:ph type="title" idx="4"/>
          </p:nvPr>
        </p:nvSpPr>
        <p:spPr>
          <a:xfrm>
            <a:off x="60876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b="1" dirty="0">
                <a:latin typeface="+mj-lt"/>
              </a:rPr>
              <a:t>MySQL</a:t>
            </a:r>
            <a:endParaRPr b="1" dirty="0">
              <a:latin typeface="+mj-lt"/>
            </a:endParaRPr>
          </a:p>
        </p:txBody>
      </p:sp>
      <p:sp>
        <p:nvSpPr>
          <p:cNvPr id="17170" name="Google Shape;17170;p35"/>
          <p:cNvSpPr txBox="1">
            <a:spLocks noGrp="1"/>
          </p:cNvSpPr>
          <p:nvPr>
            <p:ph type="subTitle" idx="5"/>
          </p:nvPr>
        </p:nvSpPr>
        <p:spPr>
          <a:xfrm>
            <a:off x="60876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l-GR" dirty="0"/>
              <a:t>Βάση δεδομένων για καταχώρηση των καταλυμάτων.</a:t>
            </a:r>
            <a:endParaRPr dirty="0"/>
          </a:p>
        </p:txBody>
      </p:sp>
      <p:pic>
        <p:nvPicPr>
          <p:cNvPr id="3" name="Εικόνα 2">
            <a:extLst>
              <a:ext uri="{FF2B5EF4-FFF2-40B4-BE49-F238E27FC236}">
                <a16:creationId xmlns:a16="http://schemas.microsoft.com/office/drawing/2014/main" id="{BE7450B8-69B1-7250-98FF-5E3938BAE5EA}"/>
              </a:ext>
            </a:extLst>
          </p:cNvPr>
          <p:cNvPicPr>
            <a:picLocks noChangeAspect="1"/>
          </p:cNvPicPr>
          <p:nvPr/>
        </p:nvPicPr>
        <p:blipFill>
          <a:blip r:embed="rId3"/>
          <a:stretch>
            <a:fillRect/>
          </a:stretch>
        </p:blipFill>
        <p:spPr>
          <a:xfrm>
            <a:off x="1356513" y="1661297"/>
            <a:ext cx="1305610" cy="948268"/>
          </a:xfrm>
          <a:prstGeom prst="rect">
            <a:avLst/>
          </a:prstGeom>
        </p:spPr>
      </p:pic>
      <p:pic>
        <p:nvPicPr>
          <p:cNvPr id="9" name="Εικόνα 8">
            <a:extLst>
              <a:ext uri="{FF2B5EF4-FFF2-40B4-BE49-F238E27FC236}">
                <a16:creationId xmlns:a16="http://schemas.microsoft.com/office/drawing/2014/main" id="{9AD5AFC0-DF9F-FA2B-863B-95044D84930A}"/>
              </a:ext>
            </a:extLst>
          </p:cNvPr>
          <p:cNvPicPr>
            <a:picLocks noChangeAspect="1"/>
          </p:cNvPicPr>
          <p:nvPr/>
        </p:nvPicPr>
        <p:blipFill>
          <a:blip r:embed="rId4"/>
          <a:stretch>
            <a:fillRect/>
          </a:stretch>
        </p:blipFill>
        <p:spPr>
          <a:xfrm>
            <a:off x="3619500" y="1508282"/>
            <a:ext cx="1905000" cy="1101283"/>
          </a:xfrm>
          <a:prstGeom prst="rect">
            <a:avLst/>
          </a:prstGeom>
        </p:spPr>
      </p:pic>
      <p:pic>
        <p:nvPicPr>
          <p:cNvPr id="11" name="Εικόνα 10">
            <a:extLst>
              <a:ext uri="{FF2B5EF4-FFF2-40B4-BE49-F238E27FC236}">
                <a16:creationId xmlns:a16="http://schemas.microsoft.com/office/drawing/2014/main" id="{2EBA2D08-CE41-E52E-D491-44EC34073B71}"/>
              </a:ext>
            </a:extLst>
          </p:cNvPr>
          <p:cNvPicPr>
            <a:picLocks noChangeAspect="1"/>
          </p:cNvPicPr>
          <p:nvPr/>
        </p:nvPicPr>
        <p:blipFill>
          <a:blip r:embed="rId5"/>
          <a:stretch>
            <a:fillRect/>
          </a:stretch>
        </p:blipFill>
        <p:spPr>
          <a:xfrm>
            <a:off x="6443000" y="1561673"/>
            <a:ext cx="1625600" cy="1010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sz="2800" dirty="0">
                <a:latin typeface="+mj-lt"/>
              </a:rPr>
              <a:t>Laravel</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02</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14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Laravel</a:t>
            </a:r>
            <a:endParaRPr dirty="0">
              <a:latin typeface="+mj-lt"/>
            </a:endParaRPr>
          </a:p>
        </p:txBody>
      </p:sp>
      <p:sp>
        <p:nvSpPr>
          <p:cNvPr id="16499" name="Google Shape;16499;p30"/>
          <p:cNvSpPr txBox="1">
            <a:spLocks noGrp="1"/>
          </p:cNvSpPr>
          <p:nvPr>
            <p:ph type="subTitle" idx="1"/>
          </p:nvPr>
        </p:nvSpPr>
        <p:spPr>
          <a:xfrm>
            <a:off x="719999" y="1569663"/>
            <a:ext cx="7870845" cy="3205112"/>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r>
              <a:rPr lang="el-GR" sz="2000" dirty="0">
                <a:latin typeface="+mj-lt"/>
              </a:rPr>
              <a:t>Είναι ένα </a:t>
            </a:r>
            <a:r>
              <a:rPr lang="en-US" sz="2000" dirty="0">
                <a:latin typeface="+mj-lt"/>
              </a:rPr>
              <a:t>framework </a:t>
            </a:r>
            <a:r>
              <a:rPr lang="el-GR" sz="2000" dirty="0">
                <a:latin typeface="+mj-lt"/>
              </a:rPr>
              <a:t>ανοιχτού κώδικα βασισμένο στην </a:t>
            </a:r>
            <a:r>
              <a:rPr lang="en-US" sz="2000" dirty="0">
                <a:latin typeface="+mj-lt"/>
              </a:rPr>
              <a:t>PHP.</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Δημιουργήθηκε το 2011 από τον </a:t>
            </a:r>
            <a:r>
              <a:rPr lang="en-US" sz="2000" dirty="0">
                <a:latin typeface="+mj-lt"/>
              </a:rPr>
              <a:t>Taylor </a:t>
            </a:r>
            <a:r>
              <a:rPr lang="en-US" sz="2000" dirty="0" err="1">
                <a:latin typeface="+mj-lt"/>
              </a:rPr>
              <a:t>Otwell</a:t>
            </a:r>
            <a:r>
              <a:rPr lang="el-GR" sz="2000" dirty="0">
                <a:latin typeface="+mj-lt"/>
              </a:rPr>
              <a:t> και σήμερα είναι το ποιο γνωστό </a:t>
            </a:r>
            <a:r>
              <a:rPr lang="en-US" sz="2000" dirty="0">
                <a:latin typeface="+mj-lt"/>
              </a:rPr>
              <a:t>Back-end framework.</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Βασίζεται σε </a:t>
            </a:r>
            <a:r>
              <a:rPr lang="en-US" sz="2000" dirty="0">
                <a:latin typeface="+mj-lt"/>
              </a:rPr>
              <a:t>MVC (Model-View-Controller) </a:t>
            </a:r>
            <a:r>
              <a:rPr lang="el-GR" sz="2000" dirty="0">
                <a:latin typeface="+mj-lt"/>
              </a:rPr>
              <a:t>αρχιτεκτονική και έχει αρκετά κοινά στοιχεία με το </a:t>
            </a:r>
            <a:r>
              <a:rPr lang="en-US" sz="2000" dirty="0">
                <a:latin typeface="+mj-lt"/>
              </a:rPr>
              <a:t>Symfony.</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Περιέχει ένα μεγάλο αριθμό βοηθητικών πακέτων για την δημιουργία </a:t>
            </a:r>
            <a:r>
              <a:rPr lang="en-US" sz="2000" dirty="0">
                <a:latin typeface="+mj-lt"/>
              </a:rPr>
              <a:t>web </a:t>
            </a:r>
            <a:r>
              <a:rPr lang="el-GR" sz="2000" dirty="0">
                <a:latin typeface="+mj-lt"/>
              </a:rPr>
              <a:t>εφαρμογών.</a:t>
            </a:r>
            <a:endParaRPr lang="en-US" sz="2000" dirty="0">
              <a:latin typeface="+mj-lt"/>
            </a:endParaRPr>
          </a:p>
        </p:txBody>
      </p:sp>
    </p:spTree>
    <p:extLst>
      <p:ext uri="{BB962C8B-B14F-4D97-AF65-F5344CB8AC3E}">
        <p14:creationId xmlns:p14="http://schemas.microsoft.com/office/powerpoint/2010/main" val="130863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Laravel</a:t>
            </a:r>
            <a:endParaRPr dirty="0">
              <a:latin typeface="+mj-lt"/>
            </a:endParaRPr>
          </a:p>
        </p:txBody>
      </p:sp>
      <p:pic>
        <p:nvPicPr>
          <p:cNvPr id="3" name="Εικόνα 2">
            <a:extLst>
              <a:ext uri="{FF2B5EF4-FFF2-40B4-BE49-F238E27FC236}">
                <a16:creationId xmlns:a16="http://schemas.microsoft.com/office/drawing/2014/main" id="{F446BB5F-B8C9-C864-F729-877C47A3F2FB}"/>
              </a:ext>
            </a:extLst>
          </p:cNvPr>
          <p:cNvPicPr>
            <a:picLocks noChangeAspect="1"/>
          </p:cNvPicPr>
          <p:nvPr/>
        </p:nvPicPr>
        <p:blipFill>
          <a:blip r:embed="rId3"/>
          <a:stretch>
            <a:fillRect/>
          </a:stretch>
        </p:blipFill>
        <p:spPr>
          <a:xfrm>
            <a:off x="171525" y="1095022"/>
            <a:ext cx="8800949" cy="2370667"/>
          </a:xfrm>
          <a:prstGeom prst="rect">
            <a:avLst/>
          </a:prstGeom>
        </p:spPr>
      </p:pic>
      <p:sp>
        <p:nvSpPr>
          <p:cNvPr id="4" name="Google Shape;16499;p30">
            <a:extLst>
              <a:ext uri="{FF2B5EF4-FFF2-40B4-BE49-F238E27FC236}">
                <a16:creationId xmlns:a16="http://schemas.microsoft.com/office/drawing/2014/main" id="{61E707B2-6B40-33CE-8298-2EEAB7A3F874}"/>
              </a:ext>
            </a:extLst>
          </p:cNvPr>
          <p:cNvSpPr txBox="1">
            <a:spLocks/>
          </p:cNvSpPr>
          <p:nvPr/>
        </p:nvSpPr>
        <p:spPr>
          <a:xfrm>
            <a:off x="1273156" y="3615987"/>
            <a:ext cx="5082488" cy="2673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l-GR" sz="1200" dirty="0">
                <a:latin typeface="+mj-lt"/>
              </a:rPr>
              <a:t>Διάγραμμα των ποιο γνωστών </a:t>
            </a:r>
            <a:r>
              <a:rPr lang="en-US" sz="1200" dirty="0">
                <a:latin typeface="+mj-lt"/>
              </a:rPr>
              <a:t>framework </a:t>
            </a:r>
            <a:r>
              <a:rPr lang="el-GR" sz="1200" dirty="0">
                <a:latin typeface="+mj-lt"/>
              </a:rPr>
              <a:t>με βάση τα αστέρια στο </a:t>
            </a:r>
            <a:r>
              <a:rPr lang="en-US" sz="1200" dirty="0" err="1">
                <a:latin typeface="+mj-lt"/>
              </a:rPr>
              <a:t>Github</a:t>
            </a:r>
            <a:endParaRPr lang="en-US" sz="1200" dirty="0">
              <a:latin typeface="+mj-lt"/>
            </a:endParaRPr>
          </a:p>
        </p:txBody>
      </p:sp>
    </p:spTree>
    <p:extLst>
      <p:ext uri="{BB962C8B-B14F-4D97-AF65-F5344CB8AC3E}">
        <p14:creationId xmlns:p14="http://schemas.microsoft.com/office/powerpoint/2010/main" val="246573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sz="2800" dirty="0">
                <a:latin typeface="+mj-lt"/>
              </a:rPr>
              <a:t>Vue.js</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03</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381164"/>
      </p:ext>
    </p:extLst>
  </p:cSld>
  <p:clrMapOvr>
    <a:masterClrMapping/>
  </p:clrMapOvr>
</p:sld>
</file>

<file path=ppt/theme/theme1.xml><?xml version="1.0" encoding="utf-8"?>
<a:theme xmlns:a="http://schemas.openxmlformats.org/drawingml/2006/main" name="Basic Customizable PhD Dissertation by Slidesgo">
  <a:themeElements>
    <a:clrScheme name="Simple Light">
      <a:dk1>
        <a:srgbClr val="545457"/>
      </a:dk1>
      <a:lt1>
        <a:srgbClr val="F2EADD"/>
      </a:lt1>
      <a:dk2>
        <a:srgbClr val="FF706B"/>
      </a:dk2>
      <a:lt2>
        <a:srgbClr val="BBD3C7"/>
      </a:lt2>
      <a:accent1>
        <a:srgbClr val="FFFFFF"/>
      </a:accent1>
      <a:accent2>
        <a:srgbClr val="FFFFFF"/>
      </a:accent2>
      <a:accent3>
        <a:srgbClr val="FFFFFF"/>
      </a:accent3>
      <a:accent4>
        <a:srgbClr val="FFFFFF"/>
      </a:accent4>
      <a:accent5>
        <a:srgbClr val="FFFFFF"/>
      </a:accent5>
      <a:accent6>
        <a:srgbClr val="FFFFFF"/>
      </a:accent6>
      <a:hlink>
        <a:srgbClr val="5454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1052</Words>
  <Application>Microsoft Office PowerPoint</Application>
  <PresentationFormat>Προβολή στην οθόνη (16:9)</PresentationFormat>
  <Paragraphs>165</Paragraphs>
  <Slides>23</Slides>
  <Notes>23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23</vt:i4>
      </vt:variant>
    </vt:vector>
  </HeadingPairs>
  <TitlesOfParts>
    <vt:vector size="28" baseType="lpstr">
      <vt:lpstr>Anaheim</vt:lpstr>
      <vt:lpstr>Arial</vt:lpstr>
      <vt:lpstr>Archivo Black</vt:lpstr>
      <vt:lpstr>Barlow</vt:lpstr>
      <vt:lpstr>Basic Customizable PhD Dissertation by Slidesgo</vt:lpstr>
      <vt:lpstr>Ανάπτυξη Πλατφόρμας καταχώρησης, εύρεσης και ενοικίασης καταλυμάτων </vt:lpstr>
      <vt:lpstr>Περιεχόμενα</vt:lpstr>
      <vt:lpstr>Σκοπός</vt:lpstr>
      <vt:lpstr>Σκοπός</vt:lpstr>
      <vt:lpstr>Study objectives</vt:lpstr>
      <vt:lpstr>Laravel</vt:lpstr>
      <vt:lpstr>Laravel</vt:lpstr>
      <vt:lpstr>Laravel</vt:lpstr>
      <vt:lpstr>Vue.js</vt:lpstr>
      <vt:lpstr>Vue.js</vt:lpstr>
      <vt:lpstr>Vue.js Διάγραμμα</vt:lpstr>
      <vt:lpstr>Λειτουργίες</vt:lpstr>
      <vt:lpstr>Βασικές Λειτουργίες</vt:lpstr>
      <vt:lpstr>Διάγραμμα Λειτουργίας-Χρήσης</vt:lpstr>
      <vt:lpstr>Ορθή Λειτουργία</vt:lpstr>
      <vt:lpstr>Analysis &amp; development</vt:lpstr>
      <vt:lpstr>Analysis &amp; development</vt:lpstr>
      <vt:lpstr>Analysis of the results</vt:lpstr>
      <vt:lpstr>Discussion</vt:lpstr>
      <vt:lpstr>Conclusions</vt:lpstr>
      <vt:lpstr>Bibliographical references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Ανάπτυξη Πλατφόρμας καταχώρησης, εύρεσης και ενοικίασης καταλυμάτων </dc:title>
  <cp:lastModifiedBy>chrikoub@o365.uth.gr</cp:lastModifiedBy>
  <cp:revision>39</cp:revision>
  <dcterms:modified xsi:type="dcterms:W3CDTF">2022-09-06T10:59:56Z</dcterms:modified>
</cp:coreProperties>
</file>