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88" r:id="rId4"/>
    <p:sldId id="259" r:id="rId5"/>
    <p:sldId id="299" r:id="rId6"/>
    <p:sldId id="264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7" r:id="rId15"/>
    <p:sldId id="268" r:id="rId16"/>
    <p:sldId id="300" r:id="rId17"/>
    <p:sldId id="270" r:id="rId18"/>
    <p:sldId id="296" r:id="rId19"/>
    <p:sldId id="271" r:id="rId20"/>
    <p:sldId id="297" r:id="rId21"/>
    <p:sldId id="276" r:id="rId22"/>
    <p:sldId id="278" r:id="rId23"/>
    <p:sldId id="298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Archivo Black" panose="020B0604020202020204" charset="0"/>
      <p:regular r:id="rId27"/>
    </p:embeddedFont>
    <p:embeddedFont>
      <p:font typeface="Barlow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44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9" name="Google Shape;17259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0" name="Google Shape;17260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Google Shape;1742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6" name="Google Shape;1742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44805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77" name="Google Shape;177;p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 txBox="1">
            <a:spLocks noGrp="1"/>
          </p:cNvSpPr>
          <p:nvPr>
            <p:ph type="body" idx="2"/>
          </p:nvPr>
        </p:nvSpPr>
        <p:spPr>
          <a:xfrm>
            <a:off x="6332692" y="2130725"/>
            <a:ext cx="16641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" TargetMode="External"/><Relationship Id="rId7" Type="http://schemas.openxmlformats.org/officeDocument/2006/relationships/hyperlink" Target="https://www.visual-paradigm.com/tutoria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vuex.vuejs.org/" TargetMode="External"/><Relationship Id="rId4" Type="http://schemas.openxmlformats.org/officeDocument/2006/relationships/hyperlink" Target="https://vuej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6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62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2" name="Google Shape;17262;p41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br>
              <a:rPr lang="el-G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7263" name="Google Shape;17263;p41"/>
          <p:cNvSpPr txBox="1"/>
          <p:nvPr/>
        </p:nvSpPr>
        <p:spPr>
          <a:xfrm>
            <a:off x="6140997" y="1257750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Sanctum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για την δημιουργία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token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με σκοπό τον έλεγχο του χρήστη.</a:t>
            </a:r>
            <a:endParaRPr lang="en-US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4" name="Google Shape;17264;p41"/>
          <p:cNvSpPr txBox="1"/>
          <p:nvPr/>
        </p:nvSpPr>
        <p:spPr>
          <a:xfrm>
            <a:off x="6140997" y="2406142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Vuex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όπου ο χρήστης ελέγχεται αν είναι </a:t>
            </a:r>
            <a:r>
              <a:rPr lang="el-GR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συδεδεμένος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5" name="Google Shape;17265;p41"/>
          <p:cNvSpPr txBox="1"/>
          <p:nvPr/>
        </p:nvSpPr>
        <p:spPr>
          <a:xfrm>
            <a:off x="6168898" y="3660337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Με την χρήση 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Vuelidate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και 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Validator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επικυρώνεται η σωστή χρήση των δεδομένων.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7" name="Google Shape;17267;p41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Ορθή Λειτουργία</a:t>
            </a:r>
          </a:p>
        </p:txBody>
      </p:sp>
      <p:sp>
        <p:nvSpPr>
          <p:cNvPr id="17268" name="Google Shape;17268;p41"/>
          <p:cNvSpPr txBox="1"/>
          <p:nvPr/>
        </p:nvSpPr>
        <p:spPr>
          <a:xfrm>
            <a:off x="2964863" y="1300312"/>
            <a:ext cx="2743200" cy="603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Back-end</a:t>
            </a:r>
            <a:endParaRPr lang="el-GR"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69" name="Google Shape;17269;p41"/>
          <p:cNvSpPr txBox="1"/>
          <p:nvPr/>
        </p:nvSpPr>
        <p:spPr>
          <a:xfrm>
            <a:off x="2964863" y="2487833"/>
            <a:ext cx="2743200" cy="6039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Front-end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0" name="Google Shape;17270;p41"/>
          <p:cNvSpPr txBox="1"/>
          <p:nvPr/>
        </p:nvSpPr>
        <p:spPr>
          <a:xfrm>
            <a:off x="2995686" y="3827425"/>
            <a:ext cx="2743200" cy="365700"/>
          </a:xfrm>
          <a:prstGeom prst="rect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Δεδομένα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2" name="Google Shape;17272;p41"/>
          <p:cNvSpPr/>
          <p:nvPr/>
        </p:nvSpPr>
        <p:spPr>
          <a:xfrm>
            <a:off x="5890986" y="1257750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3" name="Google Shape;17273;p41"/>
          <p:cNvSpPr/>
          <p:nvPr/>
        </p:nvSpPr>
        <p:spPr>
          <a:xfrm>
            <a:off x="5905875" y="2401492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4" name="Google Shape;17274;p41"/>
          <p:cNvSpPr/>
          <p:nvPr/>
        </p:nvSpPr>
        <p:spPr>
          <a:xfrm>
            <a:off x="5936698" y="3649604"/>
            <a:ext cx="45600" cy="716100"/>
          </a:xfrm>
          <a:prstGeom prst="rect">
            <a:avLst/>
          </a:prstGeom>
          <a:solidFill>
            <a:srgbClr val="FF706B"/>
          </a:solidFill>
          <a:ln>
            <a:solidFill>
              <a:srgbClr val="FF70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76" name="Google Shape;17276;p41"/>
          <p:cNvCxnSpPr>
            <a:cxnSpLocks/>
            <a:stCxn id="17267" idx="3"/>
            <a:endCxn id="17268" idx="1"/>
          </p:cNvCxnSpPr>
          <p:nvPr/>
        </p:nvCxnSpPr>
        <p:spPr>
          <a:xfrm flipV="1">
            <a:off x="2391600" y="1602285"/>
            <a:ext cx="573263" cy="1223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7" name="Google Shape;17277;p41"/>
          <p:cNvCxnSpPr>
            <a:cxnSpLocks/>
            <a:endCxn id="17269" idx="1"/>
          </p:cNvCxnSpPr>
          <p:nvPr/>
        </p:nvCxnSpPr>
        <p:spPr>
          <a:xfrm flipV="1">
            <a:off x="2391600" y="2789806"/>
            <a:ext cx="573263" cy="3019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8" name="Google Shape;17278;p41"/>
          <p:cNvCxnSpPr>
            <a:cxnSpLocks/>
            <a:stCxn id="17267" idx="3"/>
            <a:endCxn id="17270" idx="1"/>
          </p:cNvCxnSpPr>
          <p:nvPr/>
        </p:nvCxnSpPr>
        <p:spPr>
          <a:xfrm>
            <a:off x="2391600" y="2825375"/>
            <a:ext cx="604086" cy="118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0" name="Google Shape;17280;p41"/>
          <p:cNvCxnSpPr>
            <a:cxnSpLocks/>
            <a:stCxn id="17268" idx="3"/>
            <a:endCxn id="17272" idx="1"/>
          </p:cNvCxnSpPr>
          <p:nvPr/>
        </p:nvCxnSpPr>
        <p:spPr>
          <a:xfrm>
            <a:off x="5708063" y="1602285"/>
            <a:ext cx="182923" cy="135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1" name="Google Shape;17281;p41"/>
          <p:cNvCxnSpPr>
            <a:cxnSpLocks/>
            <a:stCxn id="17269" idx="3"/>
            <a:endCxn id="17273" idx="1"/>
          </p:cNvCxnSpPr>
          <p:nvPr/>
        </p:nvCxnSpPr>
        <p:spPr>
          <a:xfrm flipV="1">
            <a:off x="5708063" y="2759542"/>
            <a:ext cx="197812" cy="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2" name="Google Shape;17282;p41"/>
          <p:cNvCxnSpPr>
            <a:cxnSpLocks/>
            <a:stCxn id="17270" idx="3"/>
            <a:endCxn id="17274" idx="1"/>
          </p:cNvCxnSpPr>
          <p:nvPr/>
        </p:nvCxnSpPr>
        <p:spPr>
          <a:xfrm rot="10800000" flipH="1">
            <a:off x="5738886" y="4007575"/>
            <a:ext cx="197700" cy="2700"/>
          </a:xfrm>
          <a:prstGeom prst="straightConnector1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7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4364594" y="3694686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rgbClr val="666666"/>
                </a:solidFill>
                <a:latin typeface="+mj-lt"/>
              </a:rPr>
              <a:t>Ανάλυση</a:t>
            </a:r>
            <a:r>
              <a:rPr lang="el-GR" sz="1600" dirty="0">
                <a:solidFill>
                  <a:srgbClr val="666666"/>
                </a:solidFill>
              </a:rPr>
              <a:t> </a:t>
            </a:r>
            <a:r>
              <a:rPr lang="el-GR" sz="1600" dirty="0">
                <a:solidFill>
                  <a:srgbClr val="666666"/>
                </a:solidFill>
                <a:latin typeface="+mj-lt"/>
              </a:rPr>
              <a:t>εφαρμογής</a:t>
            </a: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697101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34256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26433"/>
            <a:ext cx="195718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Λειτουργίες 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76206" y="3726476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 εφαρμογής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4364594" y="322643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4594" y="1696579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64594" y="2020710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666194" y="3284821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677483" y="372812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Συμπεράσματα</a:t>
            </a:r>
            <a:r>
              <a:rPr lang="el-GR" dirty="0"/>
              <a:t> πτυχιακής εργασίας</a:t>
            </a:r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6194" y="1698580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66194" y="2015506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270400" y="1694578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270400" y="2130810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στα εργαλεία</a:t>
            </a:r>
          </a:p>
          <a:p>
            <a:pPr marL="0" indent="0"/>
            <a:r>
              <a:rPr lang="el-GR" dirty="0">
                <a:latin typeface="+mj-lt"/>
              </a:rPr>
              <a:t>της εφαρμογής</a:t>
            </a:r>
            <a:endParaRPr lang="en-US" dirty="0">
              <a:latin typeface="+mj-lt"/>
            </a:endParaRP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270400" y="3225982"/>
            <a:ext cx="160130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</a:t>
            </a:r>
            <a:r>
              <a:rPr lang="el-GR" dirty="0">
                <a:solidFill>
                  <a:schemeClr val="dk2"/>
                </a:solidFill>
              </a:rPr>
              <a:t>6</a:t>
            </a:r>
            <a:r>
              <a:rPr lang="en-US" dirty="0">
                <a:solidFill>
                  <a:schemeClr val="dk2"/>
                </a:solidFill>
              </a:rPr>
              <a:t>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Έλεγχος</a:t>
            </a:r>
            <a:endParaRPr lang="en-US" b="1" dirty="0"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270400" y="3723472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Έλεγχοι εφαρμογής.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08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Google Shape;17428;p4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Βιβλιογραφία</a:t>
            </a:r>
            <a:endParaRPr dirty="0">
              <a:latin typeface="+mj-lt"/>
            </a:endParaRPr>
          </a:p>
        </p:txBody>
      </p:sp>
      <p:sp>
        <p:nvSpPr>
          <p:cNvPr id="17429" name="Google Shape;17429;p49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293235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Laravel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Vuex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Postman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Visual Paradigm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430" name="Google Shape;17430;p49"/>
          <p:cNvSpPr txBox="1"/>
          <p:nvPr/>
        </p:nvSpPr>
        <p:spPr>
          <a:xfrm>
            <a:off x="1186222" y="1354100"/>
            <a:ext cx="18617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Βιβλία</a:t>
            </a:r>
            <a:endParaRPr sz="20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431" name="Google Shape;17431;p49"/>
          <p:cNvSpPr txBox="1"/>
          <p:nvPr/>
        </p:nvSpPr>
        <p:spPr>
          <a:xfrm>
            <a:off x="4978400" y="1354100"/>
            <a:ext cx="29924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Σύνδεσμοι</a:t>
            </a:r>
          </a:p>
        </p:txBody>
      </p:sp>
      <p:cxnSp>
        <p:nvCxnSpPr>
          <p:cNvPr id="17432" name="Google Shape;17432;p49"/>
          <p:cNvCxnSpPr>
            <a:cxnSpLocks/>
          </p:cNvCxnSpPr>
          <p:nvPr/>
        </p:nvCxnSpPr>
        <p:spPr>
          <a:xfrm>
            <a:off x="1165525" y="1873825"/>
            <a:ext cx="214211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33" name="Google Shape;17433;p49"/>
          <p:cNvCxnSpPr>
            <a:cxnSpLocks/>
          </p:cNvCxnSpPr>
          <p:nvPr/>
        </p:nvCxnSpPr>
        <p:spPr>
          <a:xfrm>
            <a:off x="4673600" y="1873825"/>
            <a:ext cx="33048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434" name="Google Shape;17434;p49"/>
          <p:cNvSpPr txBox="1">
            <a:spLocks noGrp="1"/>
          </p:cNvSpPr>
          <p:nvPr>
            <p:ph type="body" idx="2"/>
          </p:nvPr>
        </p:nvSpPr>
        <p:spPr>
          <a:xfrm>
            <a:off x="4492978" y="2130725"/>
            <a:ext cx="350381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3"/>
              </a:rPr>
              <a:t>https://laravel.com/</a:t>
            </a:r>
            <a:endParaRPr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4"/>
              </a:rPr>
              <a:t>https://vuejs.org/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5"/>
              </a:rPr>
              <a:t>https://vuex.vuejs.org/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6"/>
              </a:rPr>
              <a:t>https://www.postman.com/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7"/>
              </a:rPr>
              <a:t>https://www.visual-paradigm.com/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l-GR" dirty="0">
                <a:latin typeface="+mj-lt"/>
              </a:rPr>
              <a:t>Ευχαριστώ</a:t>
            </a:r>
            <a:endParaRPr lang="en-US" dirty="0">
              <a:latin typeface="+mj-lt"/>
            </a:endParaRP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Εργαλεία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565</Words>
  <Application>Microsoft Office PowerPoint</Application>
  <PresentationFormat>Προβολή στην οθόνη (16:9)</PresentationFormat>
  <Paragraphs>137</Paragraphs>
  <Slides>23</Slides>
  <Notes>23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8" baseType="lpstr">
      <vt:lpstr>Archivo Black</vt:lpstr>
      <vt:lpstr>Barlow</vt:lpstr>
      <vt:lpstr>Anaheim</vt:lpstr>
      <vt:lpstr>Arial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Εργαλεία</vt:lpstr>
      <vt:lpstr>Εργαλεία</vt:lpstr>
      <vt:lpstr>Laravel</vt:lpstr>
      <vt:lpstr>Laravel</vt:lpstr>
      <vt:lpstr>Laravel</vt:lpstr>
      <vt:lpstr>Vue.js</vt:lpstr>
      <vt:lpstr>Vue.js</vt:lpstr>
      <vt:lpstr>Vue.js Διάγραμμα</vt:lpstr>
      <vt:lpstr>Λειτουργίες</vt:lpstr>
      <vt:lpstr>Βασικές Λειτουργίες</vt:lpstr>
      <vt:lpstr>Διάγραμμα Λειτουργίας-Χρήσης</vt:lpstr>
      <vt:lpstr>Έλεγχος</vt:lpstr>
      <vt:lpstr>Έλεγχος </vt:lpstr>
      <vt:lpstr>Ανάλυση</vt:lpstr>
      <vt:lpstr>Ανάλυση</vt:lpstr>
      <vt:lpstr>Συμπέρασμα</vt:lpstr>
      <vt:lpstr>Συμπέρασμα</vt:lpstr>
      <vt:lpstr>Βιβλιογραφία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chrikoub@o365.uth.gr</cp:lastModifiedBy>
  <cp:revision>90</cp:revision>
  <dcterms:modified xsi:type="dcterms:W3CDTF">2022-09-09T08:27:01Z</dcterms:modified>
</cp:coreProperties>
</file>