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8" r:id="rId3"/>
    <p:sldId id="288" r:id="rId4"/>
    <p:sldId id="259" r:id="rId5"/>
    <p:sldId id="299" r:id="rId6"/>
    <p:sldId id="264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67" r:id="rId15"/>
    <p:sldId id="268" r:id="rId16"/>
    <p:sldId id="270" r:id="rId17"/>
    <p:sldId id="296" r:id="rId18"/>
    <p:sldId id="271" r:id="rId19"/>
    <p:sldId id="297" r:id="rId20"/>
    <p:sldId id="276" r:id="rId21"/>
    <p:sldId id="278" r:id="rId22"/>
    <p:sldId id="298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</p:embeddedFont>
    <p:embeddedFont>
      <p:font typeface="Archivo Black" panose="020B0604020202020204" charset="0"/>
      <p:regular r:id="rId26"/>
    </p:embeddedFont>
    <p:embeddedFont>
      <p:font typeface="Barlow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2183F2-69D1-4EC5-8698-E686C7F929A6}">
  <a:tblStyle styleId="{C82183F2-69D1-4EC5-8698-E686C7F929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1" name="Google Shape;15941;g11dddbce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2" name="Google Shape;15942;g11dddbce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68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874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153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015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4" name="Google Shape;17224;g11dd574468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5" name="Google Shape;17225;g11dd574468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5" name="Google Shape;17245;g11dd574468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6" name="Google Shape;17246;g11dd574468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9" name="Google Shape;17259;g11dd574468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0" name="Google Shape;17260;g11dd574468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107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" name="Google Shape;17285;g11dd574468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6" name="Google Shape;17286;g11dd574468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11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1" name="Google Shape;16471;g11dd57446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2" name="Google Shape;16472;g11dd57446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1" name="Google Shape;17371;g11dd574468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2" name="Google Shape;17372;g11dd574468b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Google Shape;17425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6" name="Google Shape;17426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98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69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473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1" name="Google Shape;17161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2" name="Google Shape;17162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59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991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12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2">
    <p:spTree>
      <p:nvGrpSpPr>
        <p:cNvPr id="1" name="Shape 1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1" name="Google Shape;13031;p22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13032" name="Google Shape;13032;p22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13033" name="Google Shape;1303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4" name="Google Shape;1303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5" name="Google Shape;1303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6" name="Google Shape;1303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7" name="Google Shape;1303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8" name="Google Shape;1303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9" name="Google Shape;1303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0" name="Google Shape;1304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1" name="Google Shape;1304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2" name="Google Shape;1304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3" name="Google Shape;1304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4" name="Google Shape;1304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5" name="Google Shape;1304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6" name="Google Shape;1304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7" name="Google Shape;1304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8" name="Google Shape;1304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9" name="Google Shape;1304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0" name="Google Shape;1305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1" name="Google Shape;1305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2" name="Google Shape;1305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3" name="Google Shape;1305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4" name="Google Shape;1305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5" name="Google Shape;1305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6" name="Google Shape;1305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7" name="Google Shape;1305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8" name="Google Shape;1305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9" name="Google Shape;1305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0" name="Google Shape;1306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1" name="Google Shape;1306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2" name="Google Shape;1306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3" name="Google Shape;1306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4" name="Google Shape;1306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5" name="Google Shape;1306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6" name="Google Shape;1306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7" name="Google Shape;1306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8" name="Google Shape;1306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9" name="Google Shape;1306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0" name="Google Shape;1307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1" name="Google Shape;1307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2" name="Google Shape;1307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3" name="Google Shape;1307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4" name="Google Shape;1307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5" name="Google Shape;1307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6" name="Google Shape;1307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7" name="Google Shape;1307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8" name="Google Shape;1307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9" name="Google Shape;1307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0" name="Google Shape;1308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1" name="Google Shape;1308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2" name="Google Shape;1308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3" name="Google Shape;1308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4" name="Google Shape;1308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5" name="Google Shape;1308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6" name="Google Shape;1308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7" name="Google Shape;1308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8" name="Google Shape;1308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9" name="Google Shape;1308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0" name="Google Shape;1309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1" name="Google Shape;1309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2" name="Google Shape;1309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3" name="Google Shape;1309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4" name="Google Shape;1309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5" name="Google Shape;1309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6" name="Google Shape;1309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7" name="Google Shape;1309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8" name="Google Shape;1309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9" name="Google Shape;1309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0" name="Google Shape;1310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1" name="Google Shape;1310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2" name="Google Shape;1310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3" name="Google Shape;1310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4" name="Google Shape;1310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5" name="Google Shape;13105;p22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13106" name="Google Shape;1310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7" name="Google Shape;1310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8" name="Google Shape;1310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9" name="Google Shape;1310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0" name="Google Shape;1311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1" name="Google Shape;1311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2" name="Google Shape;1311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3" name="Google Shape;1311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4" name="Google Shape;1311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5" name="Google Shape;1311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6" name="Google Shape;1311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7" name="Google Shape;1311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8" name="Google Shape;1311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9" name="Google Shape;1311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0" name="Google Shape;1312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1" name="Google Shape;1312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2" name="Google Shape;1312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3" name="Google Shape;1312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4" name="Google Shape;1312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5" name="Google Shape;1312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6" name="Google Shape;1312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7" name="Google Shape;1312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8" name="Google Shape;1312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9" name="Google Shape;1312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0" name="Google Shape;1313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1" name="Google Shape;1313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2" name="Google Shape;1313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3" name="Google Shape;1313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4" name="Google Shape;1313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5" name="Google Shape;1313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6" name="Google Shape;1313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7" name="Google Shape;1313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8" name="Google Shape;1313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9" name="Google Shape;1313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0" name="Google Shape;1314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1" name="Google Shape;1314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2" name="Google Shape;1314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3" name="Google Shape;1314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4" name="Google Shape;1314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5" name="Google Shape;1314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6" name="Google Shape;1314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7" name="Google Shape;1314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8" name="Google Shape;1314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9" name="Google Shape;1314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0" name="Google Shape;1315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1" name="Google Shape;1315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2" name="Google Shape;1315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3" name="Google Shape;1315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4" name="Google Shape;1315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5" name="Google Shape;1315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6" name="Google Shape;1315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7" name="Google Shape;1315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8" name="Google Shape;1315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9" name="Google Shape;1315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0" name="Google Shape;1316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1" name="Google Shape;1316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2" name="Google Shape;1316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3" name="Google Shape;1316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4" name="Google Shape;1316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5" name="Google Shape;1316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6" name="Google Shape;1316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7" name="Google Shape;1316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8" name="Google Shape;1316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9" name="Google Shape;1316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0" name="Google Shape;1317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1" name="Google Shape;1317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2" name="Google Shape;1317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3" name="Google Shape;1317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4" name="Google Shape;1317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5" name="Google Shape;1317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6" name="Google Shape;1317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7" name="Google Shape;1317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8" name="Google Shape;13178;p22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13179" name="Google Shape;1317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0" name="Google Shape;1318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1" name="Google Shape;1318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2" name="Google Shape;1318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3" name="Google Shape;1318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4" name="Google Shape;1318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5" name="Google Shape;1318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6" name="Google Shape;1318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7" name="Google Shape;1318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8" name="Google Shape;1318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9" name="Google Shape;1318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0" name="Google Shape;1319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1" name="Google Shape;1319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2" name="Google Shape;1319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3" name="Google Shape;1319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4" name="Google Shape;1319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5" name="Google Shape;1319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6" name="Google Shape;1319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7" name="Google Shape;1319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8" name="Google Shape;1319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9" name="Google Shape;1319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0" name="Google Shape;1320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1" name="Google Shape;1320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2" name="Google Shape;1320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3" name="Google Shape;1320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4" name="Google Shape;1320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5" name="Google Shape;1320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6" name="Google Shape;1320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7" name="Google Shape;1320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8" name="Google Shape;1320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9" name="Google Shape;1320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0" name="Google Shape;1321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1" name="Google Shape;1321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2" name="Google Shape;1321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3" name="Google Shape;1321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4" name="Google Shape;1321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5" name="Google Shape;1321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6" name="Google Shape;1321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7" name="Google Shape;1321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8" name="Google Shape;1321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9" name="Google Shape;1321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0" name="Google Shape;1322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1" name="Google Shape;1322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2" name="Google Shape;1322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3" name="Google Shape;1322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4" name="Google Shape;1322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5" name="Google Shape;1322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6" name="Google Shape;1322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7" name="Google Shape;1322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8" name="Google Shape;1322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9" name="Google Shape;1322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0" name="Google Shape;1323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1" name="Google Shape;1323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2" name="Google Shape;1323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3" name="Google Shape;1323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4" name="Google Shape;1323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5" name="Google Shape;1323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6" name="Google Shape;1323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7" name="Google Shape;1323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8" name="Google Shape;1323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9" name="Google Shape;1323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0" name="Google Shape;1324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1" name="Google Shape;1324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2" name="Google Shape;1324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3" name="Google Shape;1324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4" name="Google Shape;1324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5" name="Google Shape;1324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6" name="Google Shape;1324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7" name="Google Shape;1324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8" name="Google Shape;1324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9" name="Google Shape;1324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0" name="Google Shape;1325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1" name="Google Shape;13251;p22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13252" name="Google Shape;1325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3" name="Google Shape;1325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4" name="Google Shape;1325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5" name="Google Shape;1325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6" name="Google Shape;1325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7" name="Google Shape;1325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8" name="Google Shape;1325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9" name="Google Shape;1325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0" name="Google Shape;1326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1" name="Google Shape;1326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2" name="Google Shape;1326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3" name="Google Shape;1326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4" name="Google Shape;1326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5" name="Google Shape;1326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6" name="Google Shape;1326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7" name="Google Shape;1326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8" name="Google Shape;1326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9" name="Google Shape;1326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0" name="Google Shape;1327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1" name="Google Shape;1327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2" name="Google Shape;1327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3" name="Google Shape;1327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4" name="Google Shape;1327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5" name="Google Shape;1327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6" name="Google Shape;1327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7" name="Google Shape;1327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8" name="Google Shape;1327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9" name="Google Shape;1327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0" name="Google Shape;1328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1" name="Google Shape;1328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2" name="Google Shape;1328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3" name="Google Shape;1328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4" name="Google Shape;1328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5" name="Google Shape;1328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6" name="Google Shape;1328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7" name="Google Shape;1328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8" name="Google Shape;1328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9" name="Google Shape;1328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0" name="Google Shape;1329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1" name="Google Shape;1329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2" name="Google Shape;1329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3" name="Google Shape;1329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4" name="Google Shape;1329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5" name="Google Shape;1329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6" name="Google Shape;1329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7" name="Google Shape;1329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8" name="Google Shape;1329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9" name="Google Shape;1329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0" name="Google Shape;1330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30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30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30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30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30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30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30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30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30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31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31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31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31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31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31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31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31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31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31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32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32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32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32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24" name="Google Shape;13324;p22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13325" name="Google Shape;1332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32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32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32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32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33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33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33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33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33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33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33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33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33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33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34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34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34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3" name="Google Shape;1334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4" name="Google Shape;1334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5" name="Google Shape;1334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34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34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37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37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37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37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37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37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37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7" name="Google Shape;1338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8" name="Google Shape;1338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7" name="Google Shape;13397;p22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13398" name="Google Shape;1339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40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40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40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1" name="Google Shape;1343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2" name="Google Shape;1343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43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43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43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43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44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44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44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44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44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44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44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44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44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44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45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45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45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45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45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45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45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45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45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45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46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46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46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46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46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46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46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46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46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46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0" name="Google Shape;13470;p22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13471" name="Google Shape;1347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47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47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47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5" name="Google Shape;1347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6" name="Google Shape;1347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47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47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47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48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48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48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3" name="Google Shape;1348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4" name="Google Shape;1348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5" name="Google Shape;1348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6" name="Google Shape;1348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7" name="Google Shape;1348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8" name="Google Shape;1348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9" name="Google Shape;1348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0" name="Google Shape;1349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1" name="Google Shape;1349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2" name="Google Shape;1349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3" name="Google Shape;1349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4" name="Google Shape;1349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5" name="Google Shape;1349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6" name="Google Shape;1349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7" name="Google Shape;1349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8" name="Google Shape;1349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9" name="Google Shape;1349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0" name="Google Shape;1350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1" name="Google Shape;1350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2" name="Google Shape;1350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50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50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50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50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50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50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50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51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51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51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51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51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51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51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51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51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9" name="Google Shape;1351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0" name="Google Shape;1352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52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52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52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52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52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52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52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52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52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53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53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53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53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53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53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53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54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3" name="Google Shape;13543;p22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13544" name="Google Shape;1354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54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54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54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54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54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55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55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55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55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55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55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55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55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55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55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56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56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56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3" name="Google Shape;1356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4" name="Google Shape;1356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6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6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6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6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6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7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7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7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7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7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7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7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7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7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7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8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8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8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8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8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8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8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8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8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8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9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9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9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9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9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9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9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9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9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9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60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60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60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60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60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60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60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7" name="Google Shape;1360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8" name="Google Shape;1360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60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61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61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61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61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61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61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16" name="Google Shape;13616;p22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13617" name="Google Shape;1361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61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61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62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62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62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62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62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62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62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62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62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62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63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63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63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63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63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63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63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63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63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63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64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64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64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64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64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64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64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64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64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64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65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1" name="Google Shape;1365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2" name="Google Shape;1365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65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5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5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5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5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5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5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6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6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6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6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6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6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6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6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6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6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7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7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7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7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7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7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7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7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7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7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8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8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8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8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8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8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8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8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8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89" name="Google Shape;13689;p22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13690" name="Google Shape;1369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9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9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9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9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5" name="Google Shape;1369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6" name="Google Shape;1369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7" name="Google Shape;1369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9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9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70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70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2" name="Google Shape;1370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3" name="Google Shape;1370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4" name="Google Shape;1370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5" name="Google Shape;1370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6" name="Google Shape;1370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7" name="Google Shape;1370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8" name="Google Shape;1370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9" name="Google Shape;1370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0" name="Google Shape;1371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1" name="Google Shape;1371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2" name="Google Shape;1371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3" name="Google Shape;1371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4" name="Google Shape;1371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5" name="Google Shape;1371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6" name="Google Shape;1371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7" name="Google Shape;1371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8" name="Google Shape;1371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9" name="Google Shape;1371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0" name="Google Shape;1372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1" name="Google Shape;1372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2" name="Google Shape;1372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3" name="Google Shape;1372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4" name="Google Shape;1372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5" name="Google Shape;1372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6" name="Google Shape;1372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7" name="Google Shape;1372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8" name="Google Shape;1372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9" name="Google Shape;1372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0" name="Google Shape;1373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1" name="Google Shape;1373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2" name="Google Shape;1373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3" name="Google Shape;1373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4" name="Google Shape;1373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5" name="Google Shape;1373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6" name="Google Shape;1373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7" name="Google Shape;1373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8" name="Google Shape;1373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9" name="Google Shape;1373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2" name="Google Shape;1375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3" name="Google Shape;1375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62" name="Google Shape;13762;p22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13763" name="Google Shape;1376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0" name="Google Shape;1378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1" name="Google Shape;1378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2" name="Google Shape;1378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3" name="Google Shape;1378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4" name="Google Shape;1378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5" name="Google Shape;1378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6" name="Google Shape;1378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7" name="Google Shape;1378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8" name="Google Shape;1378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9" name="Google Shape;1378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0" name="Google Shape;1379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1" name="Google Shape;1379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2" name="Google Shape;1379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3" name="Google Shape;1379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4" name="Google Shape;1379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5" name="Google Shape;1379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6" name="Google Shape;1379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7" name="Google Shape;1379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8" name="Google Shape;1379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9" name="Google Shape;1379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0" name="Google Shape;1380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1" name="Google Shape;1380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2" name="Google Shape;1380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3" name="Google Shape;1380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4" name="Google Shape;1380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5" name="Google Shape;1380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6" name="Google Shape;1380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7" name="Google Shape;1380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8" name="Google Shape;1380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9" name="Google Shape;1380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0" name="Google Shape;1381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1" name="Google Shape;1381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2" name="Google Shape;1381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3" name="Google Shape;1381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4" name="Google Shape;1381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5" name="Google Shape;1381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6" name="Google Shape;1381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7" name="Google Shape;1381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8" name="Google Shape;1381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9" name="Google Shape;1381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0" name="Google Shape;1382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1" name="Google Shape;1382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2" name="Google Shape;1382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3" name="Google Shape;1382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4" name="Google Shape;1382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5" name="Google Shape;1382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6" name="Google Shape;1382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7" name="Google Shape;1382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8" name="Google Shape;1382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9" name="Google Shape;1382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0" name="Google Shape;1383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1" name="Google Shape;1383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2" name="Google Shape;1383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3" name="Google Shape;1383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4" name="Google Shape;1383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35" name="Google Shape;13835;p22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13836" name="Google Shape;1383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7" name="Google Shape;1383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8" name="Google Shape;1383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9" name="Google Shape;1383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0" name="Google Shape;1384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1" name="Google Shape;1384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2" name="Google Shape;1384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3" name="Google Shape;1384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4" name="Google Shape;1384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5" name="Google Shape;1384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6" name="Google Shape;1384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7" name="Google Shape;1384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8" name="Google Shape;1384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9" name="Google Shape;1384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0" name="Google Shape;1385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1" name="Google Shape;1385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2" name="Google Shape;1385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3" name="Google Shape;1385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4" name="Google Shape;1385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5" name="Google Shape;1385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6" name="Google Shape;1385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7" name="Google Shape;1385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8" name="Google Shape;1385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9" name="Google Shape;1385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0" name="Google Shape;1386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1" name="Google Shape;1386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2" name="Google Shape;1386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3" name="Google Shape;1386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4" name="Google Shape;1386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5" name="Google Shape;1386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6" name="Google Shape;1386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7" name="Google Shape;1386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8" name="Google Shape;1386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9" name="Google Shape;1386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0" name="Google Shape;1387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1" name="Google Shape;1387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2" name="Google Shape;1387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3" name="Google Shape;1387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4" name="Google Shape;1387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5" name="Google Shape;1387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6" name="Google Shape;1387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7" name="Google Shape;1387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8" name="Google Shape;1387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9" name="Google Shape;1387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0" name="Google Shape;1388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1" name="Google Shape;1388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2" name="Google Shape;1388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3" name="Google Shape;1388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4" name="Google Shape;1388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5" name="Google Shape;1388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6" name="Google Shape;1388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7" name="Google Shape;1388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8" name="Google Shape;1388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9" name="Google Shape;1388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0" name="Google Shape;1389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1" name="Google Shape;1389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2" name="Google Shape;1389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3" name="Google Shape;1389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4" name="Google Shape;1389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5" name="Google Shape;1389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6" name="Google Shape;1389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7" name="Google Shape;1389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8" name="Google Shape;1389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9" name="Google Shape;1389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0" name="Google Shape;1390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1" name="Google Shape;1390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2" name="Google Shape;1390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3" name="Google Shape;1390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4" name="Google Shape;1390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5" name="Google Shape;1390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6" name="Google Shape;1390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7" name="Google Shape;1390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08" name="Google Shape;13908;p22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13909" name="Google Shape;1390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0" name="Google Shape;1391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1" name="Google Shape;1391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2" name="Google Shape;1391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3" name="Google Shape;1391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4" name="Google Shape;1391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5" name="Google Shape;1391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6" name="Google Shape;1391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7" name="Google Shape;1391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8" name="Google Shape;1391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9" name="Google Shape;1391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0" name="Google Shape;1392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1" name="Google Shape;1392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2" name="Google Shape;1392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3" name="Google Shape;1392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4" name="Google Shape;1392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5" name="Google Shape;1392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6" name="Google Shape;1392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7" name="Google Shape;1392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8" name="Google Shape;1392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9" name="Google Shape;1392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0" name="Google Shape;1393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1" name="Google Shape;1393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2" name="Google Shape;1393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3" name="Google Shape;1393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4" name="Google Shape;1393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5" name="Google Shape;1393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6" name="Google Shape;1393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7" name="Google Shape;1393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8" name="Google Shape;1393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9" name="Google Shape;1393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0" name="Google Shape;1394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1" name="Google Shape;1394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2" name="Google Shape;1394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3" name="Google Shape;1394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4" name="Google Shape;1394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5" name="Google Shape;1394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6" name="Google Shape;1394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7" name="Google Shape;1394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8" name="Google Shape;1394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9" name="Google Shape;1394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0" name="Google Shape;1395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1" name="Google Shape;1395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2" name="Google Shape;1395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3" name="Google Shape;1395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4" name="Google Shape;1395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5" name="Google Shape;1395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6" name="Google Shape;1395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7" name="Google Shape;1395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8" name="Google Shape;1395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9" name="Google Shape;1395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0" name="Google Shape;1396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1" name="Google Shape;1396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2" name="Google Shape;1396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3" name="Google Shape;1396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4" name="Google Shape;1396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5" name="Google Shape;1396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6" name="Google Shape;1396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7" name="Google Shape;1396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8" name="Google Shape;1396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9" name="Google Shape;1396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0" name="Google Shape;1397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1" name="Google Shape;1397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2" name="Google Shape;1397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3" name="Google Shape;1397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4" name="Google Shape;1397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5" name="Google Shape;1397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6" name="Google Shape;1397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7" name="Google Shape;1397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8" name="Google Shape;1397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9" name="Google Shape;1397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0" name="Google Shape;1398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81" name="Google Shape;13981;p22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13982" name="Google Shape;1398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3" name="Google Shape;1398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4" name="Google Shape;1398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5" name="Google Shape;1398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6" name="Google Shape;1398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7" name="Google Shape;1398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8" name="Google Shape;1398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9" name="Google Shape;1398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0" name="Google Shape;1399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1" name="Google Shape;1399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2" name="Google Shape;1399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3" name="Google Shape;1399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4" name="Google Shape;1399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5" name="Google Shape;1399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6" name="Google Shape;1399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7" name="Google Shape;1399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8" name="Google Shape;1399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9" name="Google Shape;1399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0" name="Google Shape;1400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1" name="Google Shape;1400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2" name="Google Shape;1400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3" name="Google Shape;1400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4" name="Google Shape;1400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5" name="Google Shape;1400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6" name="Google Shape;1400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7" name="Google Shape;1400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8" name="Google Shape;1400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9" name="Google Shape;1400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0" name="Google Shape;1401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1" name="Google Shape;1401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2" name="Google Shape;1401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3" name="Google Shape;1401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4" name="Google Shape;1401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5" name="Google Shape;1401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6" name="Google Shape;1401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7" name="Google Shape;1401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8" name="Google Shape;1401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9" name="Google Shape;1401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0" name="Google Shape;1402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1" name="Google Shape;1402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2" name="Google Shape;1402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3" name="Google Shape;1402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4" name="Google Shape;1402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5" name="Google Shape;1402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6" name="Google Shape;1402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7" name="Google Shape;1402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8" name="Google Shape;1402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9" name="Google Shape;1402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0" name="Google Shape;1403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1" name="Google Shape;1403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2" name="Google Shape;1403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3" name="Google Shape;1403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4" name="Google Shape;1403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5" name="Google Shape;1403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6" name="Google Shape;1403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7" name="Google Shape;1403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8" name="Google Shape;1403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9" name="Google Shape;1403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0" name="Google Shape;1404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1" name="Google Shape;1404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2" name="Google Shape;1404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3" name="Google Shape;1404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4" name="Google Shape;1404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5" name="Google Shape;1404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6" name="Google Shape;1404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7" name="Google Shape;1404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8" name="Google Shape;1404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9" name="Google Shape;1404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0" name="Google Shape;1405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1" name="Google Shape;1405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2" name="Google Shape;1405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3" name="Google Shape;1405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54" name="Google Shape;14054;p22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14055" name="Google Shape;1405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6" name="Google Shape;1405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7" name="Google Shape;1405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8" name="Google Shape;1405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9" name="Google Shape;1405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0" name="Google Shape;1406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1" name="Google Shape;1406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2" name="Google Shape;1406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3" name="Google Shape;1406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4" name="Google Shape;1406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5" name="Google Shape;1406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6" name="Google Shape;1406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7" name="Google Shape;1406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8" name="Google Shape;1406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9" name="Google Shape;1406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0" name="Google Shape;1407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1" name="Google Shape;1407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2" name="Google Shape;1407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3" name="Google Shape;1407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4" name="Google Shape;1407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5" name="Google Shape;1407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6" name="Google Shape;1407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7" name="Google Shape;1407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8" name="Google Shape;1407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9" name="Google Shape;1407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0" name="Google Shape;1408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1" name="Google Shape;1408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2" name="Google Shape;1408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3" name="Google Shape;1408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4" name="Google Shape;1408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5" name="Google Shape;1408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6" name="Google Shape;1408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7" name="Google Shape;1408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8" name="Google Shape;1408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9" name="Google Shape;1408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0" name="Google Shape;1409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1" name="Google Shape;1409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2" name="Google Shape;1409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3" name="Google Shape;1409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4" name="Google Shape;1409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5" name="Google Shape;1409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6" name="Google Shape;1409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7" name="Google Shape;1409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8" name="Google Shape;1409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9" name="Google Shape;1409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0" name="Google Shape;1410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1" name="Google Shape;1410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2" name="Google Shape;1410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3" name="Google Shape;1410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4" name="Google Shape;1410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5" name="Google Shape;1410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6" name="Google Shape;1410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7" name="Google Shape;1410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8" name="Google Shape;1410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9" name="Google Shape;1410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0" name="Google Shape;1411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1" name="Google Shape;1411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2" name="Google Shape;1411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3" name="Google Shape;1411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4" name="Google Shape;1411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5" name="Google Shape;1411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6" name="Google Shape;1411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7" name="Google Shape;1411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8" name="Google Shape;1411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9" name="Google Shape;1411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0" name="Google Shape;1412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1" name="Google Shape;1412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2" name="Google Shape;1412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3" name="Google Shape;1412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4" name="Google Shape;1412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5" name="Google Shape;1412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6" name="Google Shape;1412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7" name="Google Shape;14127;p22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14128" name="Google Shape;1412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9" name="Google Shape;1412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0" name="Google Shape;1413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1" name="Google Shape;1413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2" name="Google Shape;1413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3" name="Google Shape;1413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4" name="Google Shape;1413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5" name="Google Shape;1413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6" name="Google Shape;1413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7" name="Google Shape;1413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8" name="Google Shape;1413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9" name="Google Shape;1413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0" name="Google Shape;1414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1" name="Google Shape;1414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2" name="Google Shape;1414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3" name="Google Shape;1414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4" name="Google Shape;1414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5" name="Google Shape;1414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6" name="Google Shape;1414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7" name="Google Shape;1414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8" name="Google Shape;1414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9" name="Google Shape;1414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0" name="Google Shape;1415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1" name="Google Shape;1415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2" name="Google Shape;1415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3" name="Google Shape;1415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4" name="Google Shape;1415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5" name="Google Shape;1415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6" name="Google Shape;1415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7" name="Google Shape;1415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8" name="Google Shape;1415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9" name="Google Shape;1415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0" name="Google Shape;1416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1" name="Google Shape;1416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2" name="Google Shape;1416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3" name="Google Shape;1416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4" name="Google Shape;1416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5" name="Google Shape;1416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6" name="Google Shape;1416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7" name="Google Shape;1416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8" name="Google Shape;1416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9" name="Google Shape;1416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0" name="Google Shape;1417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1" name="Google Shape;1417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2" name="Google Shape;1417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3" name="Google Shape;1417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4" name="Google Shape;1417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5" name="Google Shape;1417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6" name="Google Shape;1417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7" name="Google Shape;1417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8" name="Google Shape;1417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9" name="Google Shape;1417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0" name="Google Shape;1418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1" name="Google Shape;1418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2" name="Google Shape;1418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3" name="Google Shape;1418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4" name="Google Shape;1418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5" name="Google Shape;1418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6" name="Google Shape;1418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7" name="Google Shape;1418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8" name="Google Shape;1418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9" name="Google Shape;1418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0" name="Google Shape;1419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1" name="Google Shape;1419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2" name="Google Shape;1419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3" name="Google Shape;1419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4" name="Google Shape;1419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5" name="Google Shape;1419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6" name="Google Shape;1419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7" name="Google Shape;1419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8" name="Google Shape;1419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9" name="Google Shape;1419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00" name="Google Shape;14200;p22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14201" name="Google Shape;1420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2" name="Google Shape;1420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3" name="Google Shape;1420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4" name="Google Shape;1420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5" name="Google Shape;1420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6" name="Google Shape;1420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7" name="Google Shape;1420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8" name="Google Shape;1420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9" name="Google Shape;1420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0" name="Google Shape;1421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1" name="Google Shape;1421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2" name="Google Shape;1421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3" name="Google Shape;1421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4" name="Google Shape;1421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5" name="Google Shape;1421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6" name="Google Shape;1421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7" name="Google Shape;1421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8" name="Google Shape;1421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9" name="Google Shape;1421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0" name="Google Shape;1422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1" name="Google Shape;1422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2" name="Google Shape;1422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3" name="Google Shape;1422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4" name="Google Shape;1422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5" name="Google Shape;1422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6" name="Google Shape;1422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7" name="Google Shape;1422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8" name="Google Shape;1422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9" name="Google Shape;1422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0" name="Google Shape;1423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1" name="Google Shape;1423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2" name="Google Shape;1423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3" name="Google Shape;1423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4" name="Google Shape;1423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5" name="Google Shape;1423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6" name="Google Shape;1423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7" name="Google Shape;1423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8" name="Google Shape;1423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9" name="Google Shape;1423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0" name="Google Shape;1424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1" name="Google Shape;1424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2" name="Google Shape;1424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3" name="Google Shape;1424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4" name="Google Shape;1424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5" name="Google Shape;1424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6" name="Google Shape;1424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7" name="Google Shape;1424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8" name="Google Shape;1424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9" name="Google Shape;1424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0" name="Google Shape;1425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1" name="Google Shape;1425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2" name="Google Shape;1425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3" name="Google Shape;1425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4" name="Google Shape;1425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5" name="Google Shape;1425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6" name="Google Shape;1425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7" name="Google Shape;1425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8" name="Google Shape;1425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9" name="Google Shape;1425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0" name="Google Shape;1426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1" name="Google Shape;1426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2" name="Google Shape;1426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3" name="Google Shape;1426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4" name="Google Shape;1426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5" name="Google Shape;1426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6" name="Google Shape;1426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7" name="Google Shape;1426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8" name="Google Shape;1426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9" name="Google Shape;1426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0" name="Google Shape;1427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1" name="Google Shape;1427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2" name="Google Shape;1427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73" name="Google Shape;14273;p22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14274" name="Google Shape;1427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5" name="Google Shape;1427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6" name="Google Shape;1427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7" name="Google Shape;1427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8" name="Google Shape;1427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9" name="Google Shape;1427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0" name="Google Shape;1428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1" name="Google Shape;1428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2" name="Google Shape;1428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3" name="Google Shape;1428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4" name="Google Shape;1428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5" name="Google Shape;1428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6" name="Google Shape;1428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7" name="Google Shape;1428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8" name="Google Shape;1428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9" name="Google Shape;1428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0" name="Google Shape;1429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1" name="Google Shape;1429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2" name="Google Shape;1429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3" name="Google Shape;1429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4" name="Google Shape;1429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5" name="Google Shape;1429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6" name="Google Shape;1429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7" name="Google Shape;1429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8" name="Google Shape;1429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9" name="Google Shape;1429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0" name="Google Shape;1430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1" name="Google Shape;1430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2" name="Google Shape;1430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3" name="Google Shape;1430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4" name="Google Shape;1430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5" name="Google Shape;1430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6" name="Google Shape;1430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7" name="Google Shape;1430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8" name="Google Shape;1430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9" name="Google Shape;1430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0" name="Google Shape;1431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1" name="Google Shape;1431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2" name="Google Shape;1431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3" name="Google Shape;1431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4" name="Google Shape;1431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5" name="Google Shape;1431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6" name="Google Shape;1431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7" name="Google Shape;1431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8" name="Google Shape;1431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9" name="Google Shape;1431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0" name="Google Shape;1432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1" name="Google Shape;1432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2" name="Google Shape;1432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3" name="Google Shape;1432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4" name="Google Shape;1432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5" name="Google Shape;1432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6" name="Google Shape;1432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7" name="Google Shape;1432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8" name="Google Shape;1432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9" name="Google Shape;1432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0" name="Google Shape;1433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1" name="Google Shape;1433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2" name="Google Shape;1433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3" name="Google Shape;1433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4" name="Google Shape;1433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5" name="Google Shape;1433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6" name="Google Shape;1433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7" name="Google Shape;1433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8" name="Google Shape;1433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9" name="Google Shape;1433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0" name="Google Shape;1434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1" name="Google Shape;1434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2" name="Google Shape;1434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3" name="Google Shape;1434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4" name="Google Shape;1434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5" name="Google Shape;1434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46" name="Google Shape;14346;p22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14347" name="Google Shape;1434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8" name="Google Shape;1434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9" name="Google Shape;1434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0" name="Google Shape;1435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1" name="Google Shape;1435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2" name="Google Shape;1435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3" name="Google Shape;1435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4" name="Google Shape;1435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5" name="Google Shape;1435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6" name="Google Shape;1435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7" name="Google Shape;1435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8" name="Google Shape;1435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9" name="Google Shape;1435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0" name="Google Shape;1436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1" name="Google Shape;1436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2" name="Google Shape;1436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3" name="Google Shape;1436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4" name="Google Shape;1436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5" name="Google Shape;1436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6" name="Google Shape;1436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7" name="Google Shape;1436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8" name="Google Shape;1436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9" name="Google Shape;1436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0" name="Google Shape;1437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1" name="Google Shape;1437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2" name="Google Shape;1437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3" name="Google Shape;1437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4" name="Google Shape;1437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5" name="Google Shape;1437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6" name="Google Shape;1437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7" name="Google Shape;1437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8" name="Google Shape;1437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9" name="Google Shape;1437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0" name="Google Shape;1438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1" name="Google Shape;1438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2" name="Google Shape;1438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3" name="Google Shape;1438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4" name="Google Shape;1438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5" name="Google Shape;1438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6" name="Google Shape;1438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7" name="Google Shape;1438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8" name="Google Shape;1438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9" name="Google Shape;1438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0" name="Google Shape;1439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1" name="Google Shape;1439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2" name="Google Shape;1439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3" name="Google Shape;1439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4" name="Google Shape;1439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5" name="Google Shape;1439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6" name="Google Shape;1439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7" name="Google Shape;1439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8" name="Google Shape;1439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9" name="Google Shape;1439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0" name="Google Shape;1440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1" name="Google Shape;1440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2" name="Google Shape;1440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3" name="Google Shape;1440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4" name="Google Shape;1440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5" name="Google Shape;1440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6" name="Google Shape;1440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7" name="Google Shape;1440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8" name="Google Shape;1440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9" name="Google Shape;1440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0" name="Google Shape;1441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1" name="Google Shape;1441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2" name="Google Shape;1441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3" name="Google Shape;1441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4" name="Google Shape;1441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5" name="Google Shape;1441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6" name="Google Shape;1441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7" name="Google Shape;1441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8" name="Google Shape;1441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19" name="Google Shape;14419;p22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14420" name="Google Shape;1442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1" name="Google Shape;1442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2" name="Google Shape;1442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3" name="Google Shape;1442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4" name="Google Shape;1442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5" name="Google Shape;1442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6" name="Google Shape;1442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7" name="Google Shape;1442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8" name="Google Shape;1442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9" name="Google Shape;1442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0" name="Google Shape;1443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1" name="Google Shape;1443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2" name="Google Shape;1443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3" name="Google Shape;1443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4" name="Google Shape;1443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5" name="Google Shape;1443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6" name="Google Shape;1443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7" name="Google Shape;1443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8" name="Google Shape;1443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9" name="Google Shape;1443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0" name="Google Shape;1444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1" name="Google Shape;1444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2" name="Google Shape;1444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3" name="Google Shape;1444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4" name="Google Shape;1444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5" name="Google Shape;1444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6" name="Google Shape;1444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7" name="Google Shape;1444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8" name="Google Shape;1444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9" name="Google Shape;1444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0" name="Google Shape;1445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1" name="Google Shape;1445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2" name="Google Shape;1445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3" name="Google Shape;1445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4" name="Google Shape;1445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5" name="Google Shape;1445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6" name="Google Shape;1445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7" name="Google Shape;1445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8" name="Google Shape;1445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9" name="Google Shape;1445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0" name="Google Shape;1446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1" name="Google Shape;1446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2" name="Google Shape;1446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3" name="Google Shape;1446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4" name="Google Shape;1446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5" name="Google Shape;1446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6" name="Google Shape;1446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7" name="Google Shape;1446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8" name="Google Shape;1446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9" name="Google Shape;1446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0" name="Google Shape;1447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1" name="Google Shape;1447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2" name="Google Shape;1447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3" name="Google Shape;1447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4" name="Google Shape;1447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5" name="Google Shape;1447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6" name="Google Shape;1447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7" name="Google Shape;1447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8" name="Google Shape;1447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9" name="Google Shape;1447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0" name="Google Shape;1448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1" name="Google Shape;1448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2" name="Google Shape;1448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3" name="Google Shape;1448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4" name="Google Shape;1448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5" name="Google Shape;1448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6" name="Google Shape;1448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7" name="Google Shape;1448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8" name="Google Shape;1448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9" name="Google Shape;1448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0" name="Google Shape;1449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1" name="Google Shape;1449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2" name="Google Shape;14492;p22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14493" name="Google Shape;1449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4" name="Google Shape;1449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5" name="Google Shape;1449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6" name="Google Shape;1449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7" name="Google Shape;1449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8" name="Google Shape;1449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9" name="Google Shape;1449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0" name="Google Shape;1450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1" name="Google Shape;1450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2" name="Google Shape;1450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3" name="Google Shape;1450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4" name="Google Shape;1450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5" name="Google Shape;1450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6" name="Google Shape;1450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7" name="Google Shape;1450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8" name="Google Shape;1450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9" name="Google Shape;1450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0" name="Google Shape;1451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1" name="Google Shape;1451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2" name="Google Shape;1451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3" name="Google Shape;1451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4" name="Google Shape;1451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5" name="Google Shape;1451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6" name="Google Shape;1451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7" name="Google Shape;1451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8" name="Google Shape;1451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9" name="Google Shape;1451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0" name="Google Shape;1452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1" name="Google Shape;1452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2" name="Google Shape;1452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3" name="Google Shape;1452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4" name="Google Shape;1452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5" name="Google Shape;1452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6" name="Google Shape;1452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7" name="Google Shape;1452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8" name="Google Shape;1452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9" name="Google Shape;1452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0" name="Google Shape;1453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1" name="Google Shape;1453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2" name="Google Shape;1453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3" name="Google Shape;1453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4" name="Google Shape;1453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5" name="Google Shape;1453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6" name="Google Shape;1453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7" name="Google Shape;1453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8" name="Google Shape;1453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9" name="Google Shape;1453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0" name="Google Shape;1454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1" name="Google Shape;1454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2" name="Google Shape;1454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3" name="Google Shape;1454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4" name="Google Shape;1454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5" name="Google Shape;1454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6" name="Google Shape;1454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7" name="Google Shape;1454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8" name="Google Shape;1454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9" name="Google Shape;1454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0" name="Google Shape;1455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1" name="Google Shape;1455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2" name="Google Shape;1455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3" name="Google Shape;1455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4" name="Google Shape;1455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5" name="Google Shape;1455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6" name="Google Shape;1455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7" name="Google Shape;1455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8" name="Google Shape;1455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9" name="Google Shape;1455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0" name="Google Shape;1456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1" name="Google Shape;1456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2" name="Google Shape;1456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3" name="Google Shape;1456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4" name="Google Shape;1456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5" name="Google Shape;14565;p22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14566" name="Google Shape;1456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7" name="Google Shape;1456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8" name="Google Shape;1456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9" name="Google Shape;1456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0" name="Google Shape;1457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1" name="Google Shape;1457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2" name="Google Shape;1457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3" name="Google Shape;1457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4" name="Google Shape;1457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5" name="Google Shape;1457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6" name="Google Shape;1457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7" name="Google Shape;1457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8" name="Google Shape;1457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9" name="Google Shape;1457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0" name="Google Shape;1458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1" name="Google Shape;1458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2" name="Google Shape;1458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3" name="Google Shape;1458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4" name="Google Shape;1458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5" name="Google Shape;1458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6" name="Google Shape;1458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7" name="Google Shape;1458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8" name="Google Shape;1458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9" name="Google Shape;1458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0" name="Google Shape;1459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1" name="Google Shape;1459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2" name="Google Shape;1459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3" name="Google Shape;1459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4" name="Google Shape;1459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5" name="Google Shape;1459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6" name="Google Shape;1459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7" name="Google Shape;1459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8" name="Google Shape;1459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9" name="Google Shape;1459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0" name="Google Shape;1460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1" name="Google Shape;1460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2" name="Google Shape;1460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3" name="Google Shape;1460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4" name="Google Shape;1460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5" name="Google Shape;1460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6" name="Google Shape;1460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7" name="Google Shape;1460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8" name="Google Shape;1460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9" name="Google Shape;1460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0" name="Google Shape;1461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1" name="Google Shape;1461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2" name="Google Shape;1461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3" name="Google Shape;1461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4" name="Google Shape;1461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5" name="Google Shape;1461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6" name="Google Shape;1461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7" name="Google Shape;1461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8" name="Google Shape;1461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9" name="Google Shape;1461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0" name="Google Shape;1462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1" name="Google Shape;1462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2" name="Google Shape;1462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3" name="Google Shape;1462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4" name="Google Shape;1462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5" name="Google Shape;1462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6" name="Google Shape;1462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7" name="Google Shape;1462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8" name="Google Shape;1462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9" name="Google Shape;1462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0" name="Google Shape;1463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1" name="Google Shape;1463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2" name="Google Shape;1463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3" name="Google Shape;1463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4" name="Google Shape;1463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5" name="Google Shape;1463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6" name="Google Shape;1463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7" name="Google Shape;1463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38" name="Google Shape;14638;p22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14639" name="Google Shape;1463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0" name="Google Shape;1464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1" name="Google Shape;1464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2" name="Google Shape;1464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3" name="Google Shape;1464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4" name="Google Shape;1464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5" name="Google Shape;1464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6" name="Google Shape;1464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7" name="Google Shape;1464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8" name="Google Shape;1464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9" name="Google Shape;1464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0" name="Google Shape;1465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1" name="Google Shape;1465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2" name="Google Shape;1465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3" name="Google Shape;1465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4" name="Google Shape;1465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5" name="Google Shape;1465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6" name="Google Shape;1465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7" name="Google Shape;1465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8" name="Google Shape;1465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9" name="Google Shape;1465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0" name="Google Shape;1466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1" name="Google Shape;1466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2" name="Google Shape;1466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3" name="Google Shape;1466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4" name="Google Shape;1466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5" name="Google Shape;1466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6" name="Google Shape;1466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7" name="Google Shape;1466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8" name="Google Shape;1466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9" name="Google Shape;1466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0" name="Google Shape;1467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1" name="Google Shape;1467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2" name="Google Shape;1467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3" name="Google Shape;1467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4" name="Google Shape;1467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5" name="Google Shape;1467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6" name="Google Shape;1467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7" name="Google Shape;1467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8" name="Google Shape;1467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9" name="Google Shape;1467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0" name="Google Shape;1468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1" name="Google Shape;1468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2" name="Google Shape;1468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3" name="Google Shape;1468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4" name="Google Shape;1468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5" name="Google Shape;1468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6" name="Google Shape;1468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7" name="Google Shape;1468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8" name="Google Shape;1468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9" name="Google Shape;1468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0" name="Google Shape;1469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1" name="Google Shape;1469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2" name="Google Shape;1469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3" name="Google Shape;1469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4" name="Google Shape;1469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6" name="Google Shape;1469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8" name="Google Shape;1469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0" name="Google Shape;1470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1" name="Google Shape;1470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2" name="Google Shape;1470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3" name="Google Shape;1470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4" name="Google Shape;1470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5" name="Google Shape;1470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6" name="Google Shape;1470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7" name="Google Shape;1470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8" name="Google Shape;1470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9" name="Google Shape;1470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0" name="Google Shape;1471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1" name="Google Shape;14711;p22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14712" name="Google Shape;1471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3" name="Google Shape;1471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4" name="Google Shape;1471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5" name="Google Shape;1471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6" name="Google Shape;1471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7" name="Google Shape;1471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8" name="Google Shape;1471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9" name="Google Shape;1471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0" name="Google Shape;1472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1" name="Google Shape;1472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2" name="Google Shape;1472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3" name="Google Shape;1472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4" name="Google Shape;1472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5" name="Google Shape;1472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6" name="Google Shape;1472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7" name="Google Shape;1472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8" name="Google Shape;1472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9" name="Google Shape;1472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0" name="Google Shape;1473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1" name="Google Shape;1473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2" name="Google Shape;1473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3" name="Google Shape;1473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4" name="Google Shape;1473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5" name="Google Shape;1473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6" name="Google Shape;1473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7" name="Google Shape;1473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8" name="Google Shape;1473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9" name="Google Shape;1473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0" name="Google Shape;1474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1" name="Google Shape;1474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2" name="Google Shape;1474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3" name="Google Shape;1474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4" name="Google Shape;1474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5" name="Google Shape;1474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6" name="Google Shape;1474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7" name="Google Shape;1474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8" name="Google Shape;1474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9" name="Google Shape;1474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0" name="Google Shape;1475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1" name="Google Shape;1475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2" name="Google Shape;1475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3" name="Google Shape;1475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4" name="Google Shape;1475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5" name="Google Shape;1475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6" name="Google Shape;1475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7" name="Google Shape;1475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8" name="Google Shape;1475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9" name="Google Shape;1475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0" name="Google Shape;1476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1" name="Google Shape;1476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2" name="Google Shape;1476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3" name="Google Shape;1476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4" name="Google Shape;1476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5" name="Google Shape;1476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6" name="Google Shape;1476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7" name="Google Shape;1476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8" name="Google Shape;1476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9" name="Google Shape;1476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0" name="Google Shape;1477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1" name="Google Shape;1477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2" name="Google Shape;1477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3" name="Google Shape;1477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4" name="Google Shape;1477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5" name="Google Shape;1477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6" name="Google Shape;1477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7" name="Google Shape;1477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8" name="Google Shape;1477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9" name="Google Shape;1477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0" name="Google Shape;1478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1" name="Google Shape;1478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2" name="Google Shape;1478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3" name="Google Shape;1478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84" name="Google Shape;14784;p22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14785" name="Google Shape;1478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6" name="Google Shape;1478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7" name="Google Shape;1478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8" name="Google Shape;1478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9" name="Google Shape;1478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0" name="Google Shape;1479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1" name="Google Shape;1479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2" name="Google Shape;1479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3" name="Google Shape;1479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4" name="Google Shape;1479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5" name="Google Shape;1479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6" name="Google Shape;1479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7" name="Google Shape;1479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8" name="Google Shape;1479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9" name="Google Shape;1479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0" name="Google Shape;1480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1" name="Google Shape;1480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2" name="Google Shape;1480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3" name="Google Shape;1480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4" name="Google Shape;1480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5" name="Google Shape;1480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6" name="Google Shape;1480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7" name="Google Shape;1480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8" name="Google Shape;1480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9" name="Google Shape;1480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0" name="Google Shape;1481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1" name="Google Shape;1481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2" name="Google Shape;1481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3" name="Google Shape;1481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4" name="Google Shape;1481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5" name="Google Shape;1481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6" name="Google Shape;1481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7" name="Google Shape;1481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8" name="Google Shape;1481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9" name="Google Shape;1481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0" name="Google Shape;1482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1" name="Google Shape;1482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2" name="Google Shape;1482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3" name="Google Shape;1482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4" name="Google Shape;1482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5" name="Google Shape;1482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6" name="Google Shape;1482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7" name="Google Shape;1482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8" name="Google Shape;1482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9" name="Google Shape;1482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0" name="Google Shape;1483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1" name="Google Shape;1483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2" name="Google Shape;1483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3" name="Google Shape;1483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4" name="Google Shape;1483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5" name="Google Shape;1483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6" name="Google Shape;1483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7" name="Google Shape;1483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8" name="Google Shape;1483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9" name="Google Shape;1483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0" name="Google Shape;1484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1" name="Google Shape;1484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2" name="Google Shape;1484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3" name="Google Shape;1484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4" name="Google Shape;1484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5" name="Google Shape;1484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6" name="Google Shape;1484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7" name="Google Shape;1484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8" name="Google Shape;1484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9" name="Google Shape;1484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0" name="Google Shape;1485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1" name="Google Shape;1485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2" name="Google Shape;1485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3" name="Google Shape;1485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4" name="Google Shape;1485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5" name="Google Shape;1485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6" name="Google Shape;1485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7" name="Google Shape;14857;p22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14858" name="Google Shape;1485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9" name="Google Shape;1485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0" name="Google Shape;1486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1" name="Google Shape;1486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2" name="Google Shape;1486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3" name="Google Shape;1486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4" name="Google Shape;1486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5" name="Google Shape;1486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6" name="Google Shape;1486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7" name="Google Shape;1486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8" name="Google Shape;1486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9" name="Google Shape;1486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0" name="Google Shape;1487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1" name="Google Shape;1487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2" name="Google Shape;1487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3" name="Google Shape;1487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4" name="Google Shape;1487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5" name="Google Shape;1487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6" name="Google Shape;1487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7" name="Google Shape;1487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8" name="Google Shape;1487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9" name="Google Shape;1487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0" name="Google Shape;1488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1" name="Google Shape;1488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2" name="Google Shape;1488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3" name="Google Shape;1488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4" name="Google Shape;1488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5" name="Google Shape;1488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6" name="Google Shape;1488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7" name="Google Shape;1488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8" name="Google Shape;1488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9" name="Google Shape;1488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0" name="Google Shape;1489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1" name="Google Shape;1489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2" name="Google Shape;1489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3" name="Google Shape;1489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4" name="Google Shape;1489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5" name="Google Shape;1489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6" name="Google Shape;1489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7" name="Google Shape;1489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8" name="Google Shape;1489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9" name="Google Shape;1489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0" name="Google Shape;1490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1" name="Google Shape;1490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2" name="Google Shape;1490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3" name="Google Shape;1490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4" name="Google Shape;1490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5" name="Google Shape;1490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6" name="Google Shape;1490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7" name="Google Shape;1490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8" name="Google Shape;1490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9" name="Google Shape;1490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0" name="Google Shape;1491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1" name="Google Shape;1491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2" name="Google Shape;1491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3" name="Google Shape;1491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4" name="Google Shape;1491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5" name="Google Shape;1491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6" name="Google Shape;1491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7" name="Google Shape;1491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8" name="Google Shape;1491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9" name="Google Shape;1491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0" name="Google Shape;1492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1" name="Google Shape;1492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2" name="Google Shape;1492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3" name="Google Shape;1492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4" name="Google Shape;1492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5" name="Google Shape;1492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6" name="Google Shape;1492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7" name="Google Shape;1492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8" name="Google Shape;1492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9" name="Google Shape;1492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30" name="Google Shape;14930;p22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14931" name="Google Shape;1493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2" name="Google Shape;1493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3" name="Google Shape;1493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4" name="Google Shape;1493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5" name="Google Shape;1493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6" name="Google Shape;1493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7" name="Google Shape;1493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8" name="Google Shape;1493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9" name="Google Shape;1493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0" name="Google Shape;1494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1" name="Google Shape;1494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2" name="Google Shape;1494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3" name="Google Shape;1494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4" name="Google Shape;1494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5" name="Google Shape;1494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6" name="Google Shape;1494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7" name="Google Shape;1494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8" name="Google Shape;1494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9" name="Google Shape;1494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0" name="Google Shape;1495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1" name="Google Shape;1495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2" name="Google Shape;1495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3" name="Google Shape;1495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4" name="Google Shape;1495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5" name="Google Shape;1495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6" name="Google Shape;1495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7" name="Google Shape;1495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8" name="Google Shape;1495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9" name="Google Shape;1495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0" name="Google Shape;1496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1" name="Google Shape;1496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2" name="Google Shape;1496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3" name="Google Shape;1496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4" name="Google Shape;1496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5" name="Google Shape;1496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6" name="Google Shape;1496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7" name="Google Shape;1496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8" name="Google Shape;1496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9" name="Google Shape;1496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0" name="Google Shape;1497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1" name="Google Shape;1497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2" name="Google Shape;1497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3" name="Google Shape;1497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4" name="Google Shape;1497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5" name="Google Shape;1497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6" name="Google Shape;1497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7" name="Google Shape;1497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8" name="Google Shape;1497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9" name="Google Shape;1497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0" name="Google Shape;1498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1" name="Google Shape;1498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2" name="Google Shape;1498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3" name="Google Shape;1498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4" name="Google Shape;1498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5" name="Google Shape;1498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6" name="Google Shape;1498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7" name="Google Shape;1498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8" name="Google Shape;1498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9" name="Google Shape;1498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0" name="Google Shape;1499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1" name="Google Shape;1499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2" name="Google Shape;1499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3" name="Google Shape;1499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4" name="Google Shape;1499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5" name="Google Shape;1499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6" name="Google Shape;1499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7" name="Google Shape;1499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8" name="Google Shape;1499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9" name="Google Shape;1499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0" name="Google Shape;1500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1" name="Google Shape;1500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2" name="Google Shape;1500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3" name="Google Shape;15003;p22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15004" name="Google Shape;1500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5" name="Google Shape;1500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6" name="Google Shape;1500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7" name="Google Shape;1500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8" name="Google Shape;1500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9" name="Google Shape;1500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0" name="Google Shape;1501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1" name="Google Shape;1501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2" name="Google Shape;1501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3" name="Google Shape;1501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4" name="Google Shape;1501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5" name="Google Shape;1501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6" name="Google Shape;1501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7" name="Google Shape;1501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8" name="Google Shape;1501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9" name="Google Shape;1501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0" name="Google Shape;1502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1" name="Google Shape;1502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2" name="Google Shape;1502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3" name="Google Shape;1502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4" name="Google Shape;1502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5" name="Google Shape;1502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6" name="Google Shape;1502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7" name="Google Shape;1502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8" name="Google Shape;1502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9" name="Google Shape;1502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0" name="Google Shape;1503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1" name="Google Shape;1503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2" name="Google Shape;1503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3" name="Google Shape;1503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4" name="Google Shape;1503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5" name="Google Shape;1503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6" name="Google Shape;1503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7" name="Google Shape;1503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8" name="Google Shape;1503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9" name="Google Shape;1503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0" name="Google Shape;1504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1" name="Google Shape;1504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2" name="Google Shape;1504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3" name="Google Shape;1504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4" name="Google Shape;1504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5" name="Google Shape;1504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6" name="Google Shape;1504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7" name="Google Shape;1504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8" name="Google Shape;1504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9" name="Google Shape;1504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0" name="Google Shape;1505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1" name="Google Shape;1505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2" name="Google Shape;1505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3" name="Google Shape;1505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4" name="Google Shape;1505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5" name="Google Shape;1505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6" name="Google Shape;1505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7" name="Google Shape;1505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8" name="Google Shape;1505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9" name="Google Shape;1505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0" name="Google Shape;1506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1" name="Google Shape;1506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2" name="Google Shape;1506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3" name="Google Shape;1506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4" name="Google Shape;1506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5" name="Google Shape;1506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6" name="Google Shape;1506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7" name="Google Shape;1506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8" name="Google Shape;1506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9" name="Google Shape;1506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0" name="Google Shape;1507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1" name="Google Shape;1507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2" name="Google Shape;1507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3" name="Google Shape;1507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4" name="Google Shape;1507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5" name="Google Shape;1507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6" name="Google Shape;15076;p22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15077" name="Google Shape;1507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8" name="Google Shape;1507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9" name="Google Shape;1507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0" name="Google Shape;1508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1" name="Google Shape;1508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2" name="Google Shape;1508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3" name="Google Shape;1508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4" name="Google Shape;1508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5" name="Google Shape;1508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6" name="Google Shape;1508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7" name="Google Shape;1508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8" name="Google Shape;1508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9" name="Google Shape;1508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0" name="Google Shape;1509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1" name="Google Shape;1509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2" name="Google Shape;1509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3" name="Google Shape;1509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4" name="Google Shape;1509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5" name="Google Shape;1509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6" name="Google Shape;1509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7" name="Google Shape;1509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8" name="Google Shape;1509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9" name="Google Shape;1509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0" name="Google Shape;1510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1" name="Google Shape;1510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2" name="Google Shape;1510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3" name="Google Shape;1510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4" name="Google Shape;1510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5" name="Google Shape;1510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6" name="Google Shape;1510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7" name="Google Shape;1510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8" name="Google Shape;1510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9" name="Google Shape;1510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0" name="Google Shape;1511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1" name="Google Shape;1511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2" name="Google Shape;1511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3" name="Google Shape;1511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4" name="Google Shape;1511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5" name="Google Shape;1511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6" name="Google Shape;1511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7" name="Google Shape;1511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8" name="Google Shape;1511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9" name="Google Shape;1511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0" name="Google Shape;1512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1" name="Google Shape;1512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2" name="Google Shape;1512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3" name="Google Shape;1512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4" name="Google Shape;1512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5" name="Google Shape;1512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6" name="Google Shape;1512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7" name="Google Shape;1512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8" name="Google Shape;1512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9" name="Google Shape;1512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0" name="Google Shape;1513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1" name="Google Shape;1513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2" name="Google Shape;1513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3" name="Google Shape;1513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4" name="Google Shape;1513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5" name="Google Shape;1513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6" name="Google Shape;1513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7" name="Google Shape;1513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8" name="Google Shape;1513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9" name="Google Shape;1513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0" name="Google Shape;1514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1" name="Google Shape;1514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2" name="Google Shape;1514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3" name="Google Shape;1514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4" name="Google Shape;1514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5" name="Google Shape;1514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6" name="Google Shape;1514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7" name="Google Shape;1514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8" name="Google Shape;1514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49" name="Google Shape;15149;p22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15150" name="Google Shape;1515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1" name="Google Shape;1515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2" name="Google Shape;1515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3" name="Google Shape;1515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4" name="Google Shape;1515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5" name="Google Shape;1515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6" name="Google Shape;1515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7" name="Google Shape;1515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8" name="Google Shape;1515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9" name="Google Shape;1515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0" name="Google Shape;1516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1" name="Google Shape;1516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2" name="Google Shape;1516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3" name="Google Shape;1516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4" name="Google Shape;1516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5" name="Google Shape;1516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6" name="Google Shape;1516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7" name="Google Shape;1516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8" name="Google Shape;1516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9" name="Google Shape;1516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0" name="Google Shape;1517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1" name="Google Shape;1517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2" name="Google Shape;1517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3" name="Google Shape;1517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4" name="Google Shape;1517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5" name="Google Shape;1517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6" name="Google Shape;1517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7" name="Google Shape;1517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8" name="Google Shape;1517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9" name="Google Shape;1517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0" name="Google Shape;1518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1" name="Google Shape;1518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2" name="Google Shape;1518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3" name="Google Shape;1518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4" name="Google Shape;1518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5" name="Google Shape;1518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6" name="Google Shape;1518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7" name="Google Shape;1518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8" name="Google Shape;1518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9" name="Google Shape;1518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0" name="Google Shape;1519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1" name="Google Shape;1519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2" name="Google Shape;1519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3" name="Google Shape;1519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4" name="Google Shape;1519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5" name="Google Shape;1519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6" name="Google Shape;1519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7" name="Google Shape;1519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8" name="Google Shape;1519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9" name="Google Shape;1519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0" name="Google Shape;1520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1" name="Google Shape;1520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2" name="Google Shape;1520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3" name="Google Shape;1520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4" name="Google Shape;1520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5" name="Google Shape;1520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6" name="Google Shape;1520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7" name="Google Shape;1520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8" name="Google Shape;1520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9" name="Google Shape;1520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0" name="Google Shape;1521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1" name="Google Shape;1521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2" name="Google Shape;1521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3" name="Google Shape;1521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4" name="Google Shape;1521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5" name="Google Shape;1521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6" name="Google Shape;1521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7" name="Google Shape;1521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8" name="Google Shape;1521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9" name="Google Shape;1521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0" name="Google Shape;1522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1" name="Google Shape;1522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2" name="Google Shape;15222;p22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15223" name="Google Shape;1522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4" name="Google Shape;1522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5" name="Google Shape;1522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6" name="Google Shape;1522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7" name="Google Shape;1522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8" name="Google Shape;1522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9" name="Google Shape;1522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0" name="Google Shape;1523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1" name="Google Shape;1523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2" name="Google Shape;1523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3" name="Google Shape;1523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4" name="Google Shape;1523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5" name="Google Shape;1523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6" name="Google Shape;1523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7" name="Google Shape;1523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8" name="Google Shape;1523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9" name="Google Shape;1523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0" name="Google Shape;1524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1" name="Google Shape;1524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2" name="Google Shape;1524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3" name="Google Shape;1524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4" name="Google Shape;1524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5" name="Google Shape;1524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6" name="Google Shape;1524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7" name="Google Shape;1524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8" name="Google Shape;1524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9" name="Google Shape;1524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0" name="Google Shape;1525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1" name="Google Shape;1525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2" name="Google Shape;1525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3" name="Google Shape;1525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4" name="Google Shape;1525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5" name="Google Shape;1525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6" name="Google Shape;1525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7" name="Google Shape;1525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8" name="Google Shape;1525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9" name="Google Shape;1525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0" name="Google Shape;1526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1" name="Google Shape;1526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2" name="Google Shape;1526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3" name="Google Shape;1526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4" name="Google Shape;1526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5" name="Google Shape;1526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6" name="Google Shape;1526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7" name="Google Shape;1526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8" name="Google Shape;1526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9" name="Google Shape;1526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0" name="Google Shape;1527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1" name="Google Shape;1527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2" name="Google Shape;1527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3" name="Google Shape;1527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4" name="Google Shape;1527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5" name="Google Shape;1527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6" name="Google Shape;1527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7" name="Google Shape;1527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8" name="Google Shape;1527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9" name="Google Shape;1527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0" name="Google Shape;1528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1" name="Google Shape;1528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2" name="Google Shape;1528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3" name="Google Shape;1528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4" name="Google Shape;1528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5" name="Google Shape;1528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6" name="Google Shape;1528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7" name="Google Shape;1528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8" name="Google Shape;1528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9" name="Google Shape;1528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0" name="Google Shape;1529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1" name="Google Shape;1529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2" name="Google Shape;1529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3" name="Google Shape;1529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4" name="Google Shape;1529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95" name="Google Shape;15295;p22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15296" name="Google Shape;1529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7" name="Google Shape;1529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8" name="Google Shape;1529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9" name="Google Shape;1529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0" name="Google Shape;1530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1" name="Google Shape;1530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2" name="Google Shape;1530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3" name="Google Shape;1530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4" name="Google Shape;1530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5" name="Google Shape;1530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6" name="Google Shape;1530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7" name="Google Shape;1530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8" name="Google Shape;1530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9" name="Google Shape;1530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0" name="Google Shape;1531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1" name="Google Shape;1531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2" name="Google Shape;1531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3" name="Google Shape;1531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4" name="Google Shape;1531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5" name="Google Shape;1531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6" name="Google Shape;1531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7" name="Google Shape;1531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8" name="Google Shape;1531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9" name="Google Shape;1531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0" name="Google Shape;1532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1" name="Google Shape;1532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2" name="Google Shape;1532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3" name="Google Shape;1532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4" name="Google Shape;1532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5" name="Google Shape;1532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6" name="Google Shape;1532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7" name="Google Shape;1532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8" name="Google Shape;1532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9" name="Google Shape;1532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0" name="Google Shape;1533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1" name="Google Shape;1533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2" name="Google Shape;1533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3" name="Google Shape;1533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4" name="Google Shape;1533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5" name="Google Shape;1533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6" name="Google Shape;1533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7" name="Google Shape;1533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8" name="Google Shape;1533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9" name="Google Shape;1533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0" name="Google Shape;1534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1" name="Google Shape;1534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2" name="Google Shape;1534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3" name="Google Shape;1534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4" name="Google Shape;1534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5" name="Google Shape;1534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6" name="Google Shape;1534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7" name="Google Shape;1534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8" name="Google Shape;1534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9" name="Google Shape;1534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0" name="Google Shape;1535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1" name="Google Shape;1535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2" name="Google Shape;1535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3" name="Google Shape;1535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4" name="Google Shape;1535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5" name="Google Shape;1535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6" name="Google Shape;1535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7" name="Google Shape;1535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8" name="Google Shape;1535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9" name="Google Shape;1535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0" name="Google Shape;1536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1" name="Google Shape;1536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2" name="Google Shape;1536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3" name="Google Shape;1536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4" name="Google Shape;1536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5" name="Google Shape;1536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6" name="Google Shape;1536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7" name="Google Shape;1536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68" name="Google Shape;15368;p22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15369" name="Google Shape;1536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0" name="Google Shape;1537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1" name="Google Shape;1537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2" name="Google Shape;1537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3" name="Google Shape;1537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4" name="Google Shape;1537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5" name="Google Shape;1537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6" name="Google Shape;1537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7" name="Google Shape;1537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8" name="Google Shape;1537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9" name="Google Shape;1537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0" name="Google Shape;1538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1" name="Google Shape;1538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2" name="Google Shape;1538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3" name="Google Shape;1538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4" name="Google Shape;1538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5" name="Google Shape;1538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6" name="Google Shape;1538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7" name="Google Shape;1538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8" name="Google Shape;1538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9" name="Google Shape;1538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0" name="Google Shape;1539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1" name="Google Shape;1539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2" name="Google Shape;1539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3" name="Google Shape;1539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4" name="Google Shape;1539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5" name="Google Shape;1539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6" name="Google Shape;1539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7" name="Google Shape;1539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8" name="Google Shape;1539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9" name="Google Shape;1539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0" name="Google Shape;1540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1" name="Google Shape;1540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2" name="Google Shape;1540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3" name="Google Shape;1540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4" name="Google Shape;1540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5" name="Google Shape;1540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6" name="Google Shape;1540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7" name="Google Shape;1540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8" name="Google Shape;1540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9" name="Google Shape;1540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0" name="Google Shape;1541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1" name="Google Shape;1541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2" name="Google Shape;1541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3" name="Google Shape;1541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4" name="Google Shape;1541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5" name="Google Shape;1541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6" name="Google Shape;1541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7" name="Google Shape;1541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8" name="Google Shape;1541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9" name="Google Shape;1541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0" name="Google Shape;1542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1" name="Google Shape;1542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2" name="Google Shape;1542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3" name="Google Shape;1542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4" name="Google Shape;1542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5" name="Google Shape;1542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6" name="Google Shape;1542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7" name="Google Shape;1542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8" name="Google Shape;1542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9" name="Google Shape;1542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0" name="Google Shape;1543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1" name="Google Shape;1543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2" name="Google Shape;1543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3" name="Google Shape;1543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4" name="Google Shape;1543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5" name="Google Shape;1543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6" name="Google Shape;1543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7" name="Google Shape;1543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8" name="Google Shape;1543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9" name="Google Shape;1543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0" name="Google Shape;1544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1" name="Google Shape;15441;p22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15442" name="Google Shape;1544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3" name="Google Shape;1544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4" name="Google Shape;1544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5" name="Google Shape;1544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6" name="Google Shape;1544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7" name="Google Shape;1544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8" name="Google Shape;1544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9" name="Google Shape;1544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0" name="Google Shape;1545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1" name="Google Shape;1545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2" name="Google Shape;1545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3" name="Google Shape;1545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4" name="Google Shape;1545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5" name="Google Shape;1545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6" name="Google Shape;1545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7" name="Google Shape;1545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8" name="Google Shape;1545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9" name="Google Shape;1545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0" name="Google Shape;1546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1" name="Google Shape;1546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2" name="Google Shape;1546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3" name="Google Shape;1546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4" name="Google Shape;1546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5" name="Google Shape;1546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6" name="Google Shape;1546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7" name="Google Shape;1546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8" name="Google Shape;1546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9" name="Google Shape;1546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0" name="Google Shape;1547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1" name="Google Shape;1547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2" name="Google Shape;1547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3" name="Google Shape;1547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4" name="Google Shape;1547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5" name="Google Shape;1547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6" name="Google Shape;1547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7" name="Google Shape;1547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8" name="Google Shape;1547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9" name="Google Shape;1547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0" name="Google Shape;1548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1" name="Google Shape;1548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2" name="Google Shape;1548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3" name="Google Shape;1548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4" name="Google Shape;1548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5" name="Google Shape;1548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6" name="Google Shape;1548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7" name="Google Shape;1548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8" name="Google Shape;1548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9" name="Google Shape;1548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0" name="Google Shape;1549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1" name="Google Shape;1549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2" name="Google Shape;1549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3" name="Google Shape;1549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4" name="Google Shape;1549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5" name="Google Shape;1549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6" name="Google Shape;1549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7" name="Google Shape;1549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8" name="Google Shape;1549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9" name="Google Shape;1549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0" name="Google Shape;1550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1" name="Google Shape;1550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2" name="Google Shape;1550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3" name="Google Shape;1550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4" name="Google Shape;1550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5" name="Google Shape;1550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6" name="Google Shape;1550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7" name="Google Shape;1550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8" name="Google Shape;1550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9" name="Google Shape;1550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0" name="Google Shape;1551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1" name="Google Shape;1551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2" name="Google Shape;1551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3" name="Google Shape;1551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14" name="Google Shape;15514;p22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15515" name="Google Shape;1551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6" name="Google Shape;1551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7" name="Google Shape;1551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8" name="Google Shape;1551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9" name="Google Shape;1551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0" name="Google Shape;1552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1" name="Google Shape;1552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2" name="Google Shape;1552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3" name="Google Shape;1552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4" name="Google Shape;1552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5" name="Google Shape;1552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6" name="Google Shape;1552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7" name="Google Shape;1552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8" name="Google Shape;1552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9" name="Google Shape;1552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0" name="Google Shape;1553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1" name="Google Shape;1553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2" name="Google Shape;1553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3" name="Google Shape;1553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4" name="Google Shape;1553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5" name="Google Shape;1553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6" name="Google Shape;1553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7" name="Google Shape;1553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8" name="Google Shape;1553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9" name="Google Shape;1553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0" name="Google Shape;1554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1" name="Google Shape;1554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2" name="Google Shape;1554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3" name="Google Shape;1554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4" name="Google Shape;1554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5" name="Google Shape;1554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6" name="Google Shape;1554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7" name="Google Shape;1554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8" name="Google Shape;1554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9" name="Google Shape;1554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0" name="Google Shape;1555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1" name="Google Shape;1555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2" name="Google Shape;1555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3" name="Google Shape;1555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4" name="Google Shape;1555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5" name="Google Shape;1555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6" name="Google Shape;1555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7" name="Google Shape;1555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8" name="Google Shape;1555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9" name="Google Shape;1555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0" name="Google Shape;1556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1" name="Google Shape;1556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2" name="Google Shape;1556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3" name="Google Shape;1556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4" name="Google Shape;1556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5" name="Google Shape;1556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6" name="Google Shape;1556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7" name="Google Shape;1556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8" name="Google Shape;1556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9" name="Google Shape;1556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0" name="Google Shape;1557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1" name="Google Shape;1557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2" name="Google Shape;1557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3" name="Google Shape;1557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4" name="Google Shape;1557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5" name="Google Shape;1557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6" name="Google Shape;1557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7" name="Google Shape;1557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8" name="Google Shape;1557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9" name="Google Shape;1557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0" name="Google Shape;1558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1" name="Google Shape;1558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2" name="Google Shape;1558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3" name="Google Shape;1558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4" name="Google Shape;1558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5" name="Google Shape;1558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6" name="Google Shape;1558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7" name="Google Shape;15587;p22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15588" name="Google Shape;1558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9" name="Google Shape;1558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0" name="Google Shape;1559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1" name="Google Shape;1559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2" name="Google Shape;1559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3" name="Google Shape;1559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4" name="Google Shape;1559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5" name="Google Shape;1559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6" name="Google Shape;1559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7" name="Google Shape;1559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8" name="Google Shape;1559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9" name="Google Shape;1559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0" name="Google Shape;1560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1" name="Google Shape;1560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2" name="Google Shape;1560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3" name="Google Shape;1560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4" name="Google Shape;1560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5" name="Google Shape;1560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6" name="Google Shape;1560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7" name="Google Shape;1560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8" name="Google Shape;1560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9" name="Google Shape;1560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0" name="Google Shape;1561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1" name="Google Shape;1561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2" name="Google Shape;1561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3" name="Google Shape;1561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4" name="Google Shape;1561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5" name="Google Shape;1561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6" name="Google Shape;1561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7" name="Google Shape;1561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8" name="Google Shape;1561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9" name="Google Shape;1561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0" name="Google Shape;1562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1" name="Google Shape;1562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2" name="Google Shape;1562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3" name="Google Shape;1562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4" name="Google Shape;1562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5" name="Google Shape;1562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6" name="Google Shape;1562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7" name="Google Shape;1562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8" name="Google Shape;1562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9" name="Google Shape;1562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0" name="Google Shape;1563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1" name="Google Shape;1563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2" name="Google Shape;1563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3" name="Google Shape;1563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4" name="Google Shape;1563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5" name="Google Shape;1563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6" name="Google Shape;1563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7" name="Google Shape;1563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8" name="Google Shape;1563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9" name="Google Shape;1563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0" name="Google Shape;1564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1" name="Google Shape;1564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2" name="Google Shape;1564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3" name="Google Shape;1564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4" name="Google Shape;1564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5" name="Google Shape;1564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6" name="Google Shape;1564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7" name="Google Shape;1564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8" name="Google Shape;1564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9" name="Google Shape;1564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0" name="Google Shape;1565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1" name="Google Shape;1565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2" name="Google Shape;1565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3" name="Google Shape;1565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4" name="Google Shape;1565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5" name="Google Shape;1565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6" name="Google Shape;1565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7" name="Google Shape;1565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8" name="Google Shape;1565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9" name="Google Shape;1565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60" name="Google Shape;15660;p22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15661" name="Google Shape;1566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2" name="Google Shape;1566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3" name="Google Shape;1566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4" name="Google Shape;1566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5" name="Google Shape;1566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6" name="Google Shape;1566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7" name="Google Shape;1566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8" name="Google Shape;1566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9" name="Google Shape;1566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0" name="Google Shape;1567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1" name="Google Shape;1567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2" name="Google Shape;1567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3" name="Google Shape;1567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4" name="Google Shape;1567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5" name="Google Shape;1567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6" name="Google Shape;1567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7" name="Google Shape;1567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8" name="Google Shape;1567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9" name="Google Shape;1567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0" name="Google Shape;1568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1" name="Google Shape;1568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2" name="Google Shape;1568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3" name="Google Shape;1568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4" name="Google Shape;1568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5" name="Google Shape;1568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6" name="Google Shape;1568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7" name="Google Shape;1568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8" name="Google Shape;1568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9" name="Google Shape;1568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0" name="Google Shape;1569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1" name="Google Shape;1569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2" name="Google Shape;1569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3" name="Google Shape;1569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4" name="Google Shape;1569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5" name="Google Shape;1569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6" name="Google Shape;1569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7" name="Google Shape;1569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8" name="Google Shape;1569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9" name="Google Shape;1569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0" name="Google Shape;1570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1" name="Google Shape;1570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2" name="Google Shape;1570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3" name="Google Shape;1570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4" name="Google Shape;1570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5" name="Google Shape;1570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6" name="Google Shape;1570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7" name="Google Shape;1570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8" name="Google Shape;1570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9" name="Google Shape;1570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0" name="Google Shape;1571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1" name="Google Shape;1571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2" name="Google Shape;1571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3" name="Google Shape;1571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4" name="Google Shape;1571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5" name="Google Shape;1571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6" name="Google Shape;1571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7" name="Google Shape;1571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8" name="Google Shape;1571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9" name="Google Shape;1571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0" name="Google Shape;1572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1" name="Google Shape;1572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2" name="Google Shape;1572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3" name="Google Shape;1572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4" name="Google Shape;1572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5" name="Google Shape;1572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6" name="Google Shape;1572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7" name="Google Shape;1572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8" name="Google Shape;1572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9" name="Google Shape;1572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0" name="Google Shape;1573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1" name="Google Shape;1573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2" name="Google Shape;1573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3" name="Google Shape;15733;p22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15734" name="Google Shape;1573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5" name="Google Shape;1573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6" name="Google Shape;1573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7" name="Google Shape;1573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8" name="Google Shape;1573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9" name="Google Shape;1573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0" name="Google Shape;1574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1" name="Google Shape;1574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2" name="Google Shape;1574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3" name="Google Shape;1574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4" name="Google Shape;1574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5" name="Google Shape;1574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6" name="Google Shape;1574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7" name="Google Shape;1574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8" name="Google Shape;1574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9" name="Google Shape;1574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0" name="Google Shape;1575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1" name="Google Shape;1575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2" name="Google Shape;1575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3" name="Google Shape;1575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4" name="Google Shape;1575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5" name="Google Shape;1575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6" name="Google Shape;1575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7" name="Google Shape;1575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8" name="Google Shape;1575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9" name="Google Shape;1575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0" name="Google Shape;1576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1" name="Google Shape;1576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2" name="Google Shape;1576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3" name="Google Shape;1576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4" name="Google Shape;1576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5" name="Google Shape;1576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6" name="Google Shape;1576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7" name="Google Shape;1576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8" name="Google Shape;1576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9" name="Google Shape;1576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0" name="Google Shape;1577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1" name="Google Shape;1577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2" name="Google Shape;1577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3" name="Google Shape;1577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4" name="Google Shape;1577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5" name="Google Shape;1577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6" name="Google Shape;1577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7" name="Google Shape;1577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8" name="Google Shape;1577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9" name="Google Shape;1577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0" name="Google Shape;1578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1" name="Google Shape;1578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2" name="Google Shape;1578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3" name="Google Shape;1578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4" name="Google Shape;1578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5" name="Google Shape;1578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6" name="Google Shape;1578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7" name="Google Shape;1578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8" name="Google Shape;1578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9" name="Google Shape;1578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0" name="Google Shape;1579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1" name="Google Shape;1579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2" name="Google Shape;1579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3" name="Google Shape;1579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4" name="Google Shape;1579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5" name="Google Shape;1579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6" name="Google Shape;1579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7" name="Google Shape;1579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8" name="Google Shape;1579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9" name="Google Shape;1579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0" name="Google Shape;1580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1" name="Google Shape;1580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2" name="Google Shape;1580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3" name="Google Shape;1580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4" name="Google Shape;1580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5" name="Google Shape;1580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6" name="Google Shape;15806;p22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15807" name="Google Shape;1580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8" name="Google Shape;1580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9" name="Google Shape;1580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0" name="Google Shape;1581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1" name="Google Shape;1581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2" name="Google Shape;1581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3" name="Google Shape;1581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4" name="Google Shape;1581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5" name="Google Shape;1581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6" name="Google Shape;1581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7" name="Google Shape;1581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8" name="Google Shape;1581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9" name="Google Shape;1581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0" name="Google Shape;1582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1" name="Google Shape;1582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2" name="Google Shape;1582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3" name="Google Shape;1582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4" name="Google Shape;1582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5" name="Google Shape;1582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6" name="Google Shape;1582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7" name="Google Shape;1582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8" name="Google Shape;1582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9" name="Google Shape;1582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0" name="Google Shape;1583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1" name="Google Shape;1583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2" name="Google Shape;1583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3" name="Google Shape;1583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4" name="Google Shape;1583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5" name="Google Shape;1583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6" name="Google Shape;1583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7" name="Google Shape;1583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8" name="Google Shape;1583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9" name="Google Shape;1583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0" name="Google Shape;1584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1" name="Google Shape;1584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2" name="Google Shape;1584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3" name="Google Shape;1584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4" name="Google Shape;1584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5" name="Google Shape;1584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6" name="Google Shape;1584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7" name="Google Shape;1584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8" name="Google Shape;1584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9" name="Google Shape;1584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0" name="Google Shape;1585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1" name="Google Shape;1585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2" name="Google Shape;1585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3" name="Google Shape;1585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4" name="Google Shape;1585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5" name="Google Shape;1585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6" name="Google Shape;1585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7" name="Google Shape;1585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8" name="Google Shape;1585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9" name="Google Shape;1585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0" name="Google Shape;1586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1" name="Google Shape;1586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2" name="Google Shape;1586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3" name="Google Shape;1586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4" name="Google Shape;1586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5" name="Google Shape;1586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6" name="Google Shape;1586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7" name="Google Shape;1586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8" name="Google Shape;1586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9" name="Google Shape;1586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0" name="Google Shape;1587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1" name="Google Shape;1587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2" name="Google Shape;1587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3" name="Google Shape;1587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4" name="Google Shape;1587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5" name="Google Shape;1587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6" name="Google Shape;1587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7" name="Google Shape;1587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8" name="Google Shape;1587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79" name="Google Shape;15879;p2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5880" name="Google Shape;15880;p2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1" name="Google Shape;15881;p2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2" name="Google Shape;15882;p2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3" name="Google Shape;15883;p2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15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5" name="Google Shape;15885;p23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5886" name="Google Shape;15886;p2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7" name="Google Shape;15887;p2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8" name="Google Shape;15888;p2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9" name="Google Shape;15889;p2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0" name="Google Shape;15890;p2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1" name="Google Shape;15891;p2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2" name="Google Shape;15892;p2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3" name="Google Shape;15893;p2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4" name="Google Shape;15894;p2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5" name="Google Shape;15895;p2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6" name="Google Shape;15896;p2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7" name="Google Shape;15897;p2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8" name="Google Shape;15898;p2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9" name="Google Shape;15899;p2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0" name="Google Shape;15900;p2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1" name="Google Shape;15901;p2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2" name="Google Shape;15902;p2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3" name="Google Shape;15903;p2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4" name="Google Shape;15904;p2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5" name="Google Shape;15905;p2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6" name="Google Shape;15906;p2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7" name="Google Shape;15907;p2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8" name="Google Shape;15908;p2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9" name="Google Shape;15909;p2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0" name="Google Shape;15910;p2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1" name="Google Shape;15911;p2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2" name="Google Shape;15912;p2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3" name="Google Shape;15913;p2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4" name="Google Shape;15914;p2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5" name="Google Shape;15915;p2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6" name="Google Shape;15916;p2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7" name="Google Shape;15917;p2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8" name="Google Shape;15918;p2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9" name="Google Shape;15919;p2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0" name="Google Shape;15920;p2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1" name="Google Shape;15921;p2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2" name="Google Shape;15922;p2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3" name="Google Shape;15923;p2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4" name="Google Shape;15924;p2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5" name="Google Shape;15925;p2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6" name="Google Shape;15926;p2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7" name="Google Shape;15927;p2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8" name="Google Shape;15928;p2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9" name="Google Shape;15929;p2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0" name="Google Shape;15930;p2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1" name="Google Shape;15931;p2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2" name="Google Shape;15932;p2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3" name="Google Shape;15933;p2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14600" y="3228877"/>
            <a:ext cx="4572000" cy="457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5" name="Google Shape;125;p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body" idx="1"/>
          </p:nvPr>
        </p:nvSpPr>
        <p:spPr>
          <a:xfrm>
            <a:off x="1165513" y="2130725"/>
            <a:ext cx="4480500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7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77" name="Google Shape;177;p7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 txBox="1">
            <a:spLocks noGrp="1"/>
          </p:cNvSpPr>
          <p:nvPr>
            <p:ph type="body" idx="2"/>
          </p:nvPr>
        </p:nvSpPr>
        <p:spPr>
          <a:xfrm>
            <a:off x="6332692" y="2130725"/>
            <a:ext cx="1664100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" name="Google Shape;11653;p14"/>
          <p:cNvSpPr txBox="1">
            <a:spLocks noGrp="1"/>
          </p:cNvSpPr>
          <p:nvPr>
            <p:ph type="subTitle" idx="1"/>
          </p:nvPr>
        </p:nvSpPr>
        <p:spPr>
          <a:xfrm>
            <a:off x="720000" y="1569663"/>
            <a:ext cx="256020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54" name="Google Shape;11654;p14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655" name="Google Shape;11655;p14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656" name="Google Shape;11656;p1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7" name="Google Shape;11657;p1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8" name="Google Shape;11658;p1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9" name="Google Shape;11659;p1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0" name="Google Shape;11660;p1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1" name="Google Shape;11661;p1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2" name="Google Shape;11662;p1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3" name="Google Shape;11663;p1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4" name="Google Shape;11664;p1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5" name="Google Shape;11665;p1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6" name="Google Shape;11666;p1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7" name="Google Shape;11667;p1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8" name="Google Shape;11668;p1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9" name="Google Shape;11669;p1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0" name="Google Shape;11670;p1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1" name="Google Shape;11671;p1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2" name="Google Shape;11672;p1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3" name="Google Shape;11673;p1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4" name="Google Shape;11674;p1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5" name="Google Shape;11675;p1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6" name="Google Shape;11676;p1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7" name="Google Shape;11677;p1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8" name="Google Shape;11678;p1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9" name="Google Shape;11679;p1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0" name="Google Shape;11680;p1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1" name="Google Shape;11681;p1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2" name="Google Shape;11682;p1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3" name="Google Shape;11683;p1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4" name="Google Shape;11684;p1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5" name="Google Shape;11685;p1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6" name="Google Shape;11686;p1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7" name="Google Shape;11687;p1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8" name="Google Shape;11688;p1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9" name="Google Shape;11689;p1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0" name="Google Shape;11690;p1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1" name="Google Shape;11691;p1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2" name="Google Shape;11692;p1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3" name="Google Shape;11693;p1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4" name="Google Shape;11694;p1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5" name="Google Shape;11695;p1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6" name="Google Shape;11696;p1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7" name="Google Shape;11697;p1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8" name="Google Shape;11698;p1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9" name="Google Shape;11699;p1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0" name="Google Shape;11700;p1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1" name="Google Shape;11701;p1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2" name="Google Shape;11702;p1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3" name="Google Shape;11703;p1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7" name="Google Shape;11757;p16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58" name="Google Shape;11758;p16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59" name="Google Shape;11759;p16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0" name="Google Shape;11760;p16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1" name="Google Shape;11761;p16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2" name="Google Shape;11762;p16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3" name="Google Shape;11763;p16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764" name="Google Shape;11764;p1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765" name="Google Shape;11765;p1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6" name="Google Shape;11766;p1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7" name="Google Shape;11767;p1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8" name="Google Shape;11768;p1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9" name="Google Shape;11769;p1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0" name="Google Shape;11770;p1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1" name="Google Shape;11771;p1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2" name="Google Shape;11772;p1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3" name="Google Shape;11773;p1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4" name="Google Shape;11774;p1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5" name="Google Shape;11775;p1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6" name="Google Shape;11776;p1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7" name="Google Shape;11777;p1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8" name="Google Shape;11778;p1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9" name="Google Shape;11779;p1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0" name="Google Shape;11780;p1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1" name="Google Shape;11781;p1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2" name="Google Shape;11782;p1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3" name="Google Shape;11783;p1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4" name="Google Shape;11784;p1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5" name="Google Shape;11785;p1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6" name="Google Shape;11786;p1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7" name="Google Shape;11787;p1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8" name="Google Shape;11788;p1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9" name="Google Shape;11789;p1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0" name="Google Shape;11790;p1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1" name="Google Shape;11791;p1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2" name="Google Shape;11792;p1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3" name="Google Shape;11793;p1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4" name="Google Shape;11794;p1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5" name="Google Shape;11795;p1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6" name="Google Shape;11796;p1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7" name="Google Shape;11797;p1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8" name="Google Shape;11798;p1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9" name="Google Shape;11799;p1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0" name="Google Shape;11800;p1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1" name="Google Shape;11801;p1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2" name="Google Shape;11802;p1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3" name="Google Shape;11803;p1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4" name="Google Shape;11804;p1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5" name="Google Shape;11805;p1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6" name="Google Shape;11806;p1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7" name="Google Shape;11807;p1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8" name="Google Shape;11808;p1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9" name="Google Shape;11809;p1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0" name="Google Shape;11810;p1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1" name="Google Shape;11811;p1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2" name="Google Shape;11812;p1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3">
    <p:spTree>
      <p:nvGrpSpPr>
        <p:cNvPr id="1" name="Shape 1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" name="Google Shape;12392;p19"/>
          <p:cNvSpPr txBox="1">
            <a:spLocks noGrp="1"/>
          </p:cNvSpPr>
          <p:nvPr>
            <p:ph type="title"/>
          </p:nvPr>
        </p:nvSpPr>
        <p:spPr>
          <a:xfrm>
            <a:off x="720000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3" name="Google Shape;12393;p19"/>
          <p:cNvSpPr txBox="1">
            <a:spLocks noGrp="1"/>
          </p:cNvSpPr>
          <p:nvPr>
            <p:ph type="subTitle" idx="1"/>
          </p:nvPr>
        </p:nvSpPr>
        <p:spPr>
          <a:xfrm>
            <a:off x="720000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4" name="Google Shape;12394;p19"/>
          <p:cNvSpPr txBox="1">
            <a:spLocks noGrp="1"/>
          </p:cNvSpPr>
          <p:nvPr>
            <p:ph type="title" idx="2"/>
          </p:nvPr>
        </p:nvSpPr>
        <p:spPr>
          <a:xfrm>
            <a:off x="720000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5" name="Google Shape;12395;p19"/>
          <p:cNvSpPr txBox="1">
            <a:spLocks noGrp="1"/>
          </p:cNvSpPr>
          <p:nvPr>
            <p:ph type="subTitle" idx="3"/>
          </p:nvPr>
        </p:nvSpPr>
        <p:spPr>
          <a:xfrm>
            <a:off x="720000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6" name="Google Shape;12396;p19"/>
          <p:cNvSpPr txBox="1">
            <a:spLocks noGrp="1"/>
          </p:cNvSpPr>
          <p:nvPr>
            <p:ph type="title" idx="4"/>
          </p:nvPr>
        </p:nvSpPr>
        <p:spPr>
          <a:xfrm>
            <a:off x="3421244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7" name="Google Shape;12397;p19"/>
          <p:cNvSpPr txBox="1">
            <a:spLocks noGrp="1"/>
          </p:cNvSpPr>
          <p:nvPr>
            <p:ph type="subTitle" idx="5"/>
          </p:nvPr>
        </p:nvSpPr>
        <p:spPr>
          <a:xfrm>
            <a:off x="3421244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8" name="Google Shape;12398;p19"/>
          <p:cNvSpPr txBox="1">
            <a:spLocks noGrp="1"/>
          </p:cNvSpPr>
          <p:nvPr>
            <p:ph type="title" idx="6"/>
          </p:nvPr>
        </p:nvSpPr>
        <p:spPr>
          <a:xfrm>
            <a:off x="3421244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9" name="Google Shape;12399;p19"/>
          <p:cNvSpPr txBox="1">
            <a:spLocks noGrp="1"/>
          </p:cNvSpPr>
          <p:nvPr>
            <p:ph type="subTitle" idx="7"/>
          </p:nvPr>
        </p:nvSpPr>
        <p:spPr>
          <a:xfrm>
            <a:off x="3421244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0" name="Google Shape;12400;p19"/>
          <p:cNvSpPr txBox="1">
            <a:spLocks noGrp="1"/>
          </p:cNvSpPr>
          <p:nvPr>
            <p:ph type="title" idx="8"/>
          </p:nvPr>
        </p:nvSpPr>
        <p:spPr>
          <a:xfrm>
            <a:off x="6122487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1" name="Google Shape;12401;p19"/>
          <p:cNvSpPr txBox="1">
            <a:spLocks noGrp="1"/>
          </p:cNvSpPr>
          <p:nvPr>
            <p:ph type="subTitle" idx="9"/>
          </p:nvPr>
        </p:nvSpPr>
        <p:spPr>
          <a:xfrm>
            <a:off x="6122487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2" name="Google Shape;12402;p19"/>
          <p:cNvSpPr txBox="1">
            <a:spLocks noGrp="1"/>
          </p:cNvSpPr>
          <p:nvPr>
            <p:ph type="title" idx="13"/>
          </p:nvPr>
        </p:nvSpPr>
        <p:spPr>
          <a:xfrm>
            <a:off x="6122487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3" name="Google Shape;12403;p19"/>
          <p:cNvSpPr txBox="1">
            <a:spLocks noGrp="1"/>
          </p:cNvSpPr>
          <p:nvPr>
            <p:ph type="subTitle" idx="14"/>
          </p:nvPr>
        </p:nvSpPr>
        <p:spPr>
          <a:xfrm>
            <a:off x="6122487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4" name="Google Shape;12404;p1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05" name="Google Shape;12405;p19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06" name="Google Shape;12406;p19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19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19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19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19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19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19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19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19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19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19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19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19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19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19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19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19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19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19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19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19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19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19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19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19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19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19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19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19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19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19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19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19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19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19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19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19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19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19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19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19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19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19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19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19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19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19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19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">
    <p:spTree>
      <p:nvGrpSpPr>
        <p:cNvPr id="1" name="Shape 1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5" name="Google Shape;12455;p20"/>
          <p:cNvSpPr txBox="1">
            <a:spLocks noGrp="1"/>
          </p:cNvSpPr>
          <p:nvPr>
            <p:ph type="title"/>
          </p:nvPr>
        </p:nvSpPr>
        <p:spPr>
          <a:xfrm>
            <a:off x="1820281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6" name="Google Shape;12456;p20"/>
          <p:cNvSpPr txBox="1">
            <a:spLocks noGrp="1"/>
          </p:cNvSpPr>
          <p:nvPr>
            <p:ph type="subTitle" idx="1"/>
          </p:nvPr>
        </p:nvSpPr>
        <p:spPr>
          <a:xfrm>
            <a:off x="1820281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7" name="Google Shape;12457;p20"/>
          <p:cNvSpPr txBox="1">
            <a:spLocks noGrp="1"/>
          </p:cNvSpPr>
          <p:nvPr>
            <p:ph type="title" idx="2"/>
          </p:nvPr>
        </p:nvSpPr>
        <p:spPr>
          <a:xfrm>
            <a:off x="5777829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8" name="Google Shape;12458;p20"/>
          <p:cNvSpPr txBox="1">
            <a:spLocks noGrp="1"/>
          </p:cNvSpPr>
          <p:nvPr>
            <p:ph type="subTitle" idx="3"/>
          </p:nvPr>
        </p:nvSpPr>
        <p:spPr>
          <a:xfrm>
            <a:off x="5777824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9" name="Google Shape;12459;p20"/>
          <p:cNvSpPr txBox="1">
            <a:spLocks noGrp="1"/>
          </p:cNvSpPr>
          <p:nvPr>
            <p:ph type="title" idx="4"/>
          </p:nvPr>
        </p:nvSpPr>
        <p:spPr>
          <a:xfrm>
            <a:off x="1820281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0" name="Google Shape;12460;p20"/>
          <p:cNvSpPr txBox="1">
            <a:spLocks noGrp="1"/>
          </p:cNvSpPr>
          <p:nvPr>
            <p:ph type="subTitle" idx="5"/>
          </p:nvPr>
        </p:nvSpPr>
        <p:spPr>
          <a:xfrm>
            <a:off x="1820281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1" name="Google Shape;12461;p20"/>
          <p:cNvSpPr txBox="1">
            <a:spLocks noGrp="1"/>
          </p:cNvSpPr>
          <p:nvPr>
            <p:ph type="title" idx="6"/>
          </p:nvPr>
        </p:nvSpPr>
        <p:spPr>
          <a:xfrm>
            <a:off x="5777829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2" name="Google Shape;12462;p20"/>
          <p:cNvSpPr txBox="1">
            <a:spLocks noGrp="1"/>
          </p:cNvSpPr>
          <p:nvPr>
            <p:ph type="subTitle" idx="7"/>
          </p:nvPr>
        </p:nvSpPr>
        <p:spPr>
          <a:xfrm>
            <a:off x="5777824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3" name="Google Shape;12463;p20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64" name="Google Shape;12464;p20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65" name="Google Shape;12465;p20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6" name="Google Shape;12466;p20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7" name="Google Shape;12467;p20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8" name="Google Shape;12468;p20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9" name="Google Shape;12469;p20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0" name="Google Shape;12470;p20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1" name="Google Shape;12471;p20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2" name="Google Shape;12472;p20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3" name="Google Shape;12473;p20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4" name="Google Shape;12474;p20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5" name="Google Shape;12475;p20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6" name="Google Shape;12476;p20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7" name="Google Shape;12477;p20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8" name="Google Shape;12478;p20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9" name="Google Shape;12479;p20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0" name="Google Shape;12480;p20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1" name="Google Shape;12481;p20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2" name="Google Shape;12482;p20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3" name="Google Shape;12483;p20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4" name="Google Shape;12484;p20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5" name="Google Shape;12485;p20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6" name="Google Shape;12486;p20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7" name="Google Shape;12487;p20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8" name="Google Shape;12488;p20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9" name="Google Shape;12489;p20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0" name="Google Shape;12490;p20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1" name="Google Shape;12491;p20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2" name="Google Shape;12492;p20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3" name="Google Shape;12493;p20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4" name="Google Shape;12494;p20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5" name="Google Shape;12495;p20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6" name="Google Shape;12496;p20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7" name="Google Shape;12497;p20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8" name="Google Shape;12498;p20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9" name="Google Shape;12499;p20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0" name="Google Shape;12500;p20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1" name="Google Shape;12501;p20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2" name="Google Shape;12502;p20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3" name="Google Shape;12503;p20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4" name="Google Shape;12504;p20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5" name="Google Shape;12505;p20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6" name="Google Shape;12506;p20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7" name="Google Shape;12507;p20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8" name="Google Shape;12508;p20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9" name="Google Shape;12509;p20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0" name="Google Shape;12510;p20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1" name="Google Shape;12511;p20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2" name="Google Shape;12512;p20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640" y="365760"/>
            <a:ext cx="8037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60" r:id="rId6"/>
    <p:sldLayoutId id="2147483662" r:id="rId7"/>
    <p:sldLayoutId id="2147483665" r:id="rId8"/>
    <p:sldLayoutId id="2147483666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8.x" TargetMode="External"/><Relationship Id="rId7" Type="http://schemas.openxmlformats.org/officeDocument/2006/relationships/hyperlink" Target="https://www.visual-paradigm.com/tutorial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ostman.com/" TargetMode="External"/><Relationship Id="rId5" Type="http://schemas.openxmlformats.org/officeDocument/2006/relationships/hyperlink" Target="https://vuex.vuejs.org/" TargetMode="External"/><Relationship Id="rId4" Type="http://schemas.openxmlformats.org/officeDocument/2006/relationships/hyperlink" Target="https://vuejs.org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4" name="Google Shape;15944;p27"/>
          <p:cNvGrpSpPr/>
          <p:nvPr/>
        </p:nvGrpSpPr>
        <p:grpSpPr>
          <a:xfrm>
            <a:off x="313503" y="540001"/>
            <a:ext cx="8516808" cy="4063556"/>
            <a:chOff x="313503" y="540001"/>
            <a:chExt cx="8516808" cy="4063556"/>
          </a:xfrm>
        </p:grpSpPr>
        <p:sp>
          <p:nvSpPr>
            <p:cNvPr id="15945" name="Google Shape;15945;p27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6" name="Google Shape;15946;p27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7" name="Google Shape;15947;p27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8" name="Google Shape;15948;p27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9" name="Google Shape;15949;p27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0" name="Google Shape;15950;p27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1" name="Google Shape;15951;p27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2" name="Google Shape;15952;p27"/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3" name="Google Shape;15953;p27"/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4" name="Google Shape;15954;p27"/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5" name="Google Shape;15955;p27"/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6" name="Google Shape;15956;p27"/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7" name="Google Shape;15957;p27"/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8" name="Google Shape;15958;p27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9" name="Google Shape;15959;p27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0" name="Google Shape;15960;p27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1" name="Google Shape;15961;p27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2" name="Google Shape;15962;p27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3" name="Google Shape;15963;p27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4" name="Google Shape;15964;p27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5" name="Google Shape;15965;p27"/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6" name="Google Shape;15966;p27"/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7" name="Google Shape;15967;p27"/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8" name="Google Shape;15968;p27"/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9" name="Google Shape;15969;p27"/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0" name="Google Shape;15970;p27"/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1" name="Google Shape;15971;p27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2" name="Google Shape;15972;p27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3" name="Google Shape;15973;p27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4" name="Google Shape;15974;p27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5" name="Google Shape;15975;p27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6" name="Google Shape;15976;p27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7" name="Google Shape;15977;p27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8" name="Google Shape;15978;p27"/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9" name="Google Shape;15979;p27"/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0" name="Google Shape;15980;p27"/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1" name="Google Shape;15981;p27"/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2" name="Google Shape;15982;p27"/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3" name="Google Shape;15983;p27"/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4" name="Google Shape;15984;p27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5" name="Google Shape;15985;p27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6" name="Google Shape;15986;p27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7" name="Google Shape;15987;p27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8" name="Google Shape;15988;p27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9" name="Google Shape;15989;p27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0" name="Google Shape;15990;p27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1" name="Google Shape;15991;p27"/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2" name="Google Shape;15992;p27"/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3" name="Google Shape;15993;p27"/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4" name="Google Shape;15994;p27"/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5" name="Google Shape;15995;p27"/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6" name="Google Shape;15996;p27"/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7" name="Google Shape;15997;p27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8" name="Google Shape;15998;p27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9" name="Google Shape;15999;p27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0" name="Google Shape;16000;p27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1" name="Google Shape;16001;p27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2" name="Google Shape;16002;p27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3" name="Google Shape;16003;p27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4" name="Google Shape;16004;p27"/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5" name="Google Shape;16005;p27"/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6" name="Google Shape;16006;p27"/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7" name="Google Shape;16007;p27"/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8" name="Google Shape;16008;p27"/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9" name="Google Shape;16009;p27"/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0" name="Google Shape;16010;p27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1" name="Google Shape;16011;p27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2" name="Google Shape;16012;p27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3" name="Google Shape;16013;p27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4" name="Google Shape;16014;p27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5" name="Google Shape;16015;p27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6" name="Google Shape;16016;p27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7" name="Google Shape;16017;p27"/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8" name="Google Shape;16018;p27"/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9" name="Google Shape;16019;p27"/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0" name="Google Shape;16020;p27"/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1" name="Google Shape;16021;p27"/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2" name="Google Shape;16022;p27"/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3" name="Google Shape;16023;p27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4" name="Google Shape;16024;p27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5" name="Google Shape;16025;p27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6" name="Google Shape;16026;p27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7" name="Google Shape;16027;p27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8" name="Google Shape;16028;p27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9" name="Google Shape;16029;p27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0" name="Google Shape;16030;p27"/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1" name="Google Shape;16031;p27"/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2" name="Google Shape;16032;p27"/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3" name="Google Shape;16033;p27"/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4" name="Google Shape;16034;p27"/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5" name="Google Shape;16035;p27"/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6" name="Google Shape;16036;p27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7" name="Google Shape;16037;p27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8" name="Google Shape;16038;p27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9" name="Google Shape;16039;p27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0" name="Google Shape;16040;p27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1" name="Google Shape;16041;p27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2" name="Google Shape;16042;p27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3" name="Google Shape;16043;p27"/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4" name="Google Shape;16044;p27"/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5" name="Google Shape;16045;p27"/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6" name="Google Shape;16046;p27"/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7" name="Google Shape;16047;p27"/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8" name="Google Shape;16048;p27"/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9" name="Google Shape;16049;p27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0" name="Google Shape;16050;p27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1" name="Google Shape;16051;p27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2" name="Google Shape;16052;p27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3" name="Google Shape;16053;p27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4" name="Google Shape;16054;p27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5" name="Google Shape;16055;p27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6" name="Google Shape;16056;p27"/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7" name="Google Shape;16057;p27"/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8" name="Google Shape;16058;p27"/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9" name="Google Shape;16059;p27"/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0" name="Google Shape;16060;p27"/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1" name="Google Shape;16061;p27"/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2" name="Google Shape;16062;p27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3" name="Google Shape;16063;p27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4" name="Google Shape;16064;p27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5" name="Google Shape;16065;p27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6" name="Google Shape;16066;p27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7" name="Google Shape;16067;p27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8" name="Google Shape;16068;p27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9" name="Google Shape;16069;p27"/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0" name="Google Shape;16070;p27"/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1" name="Google Shape;16071;p27"/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2" name="Google Shape;16072;p27"/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3" name="Google Shape;16073;p27"/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4" name="Google Shape;16074;p27"/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5" name="Google Shape;16075;p27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6" name="Google Shape;16076;p27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7" name="Google Shape;16077;p27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8" name="Google Shape;16078;p27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9" name="Google Shape;16079;p27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0" name="Google Shape;16080;p27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1" name="Google Shape;16081;p27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2" name="Google Shape;16082;p27"/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3" name="Google Shape;16083;p27"/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4" name="Google Shape;16084;p27"/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5" name="Google Shape;16085;p27"/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6" name="Google Shape;16086;p27"/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7" name="Google Shape;16087;p27"/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8" name="Google Shape;16088;p27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9" name="Google Shape;16089;p27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0" name="Google Shape;16090;p27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1" name="Google Shape;16091;p27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2" name="Google Shape;16092;p27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3" name="Google Shape;16093;p27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4" name="Google Shape;16094;p27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5" name="Google Shape;16095;p27"/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6" name="Google Shape;16096;p27"/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7" name="Google Shape;16097;p27"/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8" name="Google Shape;16098;p27"/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9" name="Google Shape;16099;p27"/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0" name="Google Shape;16100;p27"/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1" name="Google Shape;16101;p27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2" name="Google Shape;16102;p27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3" name="Google Shape;16103;p27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4" name="Google Shape;16104;p27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5" name="Google Shape;16105;p27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6" name="Google Shape;16106;p27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7" name="Google Shape;16107;p27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8" name="Google Shape;16108;p27"/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9" name="Google Shape;16109;p27"/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0" name="Google Shape;16110;p27"/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1" name="Google Shape;16111;p27"/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2" name="Google Shape;16112;p27"/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3" name="Google Shape;16113;p27"/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4" name="Google Shape;16114;p27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5" name="Google Shape;16115;p27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6" name="Google Shape;16116;p27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7" name="Google Shape;16117;p27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8" name="Google Shape;16118;p27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9" name="Google Shape;16119;p27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0" name="Google Shape;16120;p27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1" name="Google Shape;16121;p27"/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2" name="Google Shape;16122;p27"/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3" name="Google Shape;16123;p27"/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4" name="Google Shape;16124;p27"/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5" name="Google Shape;16125;p27"/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6" name="Google Shape;16126;p27"/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7" name="Google Shape;16127;p27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8" name="Google Shape;16128;p27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9" name="Google Shape;16129;p27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0" name="Google Shape;16130;p27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1" name="Google Shape;16131;p27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2" name="Google Shape;16132;p27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3" name="Google Shape;16133;p27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4" name="Google Shape;16134;p27"/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5" name="Google Shape;16135;p27"/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6" name="Google Shape;16136;p27"/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7" name="Google Shape;16137;p27"/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8" name="Google Shape;16138;p27"/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9" name="Google Shape;16139;p27"/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0" name="Google Shape;16140;p27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1" name="Google Shape;16141;p27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2" name="Google Shape;16142;p27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3" name="Google Shape;16143;p27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4" name="Google Shape;16144;p27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5" name="Google Shape;16145;p27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6" name="Google Shape;16146;p27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7" name="Google Shape;16147;p27"/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8" name="Google Shape;16148;p27"/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9" name="Google Shape;16149;p27"/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0" name="Google Shape;16150;p27"/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1" name="Google Shape;16151;p27"/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2" name="Google Shape;16152;p27"/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3" name="Google Shape;16153;p27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4" name="Google Shape;16154;p27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5" name="Google Shape;16155;p27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6" name="Google Shape;16156;p27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7" name="Google Shape;16157;p27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8" name="Google Shape;16158;p27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9" name="Google Shape;16159;p27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0" name="Google Shape;16160;p27"/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1" name="Google Shape;16161;p27"/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2" name="Google Shape;16162;p27"/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3" name="Google Shape;16163;p27"/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4" name="Google Shape;16164;p27"/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5" name="Google Shape;16165;p27"/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6" name="Google Shape;16166;p27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7" name="Google Shape;16167;p27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8" name="Google Shape;16168;p27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9" name="Google Shape;16169;p27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0" name="Google Shape;16170;p27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1" name="Google Shape;16171;p27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2" name="Google Shape;16172;p27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3" name="Google Shape;16173;p27"/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4" name="Google Shape;16174;p27"/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5" name="Google Shape;16175;p27"/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6" name="Google Shape;16176;p27"/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7" name="Google Shape;16177;p27"/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8" name="Google Shape;16178;p27"/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9" name="Google Shape;16179;p27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0" name="Google Shape;16180;p27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1" name="Google Shape;16181;p27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2" name="Google Shape;16182;p27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3" name="Google Shape;16183;p27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4" name="Google Shape;16184;p27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5" name="Google Shape;16185;p27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6" name="Google Shape;16186;p27"/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7" name="Google Shape;16187;p27"/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8" name="Google Shape;16188;p27"/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9" name="Google Shape;16189;p27"/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0" name="Google Shape;16190;p27"/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1" name="Google Shape;16191;p27"/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2" name="Google Shape;16192;p27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3" name="Google Shape;16193;p27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4" name="Google Shape;16194;p27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5" name="Google Shape;16195;p27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6" name="Google Shape;16196;p27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7" name="Google Shape;16197;p27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8" name="Google Shape;16198;p27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9" name="Google Shape;16199;p27"/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0" name="Google Shape;16200;p27"/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1" name="Google Shape;16201;p27"/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2" name="Google Shape;16202;p27"/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3" name="Google Shape;16203;p27"/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4" name="Google Shape;16204;p27"/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5" name="Google Shape;16205;p27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6" name="Google Shape;16206;p27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7" name="Google Shape;16207;p27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8" name="Google Shape;16208;p27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9" name="Google Shape;16209;p27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0" name="Google Shape;16210;p27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1" name="Google Shape;16211;p27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2" name="Google Shape;16212;p27"/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3" name="Google Shape;16213;p27"/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4" name="Google Shape;16214;p27"/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5" name="Google Shape;16215;p27"/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6" name="Google Shape;16216;p27"/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7" name="Google Shape;16217;p27"/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8" name="Google Shape;16218;p27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9" name="Google Shape;16219;p27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0" name="Google Shape;16220;p27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1" name="Google Shape;16221;p27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2" name="Google Shape;16222;p27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3" name="Google Shape;16223;p27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4" name="Google Shape;16224;p27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5" name="Google Shape;16225;p27"/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6" name="Google Shape;16226;p27"/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7" name="Google Shape;16227;p27"/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8" name="Google Shape;16228;p27"/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9" name="Google Shape;16229;p27"/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0" name="Google Shape;16230;p27"/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1" name="Google Shape;16231;p27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2" name="Google Shape;16232;p27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3" name="Google Shape;16233;p27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4" name="Google Shape;16234;p27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5" name="Google Shape;16235;p27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6" name="Google Shape;16236;p27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7" name="Google Shape;16237;p27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8" name="Google Shape;16238;p27"/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9" name="Google Shape;16239;p27"/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0" name="Google Shape;16240;p27"/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1" name="Google Shape;16241;p27"/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2" name="Google Shape;16242;p27"/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3" name="Google Shape;16243;p27"/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4" name="Google Shape;16244;p27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5" name="Google Shape;16245;p27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6" name="Google Shape;16246;p27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7" name="Google Shape;16247;p27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8" name="Google Shape;16248;p27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9" name="Google Shape;16249;p27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0" name="Google Shape;16250;p27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1" name="Google Shape;16251;p27"/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2" name="Google Shape;16252;p27"/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3" name="Google Shape;16253;p27"/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4" name="Google Shape;16254;p27"/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5" name="Google Shape;16255;p27"/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6" name="Google Shape;16256;p27"/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7" name="Google Shape;16257;p27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8" name="Google Shape;16258;p27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9" name="Google Shape;16259;p27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0" name="Google Shape;16260;p27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1" name="Google Shape;16261;p27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2" name="Google Shape;16262;p27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3" name="Google Shape;16263;p27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4" name="Google Shape;16264;p27"/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5" name="Google Shape;16265;p27"/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6" name="Google Shape;16266;p27"/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7" name="Google Shape;16267;p27"/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8" name="Google Shape;16268;p27"/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9" name="Google Shape;16269;p27"/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0" name="Google Shape;16270;p27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1" name="Google Shape;16271;p27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2" name="Google Shape;16272;p27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3" name="Google Shape;16273;p27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4" name="Google Shape;16274;p27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5" name="Google Shape;16275;p27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6" name="Google Shape;16276;p27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7" name="Google Shape;16277;p27"/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8" name="Google Shape;16278;p27"/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9" name="Google Shape;16279;p27"/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0" name="Google Shape;16280;p27"/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1" name="Google Shape;16281;p27"/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2" name="Google Shape;16282;p27"/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3" name="Google Shape;16283;p27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4" name="Google Shape;16284;p27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5" name="Google Shape;16285;p27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6" name="Google Shape;16286;p27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7" name="Google Shape;16287;p27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8" name="Google Shape;16288;p27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9" name="Google Shape;16289;p27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0" name="Google Shape;16290;p27"/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1" name="Google Shape;16291;p27"/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2" name="Google Shape;16292;p27"/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3" name="Google Shape;16293;p27"/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4" name="Google Shape;16294;p27"/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5" name="Google Shape;16295;p27"/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6" name="Google Shape;16296;p27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7" name="Google Shape;16297;p27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8" name="Google Shape;16298;p27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9" name="Google Shape;16299;p27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0" name="Google Shape;16300;p27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1" name="Google Shape;16301;p27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2" name="Google Shape;16302;p27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3" name="Google Shape;16303;p27"/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4" name="Google Shape;16304;p27"/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5" name="Google Shape;16305;p27"/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6" name="Google Shape;16306;p27"/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7" name="Google Shape;16307;p27"/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8" name="Google Shape;16308;p27"/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9" name="Google Shape;16309;p27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0" name="Google Shape;16310;p27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1" name="Google Shape;16311;p27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2" name="Google Shape;16312;p27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3" name="Google Shape;16313;p27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4" name="Google Shape;16314;p27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5" name="Google Shape;16315;p27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6" name="Google Shape;16316;p27"/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7" name="Google Shape;16317;p27"/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8" name="Google Shape;16318;p27"/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9" name="Google Shape;16319;p27"/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0" name="Google Shape;16320;p27"/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1" name="Google Shape;16321;p27"/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2" name="Google Shape;16322;p27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3" name="Google Shape;16323;p27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4" name="Google Shape;16324;p27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5" name="Google Shape;16325;p27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6" name="Google Shape;16326;p27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7" name="Google Shape;16327;p27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8" name="Google Shape;16328;p27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9" name="Google Shape;16329;p27"/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0" name="Google Shape;16330;p27"/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1" name="Google Shape;16331;p27"/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2" name="Google Shape;16332;p27"/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3" name="Google Shape;16333;p27"/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4" name="Google Shape;16334;p27"/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5" name="Google Shape;16335;p27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6" name="Google Shape;16336;p27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7" name="Google Shape;16337;p27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8" name="Google Shape;16338;p27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9" name="Google Shape;16339;p27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0" name="Google Shape;16340;p27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1" name="Google Shape;16341;p27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2" name="Google Shape;16342;p27"/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3" name="Google Shape;16343;p27"/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4" name="Google Shape;16344;p27"/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5" name="Google Shape;16345;p27"/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6" name="Google Shape;16346;p27"/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7" name="Google Shape;16347;p27"/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8" name="Google Shape;16348;p27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9" name="Google Shape;16349;p27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0" name="Google Shape;16350;p27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1" name="Google Shape;16351;p27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2" name="Google Shape;16352;p27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3" name="Google Shape;16353;p27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4" name="Google Shape;16354;p27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5" name="Google Shape;16355;p27"/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6" name="Google Shape;16356;p27"/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7" name="Google Shape;16357;p27"/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8" name="Google Shape;16358;p27"/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9" name="Google Shape;16359;p27"/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0" name="Google Shape;16360;p27"/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1" name="Google Shape;16361;p27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2" name="Google Shape;16362;p27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3" name="Google Shape;16363;p27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4" name="Google Shape;16364;p27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5" name="Google Shape;16365;p27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6" name="Google Shape;16366;p27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7" name="Google Shape;16367;p27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8" name="Google Shape;16368;p27"/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9" name="Google Shape;16369;p27"/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0" name="Google Shape;16370;p27"/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1" name="Google Shape;16371;p27"/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2" name="Google Shape;16372;p27"/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3" name="Google Shape;16373;p27"/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4" name="Google Shape;16374;p27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5" name="Google Shape;16375;p27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6" name="Google Shape;16376;p27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7" name="Google Shape;16377;p27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8" name="Google Shape;16378;p27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9" name="Google Shape;16379;p27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0" name="Google Shape;16380;p27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1" name="Google Shape;16381;p27"/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2" name="Google Shape;16382;p27"/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3" name="Google Shape;16383;p27"/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4" name="Google Shape;16384;p27"/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5" name="Google Shape;16385;p27"/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6" name="Google Shape;16386;p27"/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7" name="Google Shape;16387;p27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8" name="Google Shape;16388;p27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9" name="Google Shape;16389;p27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0" name="Google Shape;16390;p27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1" name="Google Shape;16391;p27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2" name="Google Shape;16392;p27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3" name="Google Shape;16393;p27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4" name="Google Shape;16394;p27"/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5" name="Google Shape;16395;p27"/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6" name="Google Shape;16396;p27"/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7" name="Google Shape;16397;p27"/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8" name="Google Shape;16398;p27"/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9" name="Google Shape;16399;p27"/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0" name="Google Shape;16400;p27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1" name="Google Shape;16401;p27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2" name="Google Shape;16402;p27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3" name="Google Shape;16403;p27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4" name="Google Shape;16404;p27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5" name="Google Shape;16405;p27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6" name="Google Shape;16406;p27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7" name="Google Shape;16407;p27"/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8" name="Google Shape;16408;p27"/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9" name="Google Shape;16409;p27"/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0" name="Google Shape;16410;p27"/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1" name="Google Shape;16411;p27"/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2" name="Google Shape;16412;p27"/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3" name="Google Shape;16413;p27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4" name="Google Shape;16414;p27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5" name="Google Shape;16415;p27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6" name="Google Shape;16416;p27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7" name="Google Shape;16417;p27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8" name="Google Shape;16418;p27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9" name="Google Shape;16419;p27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0" name="Google Shape;16420;p27"/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1" name="Google Shape;16421;p27"/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2" name="Google Shape;16422;p27"/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3" name="Google Shape;16423;p27"/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4" name="Google Shape;16424;p27"/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5" name="Google Shape;16425;p27"/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6" name="Google Shape;16426;p27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7" name="Google Shape;16427;p27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8" name="Google Shape;16428;p27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9" name="Google Shape;16429;p27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0" name="Google Shape;16430;p27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1" name="Google Shape;16431;p27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2" name="Google Shape;16432;p27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3" name="Google Shape;16433;p27"/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4" name="Google Shape;16434;p27"/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5" name="Google Shape;16435;p27"/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6" name="Google Shape;16436;p27"/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7" name="Google Shape;16437;p27"/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8" name="Google Shape;16438;p27"/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9" name="Google Shape;16439;p27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0" name="Google Shape;16440;p27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1" name="Google Shape;16441;p27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2" name="Google Shape;16442;p27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3" name="Google Shape;16443;p27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4" name="Google Shape;16444;p27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5" name="Google Shape;16445;p27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6" name="Google Shape;16446;p27"/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7" name="Google Shape;16447;p27"/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8" name="Google Shape;16448;p27"/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9" name="Google Shape;16449;p27"/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0" name="Google Shape;16450;p27"/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1" name="Google Shape;16451;p27"/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52" name="Google Shape;16452;p27"/>
          <p:cNvSpPr txBox="1">
            <a:spLocks noGrp="1"/>
          </p:cNvSpPr>
          <p:nvPr>
            <p:ph type="ctrTitle"/>
          </p:nvPr>
        </p:nvSpPr>
        <p:spPr>
          <a:xfrm>
            <a:off x="1962688" y="889811"/>
            <a:ext cx="5218500" cy="2408971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solidFill>
                  <a:schemeClr val="dk2"/>
                </a:solidFill>
                <a:latin typeface="+mj-lt"/>
                <a:ea typeface="Archivo Black"/>
                <a:cs typeface="Archivo Black"/>
                <a:sym typeface="Archivo Black"/>
              </a:rPr>
              <a:t>Ανάπτυξη Πλατφόρμας καταχώρησης, εύρεσης</a:t>
            </a:r>
            <a:r>
              <a:rPr lang="el-GR" sz="2800" dirty="0">
                <a:solidFill>
                  <a:schemeClr val="dk2"/>
                </a:solidFill>
                <a:latin typeface="+mj-lt"/>
              </a:rPr>
              <a:t> και ενοικίασης καταλυμάτων </a:t>
            </a:r>
            <a:endParaRPr sz="2800" dirty="0">
              <a:solidFill>
                <a:schemeClr val="dk2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453" name="Google Shape;16453;p27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</a:rPr>
              <a:t>Ον/</a:t>
            </a:r>
            <a:r>
              <a:rPr lang="el-GR" dirty="0" err="1">
                <a:solidFill>
                  <a:schemeClr val="dk1"/>
                </a:solidFill>
              </a:rPr>
              <a:t>νυμο</a:t>
            </a:r>
            <a:r>
              <a:rPr lang="el-GR" dirty="0">
                <a:solidFill>
                  <a:schemeClr val="dk1"/>
                </a:solidFill>
              </a:rPr>
              <a:t>: </a:t>
            </a:r>
            <a:r>
              <a:rPr lang="el-GR" dirty="0" err="1">
                <a:solidFill>
                  <a:schemeClr val="dk1"/>
                </a:solidFill>
              </a:rPr>
              <a:t>Κουμπής</a:t>
            </a:r>
            <a:r>
              <a:rPr lang="el-GR" dirty="0">
                <a:solidFill>
                  <a:schemeClr val="dk1"/>
                </a:solidFill>
              </a:rPr>
              <a:t> Χρήστος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ΑΜ: 4418096</a:t>
            </a:r>
          </a:p>
        </p:txBody>
      </p:sp>
      <p:sp>
        <p:nvSpPr>
          <p:cNvPr id="16454" name="Google Shape;16454;p27"/>
          <p:cNvSpPr txBox="1">
            <a:spLocks noGrp="1"/>
          </p:cNvSpPr>
          <p:nvPr>
            <p:ph type="subTitle" idx="1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</a:t>
            </a: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000" dirty="0">
                <a:solidFill>
                  <a:schemeClr val="dk2"/>
                </a:solidFill>
              </a:rPr>
              <a:t>2022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6455" name="Google Shape;16455;p27"/>
          <p:cNvCxnSpPr>
            <a:stCxn id="16454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56" name="Google Shape;16456;p27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57" name="Google Shape;16457;p27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8" name="Google Shape;16458;p27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9" name="Google Shape;16459;p27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0" name="Google Shape;16460;p27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38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Το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είναι ένα </a:t>
            </a:r>
            <a:r>
              <a:rPr lang="en-US" sz="2000" dirty="0" err="1">
                <a:latin typeface="+mj-lt"/>
              </a:rPr>
              <a:t>Javascript</a:t>
            </a:r>
            <a:r>
              <a:rPr lang="en-US" sz="2000" dirty="0">
                <a:latin typeface="+mj-lt"/>
              </a:rPr>
              <a:t> Front-end framework </a:t>
            </a:r>
            <a:r>
              <a:rPr lang="el-GR" sz="2000" dirty="0">
                <a:latin typeface="+mj-lt"/>
              </a:rPr>
              <a:t>ανοιχτού κώδικα που δημιουργήθηκε το 2014 από τον</a:t>
            </a:r>
            <a:r>
              <a:rPr lang="en-US" sz="2000" dirty="0">
                <a:latin typeface="+mj-lt"/>
              </a:rPr>
              <a:t> Evan You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κύρια αρχιτεκτονική που χρησιμοποιεί είναι</a:t>
            </a:r>
            <a:r>
              <a:rPr lang="en-US" sz="2000" dirty="0">
                <a:latin typeface="+mj-lt"/>
              </a:rPr>
              <a:t> </a:t>
            </a:r>
            <a:r>
              <a:rPr lang="el-GR" sz="2000" dirty="0">
                <a:latin typeface="+mj-lt"/>
              </a:rPr>
              <a:t>η </a:t>
            </a:r>
            <a:r>
              <a:rPr lang="en-US" sz="2000" dirty="0">
                <a:latin typeface="+mj-lt"/>
              </a:rPr>
              <a:t>MVVM ( Model-View-</a:t>
            </a:r>
            <a:r>
              <a:rPr lang="en-US" sz="2000" dirty="0" err="1">
                <a:latin typeface="+mj-lt"/>
              </a:rPr>
              <a:t>ViewModel</a:t>
            </a:r>
            <a:r>
              <a:rPr lang="en-US" sz="2000" dirty="0">
                <a:latin typeface="+mj-lt"/>
              </a:rPr>
              <a:t>)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Χρησιμοποιείται για την δημιουργία του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με τον γνωστό μηχανισμό </a:t>
            </a:r>
            <a:r>
              <a:rPr lang="en-US" sz="2000" dirty="0">
                <a:latin typeface="+mj-lt"/>
              </a:rPr>
              <a:t>SPA (Single-Page-Applications).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430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 </a:t>
            </a:r>
            <a:r>
              <a:rPr lang="el-GR" dirty="0">
                <a:latin typeface="+mj-lt"/>
              </a:rPr>
              <a:t>Διάγραμμα</a:t>
            </a:r>
            <a:endParaRPr dirty="0">
              <a:latin typeface="+mj-lt"/>
            </a:endParaRPr>
          </a:p>
        </p:txBody>
      </p:sp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5" y="3615986"/>
            <a:ext cx="6414577" cy="36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Front-end 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B60EC6E-0117-B742-B1CF-6257F5ED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6" y="1035050"/>
            <a:ext cx="7882387" cy="24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3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Λειτουργίες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4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609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7" name="Google Shape;17227;p38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Βασικές Λειτουργίες</a:t>
            </a:r>
            <a:endParaRPr dirty="0">
              <a:latin typeface="+mj-lt"/>
            </a:endParaRPr>
          </a:p>
        </p:txBody>
      </p:sp>
      <p:sp>
        <p:nvSpPr>
          <p:cNvPr id="2" name="Google Shape;16499;p30">
            <a:extLst>
              <a:ext uri="{FF2B5EF4-FFF2-40B4-BE49-F238E27FC236}">
                <a16:creationId xmlns:a16="http://schemas.microsoft.com/office/drawing/2014/main" id="{445C055B-A6E7-331F-2FAD-6B574E7FEC94}"/>
              </a:ext>
            </a:extLst>
          </p:cNvPr>
          <p:cNvSpPr txBox="1">
            <a:spLocks/>
          </p:cNvSpPr>
          <p:nvPr/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Ο χρήστης πρέπει να υλοποιεί όλες τους </a:t>
            </a:r>
            <a:r>
              <a:rPr lang="en-US" sz="2000" dirty="0">
                <a:latin typeface="+mj-lt"/>
              </a:rPr>
              <a:t>CRUD </a:t>
            </a:r>
            <a:r>
              <a:rPr lang="el-GR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Create-Read-Update-Delete) </a:t>
            </a:r>
            <a:r>
              <a:rPr lang="el-GR" sz="2000" dirty="0">
                <a:latin typeface="+mj-lt"/>
              </a:rPr>
              <a:t>μηχανισμούς.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Τα καταλύματα πρέπει να έχουν όλους τους </a:t>
            </a:r>
            <a:r>
              <a:rPr lang="en-US" sz="2000" dirty="0">
                <a:latin typeface="+mj-lt"/>
              </a:rPr>
              <a:t>CRUD (Create-Read-Update-Delete) </a:t>
            </a:r>
            <a:r>
              <a:rPr lang="el-GR" sz="2000" dirty="0">
                <a:latin typeface="+mj-lt"/>
              </a:rPr>
              <a:t>μηχανισμούς.</a:t>
            </a: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Πρέπει να υπάρχει προστασία μηχανισμών. Για παράδειγμα ένας μη συνδεδεμένος χρήστης δεν πρέπει να σχολιάζει.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8" name="Google Shape;17248;p39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  <a:cs typeface="Arabic Typesetting" panose="020B0604020202020204" pitchFamily="66" charset="-78"/>
              </a:rPr>
              <a:t>Διάγραμμα Λειτουργίας-Χρήσης</a:t>
            </a:r>
            <a:endParaRPr dirty="0">
              <a:latin typeface="+mj-lt"/>
              <a:cs typeface="Arabic Typesetting" panose="020B0604020202020204" pitchFamily="66" charset="-78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1B996676-23F6-92E6-BEEC-96300613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03" y="1163274"/>
            <a:ext cx="8223593" cy="348774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2" name="Google Shape;17262;p41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Έλεγχος</a:t>
            </a:r>
            <a:br>
              <a:rPr lang="el-GR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17263" name="Google Shape;17263;p41"/>
          <p:cNvSpPr txBox="1"/>
          <p:nvPr/>
        </p:nvSpPr>
        <p:spPr>
          <a:xfrm>
            <a:off x="6140997" y="1257750"/>
            <a:ext cx="2283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Χρήση του πακέτου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Sanctum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για την δημιουργία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token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με σκοπό τον έλεγχο του χρήστη.</a:t>
            </a:r>
            <a:endParaRPr lang="en-US"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4" name="Google Shape;17264;p41"/>
          <p:cNvSpPr txBox="1"/>
          <p:nvPr/>
        </p:nvSpPr>
        <p:spPr>
          <a:xfrm>
            <a:off x="6140997" y="2406142"/>
            <a:ext cx="22830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Χρήση του πακέτου </a:t>
            </a:r>
            <a:r>
              <a:rPr lang="en-US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Vuex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όπου ο χρήστης ελέγχεται αν είναι </a:t>
            </a:r>
            <a:r>
              <a:rPr lang="el-GR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συδεδεμένος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5" name="Google Shape;17265;p41"/>
          <p:cNvSpPr txBox="1"/>
          <p:nvPr/>
        </p:nvSpPr>
        <p:spPr>
          <a:xfrm>
            <a:off x="6168898" y="3660337"/>
            <a:ext cx="22830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Με την χρήση του </a:t>
            </a:r>
            <a:r>
              <a:rPr lang="en-US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Vuelidate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και του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Validator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επικυρώνεται η σωστή χρήση των δεδομένων.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7" name="Google Shape;17267;p41"/>
          <p:cNvSpPr txBox="1"/>
          <p:nvPr/>
        </p:nvSpPr>
        <p:spPr>
          <a:xfrm>
            <a:off x="745800" y="2586275"/>
            <a:ext cx="1645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Ορθή Λειτουργία</a:t>
            </a:r>
          </a:p>
        </p:txBody>
      </p:sp>
      <p:sp>
        <p:nvSpPr>
          <p:cNvPr id="17268" name="Google Shape;17268;p41"/>
          <p:cNvSpPr txBox="1"/>
          <p:nvPr/>
        </p:nvSpPr>
        <p:spPr>
          <a:xfrm>
            <a:off x="2964863" y="1300312"/>
            <a:ext cx="2743200" cy="60394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Back-end</a:t>
            </a:r>
            <a:endParaRPr lang="el-GR"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69" name="Google Shape;17269;p41"/>
          <p:cNvSpPr txBox="1"/>
          <p:nvPr/>
        </p:nvSpPr>
        <p:spPr>
          <a:xfrm>
            <a:off x="2964863" y="2487833"/>
            <a:ext cx="2743200" cy="60394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Front-end</a:t>
            </a:r>
            <a:endParaRPr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70" name="Google Shape;17270;p41"/>
          <p:cNvSpPr txBox="1"/>
          <p:nvPr/>
        </p:nvSpPr>
        <p:spPr>
          <a:xfrm>
            <a:off x="2995686" y="3827425"/>
            <a:ext cx="2743200" cy="365700"/>
          </a:xfrm>
          <a:prstGeom prst="rect">
            <a:avLst/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Δεδομένα</a:t>
            </a:r>
            <a:endParaRPr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72" name="Google Shape;17272;p41"/>
          <p:cNvSpPr/>
          <p:nvPr/>
        </p:nvSpPr>
        <p:spPr>
          <a:xfrm>
            <a:off x="5890986" y="1257750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3" name="Google Shape;17273;p41"/>
          <p:cNvSpPr/>
          <p:nvPr/>
        </p:nvSpPr>
        <p:spPr>
          <a:xfrm>
            <a:off x="5905875" y="2401492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4" name="Google Shape;17274;p41"/>
          <p:cNvSpPr/>
          <p:nvPr/>
        </p:nvSpPr>
        <p:spPr>
          <a:xfrm>
            <a:off x="5936698" y="3649604"/>
            <a:ext cx="45600" cy="716100"/>
          </a:xfrm>
          <a:prstGeom prst="rect">
            <a:avLst/>
          </a:prstGeom>
          <a:solidFill>
            <a:srgbClr val="FF706B"/>
          </a:solidFill>
          <a:ln>
            <a:solidFill>
              <a:srgbClr val="FF706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76" name="Google Shape;17276;p41"/>
          <p:cNvCxnSpPr>
            <a:cxnSpLocks/>
            <a:stCxn id="17267" idx="3"/>
            <a:endCxn id="17268" idx="1"/>
          </p:cNvCxnSpPr>
          <p:nvPr/>
        </p:nvCxnSpPr>
        <p:spPr>
          <a:xfrm flipV="1">
            <a:off x="2391600" y="1602285"/>
            <a:ext cx="573263" cy="12230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7" name="Google Shape;17277;p41"/>
          <p:cNvCxnSpPr>
            <a:cxnSpLocks/>
            <a:endCxn id="17269" idx="1"/>
          </p:cNvCxnSpPr>
          <p:nvPr/>
        </p:nvCxnSpPr>
        <p:spPr>
          <a:xfrm flipV="1">
            <a:off x="2391600" y="2789806"/>
            <a:ext cx="573263" cy="3019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8" name="Google Shape;17278;p41"/>
          <p:cNvCxnSpPr>
            <a:cxnSpLocks/>
            <a:stCxn id="17267" idx="3"/>
            <a:endCxn id="17270" idx="1"/>
          </p:cNvCxnSpPr>
          <p:nvPr/>
        </p:nvCxnSpPr>
        <p:spPr>
          <a:xfrm>
            <a:off x="2391600" y="2825375"/>
            <a:ext cx="604086" cy="1184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0" name="Google Shape;17280;p41"/>
          <p:cNvCxnSpPr>
            <a:cxnSpLocks/>
            <a:stCxn id="17268" idx="3"/>
            <a:endCxn id="17272" idx="1"/>
          </p:cNvCxnSpPr>
          <p:nvPr/>
        </p:nvCxnSpPr>
        <p:spPr>
          <a:xfrm>
            <a:off x="5708063" y="1602285"/>
            <a:ext cx="182923" cy="135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1" name="Google Shape;17281;p41"/>
          <p:cNvCxnSpPr>
            <a:cxnSpLocks/>
            <a:stCxn id="17269" idx="3"/>
            <a:endCxn id="17273" idx="1"/>
          </p:cNvCxnSpPr>
          <p:nvPr/>
        </p:nvCxnSpPr>
        <p:spPr>
          <a:xfrm flipV="1">
            <a:off x="5708063" y="2759542"/>
            <a:ext cx="197812" cy="302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2" name="Google Shape;17282;p41"/>
          <p:cNvCxnSpPr>
            <a:cxnSpLocks/>
            <a:stCxn id="17270" idx="3"/>
            <a:endCxn id="17274" idx="1"/>
          </p:cNvCxnSpPr>
          <p:nvPr/>
        </p:nvCxnSpPr>
        <p:spPr>
          <a:xfrm rot="10800000" flipH="1">
            <a:off x="5738886" y="4007575"/>
            <a:ext cx="197700" cy="2700"/>
          </a:xfrm>
          <a:prstGeom prst="straightConnector1">
            <a:avLst/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Ανάλυση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5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9074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8" name="Google Shape;17288;p42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Ανάλυση</a:t>
            </a:r>
            <a:endParaRPr dirty="0"/>
          </a:p>
        </p:txBody>
      </p:sp>
      <p:sp>
        <p:nvSpPr>
          <p:cNvPr id="17289" name="Google Shape;17289;p42"/>
          <p:cNvSpPr txBox="1">
            <a:spLocks noGrp="1"/>
          </p:cNvSpPr>
          <p:nvPr>
            <p:ph type="subTitle" idx="4294967295"/>
          </p:nvPr>
        </p:nvSpPr>
        <p:spPr>
          <a:xfrm>
            <a:off x="479977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αρχικής ιστοσελίδας και προσθήκη των συστατικών </a:t>
            </a:r>
            <a:r>
              <a:rPr lang="en-US" dirty="0">
                <a:latin typeface="+mj-lt"/>
              </a:rPr>
              <a:t>nav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footer.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Εγκατάσταση πακέτων για κλήσεις αιτημάτων και έλεγχος αν ο χρήστης έχει συνδεθεί.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Τελικός έλεγχος ιστοσελίδας με χρήση από το </a:t>
            </a:r>
            <a:r>
              <a:rPr lang="en-US" dirty="0">
                <a:latin typeface="+mj-lt"/>
              </a:rPr>
              <a:t>Front-end.</a:t>
            </a:r>
            <a:endParaRPr dirty="0">
              <a:latin typeface="+mj-lt"/>
            </a:endParaRPr>
          </a:p>
        </p:txBody>
      </p:sp>
      <p:sp>
        <p:nvSpPr>
          <p:cNvPr id="17290" name="Google Shape;17290;p42"/>
          <p:cNvSpPr txBox="1">
            <a:spLocks noGrp="1"/>
          </p:cNvSpPr>
          <p:nvPr>
            <p:ph type="subTitle" idx="4294967295"/>
          </p:nvPr>
        </p:nvSpPr>
        <p:spPr>
          <a:xfrm>
            <a:off x="67572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Βάσης δεδομένων και προσθήκη ψευδών δεδομένων.</a:t>
            </a:r>
            <a:endParaRPr lang="en-US"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</a:t>
            </a:r>
            <a:r>
              <a:rPr lang="en-US" dirty="0">
                <a:latin typeface="+mj-lt"/>
              </a:rPr>
              <a:t>Controllers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API Routes </a:t>
            </a:r>
            <a:r>
              <a:rPr lang="el-GR" dirty="0">
                <a:latin typeface="+mj-lt"/>
              </a:rPr>
              <a:t>για την διαχείριση αιτημάτων από το </a:t>
            </a:r>
            <a:r>
              <a:rPr lang="en-US" dirty="0">
                <a:latin typeface="+mj-lt"/>
              </a:rPr>
              <a:t>Front-end.</a:t>
            </a:r>
          </a:p>
          <a:p>
            <a:pPr marL="365760" lvl="0" indent="-271780" algn="l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Έλεγχος του </a:t>
            </a:r>
            <a:r>
              <a:rPr lang="en-US" dirty="0">
                <a:latin typeface="+mj-lt"/>
              </a:rPr>
              <a:t>Back-end </a:t>
            </a:r>
            <a:r>
              <a:rPr lang="el-GR" dirty="0">
                <a:latin typeface="+mj-lt"/>
              </a:rPr>
              <a:t>με την χρήση του </a:t>
            </a:r>
            <a:r>
              <a:rPr lang="en-US" dirty="0">
                <a:latin typeface="+mj-lt"/>
              </a:rPr>
              <a:t>Postman</a:t>
            </a:r>
            <a:r>
              <a:rPr lang="el-GR" dirty="0">
                <a:latin typeface="+mj-lt"/>
              </a:rPr>
              <a:t> εκτελώντας κατάλληλα αιτήματα.</a:t>
            </a:r>
            <a:endParaRPr dirty="0">
              <a:latin typeface="+mj-lt"/>
            </a:endParaRPr>
          </a:p>
        </p:txBody>
      </p:sp>
      <p:sp>
        <p:nvSpPr>
          <p:cNvPr id="17291" name="Google Shape;17291;p42"/>
          <p:cNvSpPr txBox="1"/>
          <p:nvPr/>
        </p:nvSpPr>
        <p:spPr>
          <a:xfrm>
            <a:off x="772726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01</a:t>
            </a:r>
            <a:endParaRPr sz="2000" dirty="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92" name="Google Shape;17292;p42"/>
          <p:cNvSpPr txBox="1"/>
          <p:nvPr/>
        </p:nvSpPr>
        <p:spPr>
          <a:xfrm>
            <a:off x="4896674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02</a:t>
            </a:r>
            <a:endParaRPr sz="2000" dirty="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17293" name="Google Shape;17293;p42"/>
          <p:cNvCxnSpPr/>
          <p:nvPr/>
        </p:nvCxnSpPr>
        <p:spPr>
          <a:xfrm>
            <a:off x="756526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294" name="Google Shape;17294;p42"/>
          <p:cNvCxnSpPr/>
          <p:nvPr/>
        </p:nvCxnSpPr>
        <p:spPr>
          <a:xfrm>
            <a:off x="4880474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6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931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4" name="Google Shape;16474;p2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Περιεχόμενα</a:t>
            </a:r>
            <a:endParaRPr sz="2800" dirty="0">
              <a:latin typeface="+mj-lt"/>
            </a:endParaRPr>
          </a:p>
        </p:txBody>
      </p:sp>
      <p:sp>
        <p:nvSpPr>
          <p:cNvPr id="16475" name="Google Shape;16475;p29"/>
          <p:cNvSpPr txBox="1">
            <a:spLocks noGrp="1"/>
          </p:cNvSpPr>
          <p:nvPr>
            <p:ph type="subTitle" idx="5"/>
          </p:nvPr>
        </p:nvSpPr>
        <p:spPr>
          <a:xfrm>
            <a:off x="4364594" y="3705975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rgbClr val="666666"/>
                </a:solidFill>
              </a:rPr>
              <a:t>Ανάλυση εφαρμογής</a:t>
            </a:r>
          </a:p>
        </p:txBody>
      </p:sp>
      <p:sp>
        <p:nvSpPr>
          <p:cNvPr id="16476" name="Google Shape;16476;p29"/>
          <p:cNvSpPr txBox="1">
            <a:spLocks noGrp="1"/>
          </p:cNvSpPr>
          <p:nvPr>
            <p:ph type="title"/>
          </p:nvPr>
        </p:nvSpPr>
        <p:spPr>
          <a:xfrm>
            <a:off x="155555" y="1708390"/>
            <a:ext cx="152649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Σκοπός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477" name="Google Shape;16477;p29"/>
          <p:cNvSpPr txBox="1">
            <a:spLocks noGrp="1"/>
          </p:cNvSpPr>
          <p:nvPr>
            <p:ph type="subTitle" idx="1"/>
          </p:nvPr>
        </p:nvSpPr>
        <p:spPr>
          <a:xfrm>
            <a:off x="155554" y="2159888"/>
            <a:ext cx="2057068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 πτυχιακής εργασίας</a:t>
            </a:r>
          </a:p>
        </p:txBody>
      </p:sp>
      <p:sp>
        <p:nvSpPr>
          <p:cNvPr id="16478" name="Google Shape;16478;p29"/>
          <p:cNvSpPr txBox="1">
            <a:spLocks noGrp="1"/>
          </p:cNvSpPr>
          <p:nvPr>
            <p:ph type="title" idx="2"/>
          </p:nvPr>
        </p:nvSpPr>
        <p:spPr>
          <a:xfrm>
            <a:off x="155555" y="3237722"/>
            <a:ext cx="195718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Λειτουργίες 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79" name="Google Shape;16479;p29"/>
          <p:cNvSpPr txBox="1">
            <a:spLocks noGrp="1"/>
          </p:cNvSpPr>
          <p:nvPr>
            <p:ph type="subTitle" idx="3"/>
          </p:nvPr>
        </p:nvSpPr>
        <p:spPr>
          <a:xfrm>
            <a:off x="155554" y="3689220"/>
            <a:ext cx="1526491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Λειτουργίες εφαρμογής</a:t>
            </a:r>
            <a:endParaRPr dirty="0">
              <a:latin typeface="+mj-lt"/>
            </a:endParaRPr>
          </a:p>
        </p:txBody>
      </p:sp>
      <p:sp>
        <p:nvSpPr>
          <p:cNvPr id="16480" name="Google Shape;16480;p29"/>
          <p:cNvSpPr txBox="1">
            <a:spLocks noGrp="1"/>
          </p:cNvSpPr>
          <p:nvPr>
            <p:ph type="title" idx="4"/>
          </p:nvPr>
        </p:nvSpPr>
        <p:spPr>
          <a:xfrm>
            <a:off x="4364594" y="3237722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07.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Ανάλυση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1" name="Google Shape;16481;p29"/>
          <p:cNvSpPr txBox="1">
            <a:spLocks noGrp="1"/>
          </p:cNvSpPr>
          <p:nvPr>
            <p:ph type="title" idx="6"/>
          </p:nvPr>
        </p:nvSpPr>
        <p:spPr>
          <a:xfrm>
            <a:off x="4364594" y="1651423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  <a:latin typeface="+mj-lt"/>
              </a:rPr>
              <a:t>Larave</a:t>
            </a:r>
            <a:r>
              <a:rPr lang="en-US" b="1" dirty="0">
                <a:latin typeface="+mj-lt"/>
              </a:rPr>
              <a:t>l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2" name="Google Shape;16482;p29"/>
          <p:cNvSpPr txBox="1">
            <a:spLocks noGrp="1"/>
          </p:cNvSpPr>
          <p:nvPr>
            <p:ph type="subTitle" idx="7"/>
          </p:nvPr>
        </p:nvSpPr>
        <p:spPr>
          <a:xfrm>
            <a:off x="4377426" y="2212288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6483" name="Google Shape;16483;p29"/>
          <p:cNvSpPr txBox="1">
            <a:spLocks noGrp="1"/>
          </p:cNvSpPr>
          <p:nvPr>
            <p:ph type="title" idx="8"/>
          </p:nvPr>
        </p:nvSpPr>
        <p:spPr>
          <a:xfrm>
            <a:off x="6666194" y="3205798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08.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latin typeface="+mj-lt"/>
              </a:rPr>
              <a:t>Συμπέρασμα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4" name="Google Shape;16484;p29"/>
          <p:cNvSpPr txBox="1">
            <a:spLocks noGrp="1"/>
          </p:cNvSpPr>
          <p:nvPr>
            <p:ph type="subTitle" idx="9"/>
          </p:nvPr>
        </p:nvSpPr>
        <p:spPr>
          <a:xfrm>
            <a:off x="6666194" y="3739412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Συμπεράσματα εφαρμογής</a:t>
            </a:r>
          </a:p>
        </p:txBody>
      </p:sp>
      <p:sp>
        <p:nvSpPr>
          <p:cNvPr id="16485" name="Google Shape;16485;p29"/>
          <p:cNvSpPr txBox="1">
            <a:spLocks noGrp="1"/>
          </p:cNvSpPr>
          <p:nvPr>
            <p:ph type="title" idx="13"/>
          </p:nvPr>
        </p:nvSpPr>
        <p:spPr>
          <a:xfrm>
            <a:off x="6666194" y="1642135"/>
            <a:ext cx="1112433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b="1" dirty="0">
                <a:solidFill>
                  <a:schemeClr val="dk1"/>
                </a:solidFill>
                <a:latin typeface="+mj-lt"/>
              </a:rPr>
              <a:t>Vue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6" name="Google Shape;16486;p29"/>
          <p:cNvSpPr txBox="1">
            <a:spLocks noGrp="1"/>
          </p:cNvSpPr>
          <p:nvPr>
            <p:ph type="subTitle" idx="14"/>
          </p:nvPr>
        </p:nvSpPr>
        <p:spPr>
          <a:xfrm>
            <a:off x="6666194" y="2219337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Vue</a:t>
            </a:r>
            <a:endParaRPr dirty="0">
              <a:latin typeface="+mj-lt"/>
            </a:endParaRPr>
          </a:p>
        </p:txBody>
      </p:sp>
      <p:grpSp>
        <p:nvGrpSpPr>
          <p:cNvPr id="16487" name="Google Shape;16487;p29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88" name="Google Shape;16488;p29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9" name="Google Shape;16489;p29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0" name="Google Shape;16490;p29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1" name="Google Shape;16491;p29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481;p29">
            <a:extLst>
              <a:ext uri="{FF2B5EF4-FFF2-40B4-BE49-F238E27FC236}">
                <a16:creationId xmlns:a16="http://schemas.microsoft.com/office/drawing/2014/main" id="{0276CC71-EEBB-181E-ACA1-4192B5AA2409}"/>
              </a:ext>
            </a:extLst>
          </p:cNvPr>
          <p:cNvSpPr txBox="1">
            <a:spLocks/>
          </p:cNvSpPr>
          <p:nvPr/>
        </p:nvSpPr>
        <p:spPr>
          <a:xfrm>
            <a:off x="2212622" y="1669114"/>
            <a:ext cx="230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02.</a:t>
            </a:r>
            <a:r>
              <a:rPr lang="en-US" dirty="0"/>
              <a:t> </a:t>
            </a:r>
            <a:r>
              <a:rPr lang="el-GR" b="1" dirty="0">
                <a:latin typeface="+mj-lt"/>
              </a:rPr>
              <a:t>Εργαλεία</a:t>
            </a:r>
            <a:endParaRPr lang="en-US" b="1" dirty="0">
              <a:latin typeface="+mj-lt"/>
            </a:endParaRPr>
          </a:p>
        </p:txBody>
      </p:sp>
      <p:sp>
        <p:nvSpPr>
          <p:cNvPr id="3" name="Google Shape;16482;p29">
            <a:extLst>
              <a:ext uri="{FF2B5EF4-FFF2-40B4-BE49-F238E27FC236}">
                <a16:creationId xmlns:a16="http://schemas.microsoft.com/office/drawing/2014/main" id="{85E14727-34BA-788E-F8BE-AEB0A8491CC4}"/>
              </a:ext>
            </a:extLst>
          </p:cNvPr>
          <p:cNvSpPr txBox="1">
            <a:spLocks/>
          </p:cNvSpPr>
          <p:nvPr/>
        </p:nvSpPr>
        <p:spPr>
          <a:xfrm>
            <a:off x="2206206" y="2207418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Laravel</a:t>
            </a:r>
          </a:p>
        </p:txBody>
      </p:sp>
      <p:sp>
        <p:nvSpPr>
          <p:cNvPr id="7" name="Google Shape;16481;p29">
            <a:extLst>
              <a:ext uri="{FF2B5EF4-FFF2-40B4-BE49-F238E27FC236}">
                <a16:creationId xmlns:a16="http://schemas.microsoft.com/office/drawing/2014/main" id="{713C28E3-E862-FFC9-CC43-62C43A41CA25}"/>
              </a:ext>
            </a:extLst>
          </p:cNvPr>
          <p:cNvSpPr txBox="1">
            <a:spLocks/>
          </p:cNvSpPr>
          <p:nvPr/>
        </p:nvSpPr>
        <p:spPr>
          <a:xfrm>
            <a:off x="2212622" y="3205798"/>
            <a:ext cx="160130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</a:t>
            </a:r>
            <a:r>
              <a:rPr lang="el-GR" dirty="0">
                <a:solidFill>
                  <a:schemeClr val="dk2"/>
                </a:solidFill>
              </a:rPr>
              <a:t>6</a:t>
            </a:r>
            <a:r>
              <a:rPr lang="en-US" dirty="0">
                <a:solidFill>
                  <a:schemeClr val="dk2"/>
                </a:solidFill>
              </a:rPr>
              <a:t>.</a:t>
            </a:r>
            <a:r>
              <a:rPr lang="en-US" dirty="0"/>
              <a:t> </a:t>
            </a:r>
            <a:r>
              <a:rPr lang="el-GR" b="1" dirty="0">
                <a:latin typeface="+mj-lt"/>
              </a:rPr>
              <a:t>Έλεγχος</a:t>
            </a:r>
            <a:endParaRPr lang="en-US" b="1" dirty="0">
              <a:latin typeface="+mj-lt"/>
            </a:endParaRPr>
          </a:p>
        </p:txBody>
      </p:sp>
      <p:sp>
        <p:nvSpPr>
          <p:cNvPr id="8" name="Google Shape;16482;p29">
            <a:extLst>
              <a:ext uri="{FF2B5EF4-FFF2-40B4-BE49-F238E27FC236}">
                <a16:creationId xmlns:a16="http://schemas.microsoft.com/office/drawing/2014/main" id="{1D333495-FCE0-5982-D1D6-B9E301662F4B}"/>
              </a:ext>
            </a:extLst>
          </p:cNvPr>
          <p:cNvSpPr txBox="1">
            <a:spLocks/>
          </p:cNvSpPr>
          <p:nvPr/>
        </p:nvSpPr>
        <p:spPr>
          <a:xfrm>
            <a:off x="2206206" y="3728359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dirty="0">
                <a:latin typeface="+mj-lt"/>
              </a:rPr>
              <a:t>Έλεγχοι εφαρμογής.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4" name="Google Shape;17374;p47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8" name="Google Shape;16499;p30">
            <a:extLst>
              <a:ext uri="{FF2B5EF4-FFF2-40B4-BE49-F238E27FC236}">
                <a16:creationId xmlns:a16="http://schemas.microsoft.com/office/drawing/2014/main" id="{91DBA0F0-1773-4D62-933D-0EF44B65F90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Laravel </a:t>
            </a:r>
            <a:r>
              <a:rPr lang="el-GR" sz="2000" dirty="0">
                <a:latin typeface="+mj-lt"/>
              </a:rPr>
              <a:t>βοηθάει στην δημιουργία εφαρμογών εύκολα και γρήγορα με δυνατότητα κλιμάκωσης.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βοηθάει στην δημιουργία καλύτερου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κάνοντας πιο εύκολη την επικοινωνία του χρήστη με το περιβάλλον της ιστοσελίδας.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απαραίτητο να χρησιμοποιούνται εργαλεία για έλεγχο των εφαρμογών.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8" name="Google Shape;17428;p49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Βιβλιογραφία</a:t>
            </a:r>
            <a:endParaRPr dirty="0">
              <a:latin typeface="+mj-lt"/>
            </a:endParaRPr>
          </a:p>
        </p:txBody>
      </p:sp>
      <p:sp>
        <p:nvSpPr>
          <p:cNvPr id="17429" name="Google Shape;17429;p49"/>
          <p:cNvSpPr txBox="1">
            <a:spLocks noGrp="1"/>
          </p:cNvSpPr>
          <p:nvPr>
            <p:ph type="body" idx="1"/>
          </p:nvPr>
        </p:nvSpPr>
        <p:spPr>
          <a:xfrm>
            <a:off x="1165513" y="2130725"/>
            <a:ext cx="2932354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Laravel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Vue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Vuex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Postman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Visual Paradigm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430" name="Google Shape;17430;p49"/>
          <p:cNvSpPr txBox="1"/>
          <p:nvPr/>
        </p:nvSpPr>
        <p:spPr>
          <a:xfrm>
            <a:off x="1186222" y="1354100"/>
            <a:ext cx="186177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Βιβλία</a:t>
            </a:r>
            <a:endParaRPr sz="2000" dirty="0">
              <a:solidFill>
                <a:schemeClr val="dk2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431" name="Google Shape;17431;p49"/>
          <p:cNvSpPr txBox="1"/>
          <p:nvPr/>
        </p:nvSpPr>
        <p:spPr>
          <a:xfrm>
            <a:off x="4978400" y="1354100"/>
            <a:ext cx="299240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Σύνδεσμοι</a:t>
            </a:r>
          </a:p>
        </p:txBody>
      </p:sp>
      <p:cxnSp>
        <p:nvCxnSpPr>
          <p:cNvPr id="17432" name="Google Shape;17432;p49"/>
          <p:cNvCxnSpPr>
            <a:cxnSpLocks/>
          </p:cNvCxnSpPr>
          <p:nvPr/>
        </p:nvCxnSpPr>
        <p:spPr>
          <a:xfrm>
            <a:off x="1165525" y="1873825"/>
            <a:ext cx="214211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433" name="Google Shape;17433;p49"/>
          <p:cNvCxnSpPr>
            <a:cxnSpLocks/>
          </p:cNvCxnSpPr>
          <p:nvPr/>
        </p:nvCxnSpPr>
        <p:spPr>
          <a:xfrm>
            <a:off x="4673600" y="1873825"/>
            <a:ext cx="330489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434" name="Google Shape;17434;p49"/>
          <p:cNvSpPr txBox="1">
            <a:spLocks noGrp="1"/>
          </p:cNvSpPr>
          <p:nvPr>
            <p:ph type="body" idx="2"/>
          </p:nvPr>
        </p:nvSpPr>
        <p:spPr>
          <a:xfrm>
            <a:off x="4492978" y="2130725"/>
            <a:ext cx="3503814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3"/>
              </a:rPr>
              <a:t>https://laravel.com/</a:t>
            </a:r>
            <a:endParaRPr dirty="0">
              <a:solidFill>
                <a:schemeClr val="dk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4"/>
              </a:rPr>
              <a:t>https://vuejs.org/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5"/>
              </a:rPr>
              <a:t>https://vuex.vuejs.org/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6"/>
              </a:rPr>
              <a:t>https://www.postman.com/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7"/>
              </a:rPr>
              <a:t>https://www.visual-paradigm.com/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214195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333703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453211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572719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692228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811736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cxnSpLocks/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6513;p32">
            <a:extLst>
              <a:ext uri="{FF2B5EF4-FFF2-40B4-BE49-F238E27FC236}">
                <a16:creationId xmlns:a16="http://schemas.microsoft.com/office/drawing/2014/main" id="{2CF7A0ED-5E64-52F2-A29C-D92917718200}"/>
              </a:ext>
            </a:extLst>
          </p:cNvPr>
          <p:cNvSpPr/>
          <p:nvPr/>
        </p:nvSpPr>
        <p:spPr>
          <a:xfrm>
            <a:off x="214195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14;p32">
            <a:extLst>
              <a:ext uri="{FF2B5EF4-FFF2-40B4-BE49-F238E27FC236}">
                <a16:creationId xmlns:a16="http://schemas.microsoft.com/office/drawing/2014/main" id="{0CCB62E1-61E8-622A-BD98-AB84CD6628BC}"/>
              </a:ext>
            </a:extLst>
          </p:cNvPr>
          <p:cNvSpPr/>
          <p:nvPr/>
        </p:nvSpPr>
        <p:spPr>
          <a:xfrm>
            <a:off x="333703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515;p32">
            <a:extLst>
              <a:ext uri="{FF2B5EF4-FFF2-40B4-BE49-F238E27FC236}">
                <a16:creationId xmlns:a16="http://schemas.microsoft.com/office/drawing/2014/main" id="{71969FC1-5F19-1261-51B7-A3C9A275146A}"/>
              </a:ext>
            </a:extLst>
          </p:cNvPr>
          <p:cNvSpPr/>
          <p:nvPr/>
        </p:nvSpPr>
        <p:spPr>
          <a:xfrm>
            <a:off x="453211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516;p32">
            <a:extLst>
              <a:ext uri="{FF2B5EF4-FFF2-40B4-BE49-F238E27FC236}">
                <a16:creationId xmlns:a16="http://schemas.microsoft.com/office/drawing/2014/main" id="{F9BFC922-C683-2054-B5C7-B327C3C69278}"/>
              </a:ext>
            </a:extLst>
          </p:cNvPr>
          <p:cNvSpPr/>
          <p:nvPr/>
        </p:nvSpPr>
        <p:spPr>
          <a:xfrm>
            <a:off x="572719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517;p32">
            <a:extLst>
              <a:ext uri="{FF2B5EF4-FFF2-40B4-BE49-F238E27FC236}">
                <a16:creationId xmlns:a16="http://schemas.microsoft.com/office/drawing/2014/main" id="{7DA31A13-7052-7178-3267-9FBCDE60C1BF}"/>
              </a:ext>
            </a:extLst>
          </p:cNvPr>
          <p:cNvSpPr/>
          <p:nvPr/>
        </p:nvSpPr>
        <p:spPr>
          <a:xfrm>
            <a:off x="692228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518;p32">
            <a:extLst>
              <a:ext uri="{FF2B5EF4-FFF2-40B4-BE49-F238E27FC236}">
                <a16:creationId xmlns:a16="http://schemas.microsoft.com/office/drawing/2014/main" id="{428D50CF-2268-5F66-4519-6EA220E8A02A}"/>
              </a:ext>
            </a:extLst>
          </p:cNvPr>
          <p:cNvSpPr/>
          <p:nvPr/>
        </p:nvSpPr>
        <p:spPr>
          <a:xfrm>
            <a:off x="811736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6585;p32">
            <a:extLst>
              <a:ext uri="{FF2B5EF4-FFF2-40B4-BE49-F238E27FC236}">
                <a16:creationId xmlns:a16="http://schemas.microsoft.com/office/drawing/2014/main" id="{D7EE432E-9B42-41AD-11BC-648B4BFD2BB9}"/>
              </a:ext>
            </a:extLst>
          </p:cNvPr>
          <p:cNvSpPr/>
          <p:nvPr/>
        </p:nvSpPr>
        <p:spPr>
          <a:xfrm>
            <a:off x="214195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6586;p32">
            <a:extLst>
              <a:ext uri="{FF2B5EF4-FFF2-40B4-BE49-F238E27FC236}">
                <a16:creationId xmlns:a16="http://schemas.microsoft.com/office/drawing/2014/main" id="{6DB5C963-87A1-B1B7-ACBE-6932CEB3A534}"/>
              </a:ext>
            </a:extLst>
          </p:cNvPr>
          <p:cNvSpPr/>
          <p:nvPr/>
        </p:nvSpPr>
        <p:spPr>
          <a:xfrm>
            <a:off x="333703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6587;p32">
            <a:extLst>
              <a:ext uri="{FF2B5EF4-FFF2-40B4-BE49-F238E27FC236}">
                <a16:creationId xmlns:a16="http://schemas.microsoft.com/office/drawing/2014/main" id="{62815FA7-9A07-4BE5-D130-FD16BAE16115}"/>
              </a:ext>
            </a:extLst>
          </p:cNvPr>
          <p:cNvSpPr/>
          <p:nvPr/>
        </p:nvSpPr>
        <p:spPr>
          <a:xfrm>
            <a:off x="453211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6588;p32">
            <a:extLst>
              <a:ext uri="{FF2B5EF4-FFF2-40B4-BE49-F238E27FC236}">
                <a16:creationId xmlns:a16="http://schemas.microsoft.com/office/drawing/2014/main" id="{CE500BE1-6169-B402-93BD-9F4F1262C759}"/>
              </a:ext>
            </a:extLst>
          </p:cNvPr>
          <p:cNvSpPr/>
          <p:nvPr/>
        </p:nvSpPr>
        <p:spPr>
          <a:xfrm>
            <a:off x="572719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6589;p32">
            <a:extLst>
              <a:ext uri="{FF2B5EF4-FFF2-40B4-BE49-F238E27FC236}">
                <a16:creationId xmlns:a16="http://schemas.microsoft.com/office/drawing/2014/main" id="{E48E8417-32EB-D4F8-D4E9-4A32C455A831}"/>
              </a:ext>
            </a:extLst>
          </p:cNvPr>
          <p:cNvSpPr/>
          <p:nvPr/>
        </p:nvSpPr>
        <p:spPr>
          <a:xfrm>
            <a:off x="692228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6590;p32">
            <a:extLst>
              <a:ext uri="{FF2B5EF4-FFF2-40B4-BE49-F238E27FC236}">
                <a16:creationId xmlns:a16="http://schemas.microsoft.com/office/drawing/2014/main" id="{82448011-0349-ADD2-7BA8-A8588F6A9F90}"/>
              </a:ext>
            </a:extLst>
          </p:cNvPr>
          <p:cNvSpPr/>
          <p:nvPr/>
        </p:nvSpPr>
        <p:spPr>
          <a:xfrm>
            <a:off x="811736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6657;p32">
            <a:extLst>
              <a:ext uri="{FF2B5EF4-FFF2-40B4-BE49-F238E27FC236}">
                <a16:creationId xmlns:a16="http://schemas.microsoft.com/office/drawing/2014/main" id="{92E6DA2A-B2F1-16BB-D77C-73431E270653}"/>
              </a:ext>
            </a:extLst>
          </p:cNvPr>
          <p:cNvSpPr/>
          <p:nvPr/>
        </p:nvSpPr>
        <p:spPr>
          <a:xfrm>
            <a:off x="214195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9" name="Google Shape;16658;p32">
            <a:extLst>
              <a:ext uri="{FF2B5EF4-FFF2-40B4-BE49-F238E27FC236}">
                <a16:creationId xmlns:a16="http://schemas.microsoft.com/office/drawing/2014/main" id="{97BBCD18-5A0F-01D4-AFEA-44C961C3D830}"/>
              </a:ext>
            </a:extLst>
          </p:cNvPr>
          <p:cNvSpPr/>
          <p:nvPr/>
        </p:nvSpPr>
        <p:spPr>
          <a:xfrm>
            <a:off x="333703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1" name="Google Shape;16659;p32">
            <a:extLst>
              <a:ext uri="{FF2B5EF4-FFF2-40B4-BE49-F238E27FC236}">
                <a16:creationId xmlns:a16="http://schemas.microsoft.com/office/drawing/2014/main" id="{1746E9E3-3863-E355-1AC2-B1BBF310845F}"/>
              </a:ext>
            </a:extLst>
          </p:cNvPr>
          <p:cNvSpPr/>
          <p:nvPr/>
        </p:nvSpPr>
        <p:spPr>
          <a:xfrm>
            <a:off x="453211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3" name="Google Shape;16660;p32">
            <a:extLst>
              <a:ext uri="{FF2B5EF4-FFF2-40B4-BE49-F238E27FC236}">
                <a16:creationId xmlns:a16="http://schemas.microsoft.com/office/drawing/2014/main" id="{394FEA7B-A77E-97E3-B80E-ACD5F5F7206B}"/>
              </a:ext>
            </a:extLst>
          </p:cNvPr>
          <p:cNvSpPr/>
          <p:nvPr/>
        </p:nvSpPr>
        <p:spPr>
          <a:xfrm>
            <a:off x="572719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5" name="Google Shape;16661;p32">
            <a:extLst>
              <a:ext uri="{FF2B5EF4-FFF2-40B4-BE49-F238E27FC236}">
                <a16:creationId xmlns:a16="http://schemas.microsoft.com/office/drawing/2014/main" id="{15870BB1-033B-0BD7-9DB9-EC93CE593EF0}"/>
              </a:ext>
            </a:extLst>
          </p:cNvPr>
          <p:cNvSpPr/>
          <p:nvPr/>
        </p:nvSpPr>
        <p:spPr>
          <a:xfrm>
            <a:off x="692228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7" name="Google Shape;16662;p32">
            <a:extLst>
              <a:ext uri="{FF2B5EF4-FFF2-40B4-BE49-F238E27FC236}">
                <a16:creationId xmlns:a16="http://schemas.microsoft.com/office/drawing/2014/main" id="{21A63790-7D2D-AD58-B201-39D026313E25}"/>
              </a:ext>
            </a:extLst>
          </p:cNvPr>
          <p:cNvSpPr/>
          <p:nvPr/>
        </p:nvSpPr>
        <p:spPr>
          <a:xfrm>
            <a:off x="811736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7" name="Google Shape;16729;p32">
            <a:extLst>
              <a:ext uri="{FF2B5EF4-FFF2-40B4-BE49-F238E27FC236}">
                <a16:creationId xmlns:a16="http://schemas.microsoft.com/office/drawing/2014/main" id="{CE6619C5-3477-B0F2-A033-74B47F90F095}"/>
              </a:ext>
            </a:extLst>
          </p:cNvPr>
          <p:cNvSpPr/>
          <p:nvPr/>
        </p:nvSpPr>
        <p:spPr>
          <a:xfrm>
            <a:off x="214195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9" name="Google Shape;16730;p32">
            <a:extLst>
              <a:ext uri="{FF2B5EF4-FFF2-40B4-BE49-F238E27FC236}">
                <a16:creationId xmlns:a16="http://schemas.microsoft.com/office/drawing/2014/main" id="{124DE9E2-0019-0B13-E42B-B60E21E06ECA}"/>
              </a:ext>
            </a:extLst>
          </p:cNvPr>
          <p:cNvSpPr/>
          <p:nvPr/>
        </p:nvSpPr>
        <p:spPr>
          <a:xfrm>
            <a:off x="333703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1" name="Google Shape;16731;p32">
            <a:extLst>
              <a:ext uri="{FF2B5EF4-FFF2-40B4-BE49-F238E27FC236}">
                <a16:creationId xmlns:a16="http://schemas.microsoft.com/office/drawing/2014/main" id="{C0C8E3A3-D9F9-B582-FCE4-0E77BEAF175C}"/>
              </a:ext>
            </a:extLst>
          </p:cNvPr>
          <p:cNvSpPr/>
          <p:nvPr/>
        </p:nvSpPr>
        <p:spPr>
          <a:xfrm>
            <a:off x="453211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3" name="Google Shape;16732;p32">
            <a:extLst>
              <a:ext uri="{FF2B5EF4-FFF2-40B4-BE49-F238E27FC236}">
                <a16:creationId xmlns:a16="http://schemas.microsoft.com/office/drawing/2014/main" id="{F6523EC5-A202-697C-3C19-A8FF4570F3EF}"/>
              </a:ext>
            </a:extLst>
          </p:cNvPr>
          <p:cNvSpPr/>
          <p:nvPr/>
        </p:nvSpPr>
        <p:spPr>
          <a:xfrm>
            <a:off x="572719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5" name="Google Shape;16733;p32">
            <a:extLst>
              <a:ext uri="{FF2B5EF4-FFF2-40B4-BE49-F238E27FC236}">
                <a16:creationId xmlns:a16="http://schemas.microsoft.com/office/drawing/2014/main" id="{29E16803-8E21-64D8-5181-4D4EFA05D301}"/>
              </a:ext>
            </a:extLst>
          </p:cNvPr>
          <p:cNvSpPr/>
          <p:nvPr/>
        </p:nvSpPr>
        <p:spPr>
          <a:xfrm>
            <a:off x="692228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7" name="Google Shape;16734;p32">
            <a:extLst>
              <a:ext uri="{FF2B5EF4-FFF2-40B4-BE49-F238E27FC236}">
                <a16:creationId xmlns:a16="http://schemas.microsoft.com/office/drawing/2014/main" id="{DE166B1F-C7C5-BC17-9E48-80CF7514E1E9}"/>
              </a:ext>
            </a:extLst>
          </p:cNvPr>
          <p:cNvSpPr/>
          <p:nvPr/>
        </p:nvSpPr>
        <p:spPr>
          <a:xfrm>
            <a:off x="811736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6" name="Google Shape;16513;p32">
            <a:extLst>
              <a:ext uri="{FF2B5EF4-FFF2-40B4-BE49-F238E27FC236}">
                <a16:creationId xmlns:a16="http://schemas.microsoft.com/office/drawing/2014/main" id="{25A4AB3B-CA3D-CC0A-9981-15A6C5FB2F3B}"/>
              </a:ext>
            </a:extLst>
          </p:cNvPr>
          <p:cNvSpPr/>
          <p:nvPr/>
        </p:nvSpPr>
        <p:spPr>
          <a:xfrm>
            <a:off x="214195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8" name="Google Shape;16514;p32">
            <a:extLst>
              <a:ext uri="{FF2B5EF4-FFF2-40B4-BE49-F238E27FC236}">
                <a16:creationId xmlns:a16="http://schemas.microsoft.com/office/drawing/2014/main" id="{B3D7189C-C8D6-D635-9DBC-D2440DBD8AB1}"/>
              </a:ext>
            </a:extLst>
          </p:cNvPr>
          <p:cNvSpPr/>
          <p:nvPr/>
        </p:nvSpPr>
        <p:spPr>
          <a:xfrm>
            <a:off x="333703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0" name="Google Shape;16515;p32">
            <a:extLst>
              <a:ext uri="{FF2B5EF4-FFF2-40B4-BE49-F238E27FC236}">
                <a16:creationId xmlns:a16="http://schemas.microsoft.com/office/drawing/2014/main" id="{65A57E9C-EA6B-D3A5-E37C-450AA4C3756D}"/>
              </a:ext>
            </a:extLst>
          </p:cNvPr>
          <p:cNvSpPr/>
          <p:nvPr/>
        </p:nvSpPr>
        <p:spPr>
          <a:xfrm>
            <a:off x="453211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2" name="Google Shape;16516;p32">
            <a:extLst>
              <a:ext uri="{FF2B5EF4-FFF2-40B4-BE49-F238E27FC236}">
                <a16:creationId xmlns:a16="http://schemas.microsoft.com/office/drawing/2014/main" id="{0FE3F4E8-BD75-EE15-D70F-C61197A512E5}"/>
              </a:ext>
            </a:extLst>
          </p:cNvPr>
          <p:cNvSpPr/>
          <p:nvPr/>
        </p:nvSpPr>
        <p:spPr>
          <a:xfrm>
            <a:off x="572719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4" name="Google Shape;16517;p32">
            <a:extLst>
              <a:ext uri="{FF2B5EF4-FFF2-40B4-BE49-F238E27FC236}">
                <a16:creationId xmlns:a16="http://schemas.microsoft.com/office/drawing/2014/main" id="{AE0611E5-11D9-B50E-B7B1-13744DD07C65}"/>
              </a:ext>
            </a:extLst>
          </p:cNvPr>
          <p:cNvSpPr/>
          <p:nvPr/>
        </p:nvSpPr>
        <p:spPr>
          <a:xfrm>
            <a:off x="692228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6" name="Google Shape;16518;p32">
            <a:extLst>
              <a:ext uri="{FF2B5EF4-FFF2-40B4-BE49-F238E27FC236}">
                <a16:creationId xmlns:a16="http://schemas.microsoft.com/office/drawing/2014/main" id="{AE25B1A6-C973-EFBE-0AFB-07393B5416D1}"/>
              </a:ext>
            </a:extLst>
          </p:cNvPr>
          <p:cNvSpPr/>
          <p:nvPr/>
        </p:nvSpPr>
        <p:spPr>
          <a:xfrm>
            <a:off x="811736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6" name="Google Shape;16585;p32">
            <a:extLst>
              <a:ext uri="{FF2B5EF4-FFF2-40B4-BE49-F238E27FC236}">
                <a16:creationId xmlns:a16="http://schemas.microsoft.com/office/drawing/2014/main" id="{9CA75E40-8E67-AAD3-9756-6975F1C255D5}"/>
              </a:ext>
            </a:extLst>
          </p:cNvPr>
          <p:cNvSpPr/>
          <p:nvPr/>
        </p:nvSpPr>
        <p:spPr>
          <a:xfrm>
            <a:off x="214195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8" name="Google Shape;16586;p32">
            <a:extLst>
              <a:ext uri="{FF2B5EF4-FFF2-40B4-BE49-F238E27FC236}">
                <a16:creationId xmlns:a16="http://schemas.microsoft.com/office/drawing/2014/main" id="{A4B3096B-9B77-0EE3-AB1A-2C870442D99F}"/>
              </a:ext>
            </a:extLst>
          </p:cNvPr>
          <p:cNvSpPr/>
          <p:nvPr/>
        </p:nvSpPr>
        <p:spPr>
          <a:xfrm>
            <a:off x="333703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0" name="Google Shape;16587;p32">
            <a:extLst>
              <a:ext uri="{FF2B5EF4-FFF2-40B4-BE49-F238E27FC236}">
                <a16:creationId xmlns:a16="http://schemas.microsoft.com/office/drawing/2014/main" id="{A145CE38-1983-0B31-D3BB-AD29DEBDBDCF}"/>
              </a:ext>
            </a:extLst>
          </p:cNvPr>
          <p:cNvSpPr/>
          <p:nvPr/>
        </p:nvSpPr>
        <p:spPr>
          <a:xfrm>
            <a:off x="453211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2" name="Google Shape;16588;p32">
            <a:extLst>
              <a:ext uri="{FF2B5EF4-FFF2-40B4-BE49-F238E27FC236}">
                <a16:creationId xmlns:a16="http://schemas.microsoft.com/office/drawing/2014/main" id="{AD719F37-6948-1484-A0AB-F42716FF1786}"/>
              </a:ext>
            </a:extLst>
          </p:cNvPr>
          <p:cNvSpPr/>
          <p:nvPr/>
        </p:nvSpPr>
        <p:spPr>
          <a:xfrm>
            <a:off x="572719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4" name="Google Shape;16589;p32">
            <a:extLst>
              <a:ext uri="{FF2B5EF4-FFF2-40B4-BE49-F238E27FC236}">
                <a16:creationId xmlns:a16="http://schemas.microsoft.com/office/drawing/2014/main" id="{D6EC9249-DE19-202B-D39B-EBCC8DCF4ABD}"/>
              </a:ext>
            </a:extLst>
          </p:cNvPr>
          <p:cNvSpPr/>
          <p:nvPr/>
        </p:nvSpPr>
        <p:spPr>
          <a:xfrm>
            <a:off x="692228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6" name="Google Shape;16590;p32">
            <a:extLst>
              <a:ext uri="{FF2B5EF4-FFF2-40B4-BE49-F238E27FC236}">
                <a16:creationId xmlns:a16="http://schemas.microsoft.com/office/drawing/2014/main" id="{4F51D297-B027-6535-E3B4-4B9E01256C10}"/>
              </a:ext>
            </a:extLst>
          </p:cNvPr>
          <p:cNvSpPr/>
          <p:nvPr/>
        </p:nvSpPr>
        <p:spPr>
          <a:xfrm>
            <a:off x="811736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6" name="Google Shape;16657;p32">
            <a:extLst>
              <a:ext uri="{FF2B5EF4-FFF2-40B4-BE49-F238E27FC236}">
                <a16:creationId xmlns:a16="http://schemas.microsoft.com/office/drawing/2014/main" id="{B3EA63E8-9920-B89B-7E8C-B1F5D03E93FB}"/>
              </a:ext>
            </a:extLst>
          </p:cNvPr>
          <p:cNvSpPr/>
          <p:nvPr/>
        </p:nvSpPr>
        <p:spPr>
          <a:xfrm>
            <a:off x="214195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8" name="Google Shape;16658;p32">
            <a:extLst>
              <a:ext uri="{FF2B5EF4-FFF2-40B4-BE49-F238E27FC236}">
                <a16:creationId xmlns:a16="http://schemas.microsoft.com/office/drawing/2014/main" id="{19D2513F-E02E-4AD4-3B81-690B242D9273}"/>
              </a:ext>
            </a:extLst>
          </p:cNvPr>
          <p:cNvSpPr/>
          <p:nvPr/>
        </p:nvSpPr>
        <p:spPr>
          <a:xfrm>
            <a:off x="333703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0" name="Google Shape;16659;p32">
            <a:extLst>
              <a:ext uri="{FF2B5EF4-FFF2-40B4-BE49-F238E27FC236}">
                <a16:creationId xmlns:a16="http://schemas.microsoft.com/office/drawing/2014/main" id="{3AC63114-4306-28A1-3FBF-CC34CFC31A1E}"/>
              </a:ext>
            </a:extLst>
          </p:cNvPr>
          <p:cNvSpPr/>
          <p:nvPr/>
        </p:nvSpPr>
        <p:spPr>
          <a:xfrm>
            <a:off x="453211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2" name="Google Shape;16660;p32">
            <a:extLst>
              <a:ext uri="{FF2B5EF4-FFF2-40B4-BE49-F238E27FC236}">
                <a16:creationId xmlns:a16="http://schemas.microsoft.com/office/drawing/2014/main" id="{7D4F0102-6743-AEAA-06E5-A15015876C97}"/>
              </a:ext>
            </a:extLst>
          </p:cNvPr>
          <p:cNvSpPr/>
          <p:nvPr/>
        </p:nvSpPr>
        <p:spPr>
          <a:xfrm>
            <a:off x="572719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4" name="Google Shape;16661;p32">
            <a:extLst>
              <a:ext uri="{FF2B5EF4-FFF2-40B4-BE49-F238E27FC236}">
                <a16:creationId xmlns:a16="http://schemas.microsoft.com/office/drawing/2014/main" id="{66E6AA1A-6888-B4A7-61E8-935265B5D422}"/>
              </a:ext>
            </a:extLst>
          </p:cNvPr>
          <p:cNvSpPr/>
          <p:nvPr/>
        </p:nvSpPr>
        <p:spPr>
          <a:xfrm>
            <a:off x="692228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6" name="Google Shape;16662;p32">
            <a:extLst>
              <a:ext uri="{FF2B5EF4-FFF2-40B4-BE49-F238E27FC236}">
                <a16:creationId xmlns:a16="http://schemas.microsoft.com/office/drawing/2014/main" id="{D35839FA-9BA2-4471-8A73-D6A926216F8F}"/>
              </a:ext>
            </a:extLst>
          </p:cNvPr>
          <p:cNvSpPr/>
          <p:nvPr/>
        </p:nvSpPr>
        <p:spPr>
          <a:xfrm>
            <a:off x="811736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6" name="Google Shape;16729;p32">
            <a:extLst>
              <a:ext uri="{FF2B5EF4-FFF2-40B4-BE49-F238E27FC236}">
                <a16:creationId xmlns:a16="http://schemas.microsoft.com/office/drawing/2014/main" id="{6A57A296-C9C8-9C35-CE27-449546197391}"/>
              </a:ext>
            </a:extLst>
          </p:cNvPr>
          <p:cNvSpPr/>
          <p:nvPr/>
        </p:nvSpPr>
        <p:spPr>
          <a:xfrm>
            <a:off x="214195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8" name="Google Shape;16730;p32">
            <a:extLst>
              <a:ext uri="{FF2B5EF4-FFF2-40B4-BE49-F238E27FC236}">
                <a16:creationId xmlns:a16="http://schemas.microsoft.com/office/drawing/2014/main" id="{B15BB92B-C602-44A6-B0EF-DA55BA66C245}"/>
              </a:ext>
            </a:extLst>
          </p:cNvPr>
          <p:cNvSpPr/>
          <p:nvPr/>
        </p:nvSpPr>
        <p:spPr>
          <a:xfrm>
            <a:off x="333703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0" name="Google Shape;16731;p32">
            <a:extLst>
              <a:ext uri="{FF2B5EF4-FFF2-40B4-BE49-F238E27FC236}">
                <a16:creationId xmlns:a16="http://schemas.microsoft.com/office/drawing/2014/main" id="{AAC24618-F20F-401B-BEEA-AD739B142E0B}"/>
              </a:ext>
            </a:extLst>
          </p:cNvPr>
          <p:cNvSpPr/>
          <p:nvPr/>
        </p:nvSpPr>
        <p:spPr>
          <a:xfrm>
            <a:off x="453211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2" name="Google Shape;16732;p32">
            <a:extLst>
              <a:ext uri="{FF2B5EF4-FFF2-40B4-BE49-F238E27FC236}">
                <a16:creationId xmlns:a16="http://schemas.microsoft.com/office/drawing/2014/main" id="{1BAE1F20-5812-C093-3063-96BE4FCAAA44}"/>
              </a:ext>
            </a:extLst>
          </p:cNvPr>
          <p:cNvSpPr/>
          <p:nvPr/>
        </p:nvSpPr>
        <p:spPr>
          <a:xfrm>
            <a:off x="572719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4" name="Google Shape;16733;p32">
            <a:extLst>
              <a:ext uri="{FF2B5EF4-FFF2-40B4-BE49-F238E27FC236}">
                <a16:creationId xmlns:a16="http://schemas.microsoft.com/office/drawing/2014/main" id="{CEDDCE73-0DD5-F4B9-52A3-686DCBCB328D}"/>
              </a:ext>
            </a:extLst>
          </p:cNvPr>
          <p:cNvSpPr/>
          <p:nvPr/>
        </p:nvSpPr>
        <p:spPr>
          <a:xfrm>
            <a:off x="692228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6" name="Google Shape;16734;p32">
            <a:extLst>
              <a:ext uri="{FF2B5EF4-FFF2-40B4-BE49-F238E27FC236}">
                <a16:creationId xmlns:a16="http://schemas.microsoft.com/office/drawing/2014/main" id="{B82BDEFD-388D-38CC-4C22-F1A2EBD38A69}"/>
              </a:ext>
            </a:extLst>
          </p:cNvPr>
          <p:cNvSpPr/>
          <p:nvPr/>
        </p:nvSpPr>
        <p:spPr>
          <a:xfrm>
            <a:off x="811736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6" name="Google Shape;16513;p32">
            <a:extLst>
              <a:ext uri="{FF2B5EF4-FFF2-40B4-BE49-F238E27FC236}">
                <a16:creationId xmlns:a16="http://schemas.microsoft.com/office/drawing/2014/main" id="{304359CF-6DEC-019C-0A76-EFE21294EE22}"/>
              </a:ext>
            </a:extLst>
          </p:cNvPr>
          <p:cNvSpPr/>
          <p:nvPr/>
        </p:nvSpPr>
        <p:spPr>
          <a:xfrm>
            <a:off x="214195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8" name="Google Shape;16514;p32">
            <a:extLst>
              <a:ext uri="{FF2B5EF4-FFF2-40B4-BE49-F238E27FC236}">
                <a16:creationId xmlns:a16="http://schemas.microsoft.com/office/drawing/2014/main" id="{3F732EFD-91D3-AF21-48BD-B3C30B92EC97}"/>
              </a:ext>
            </a:extLst>
          </p:cNvPr>
          <p:cNvSpPr/>
          <p:nvPr/>
        </p:nvSpPr>
        <p:spPr>
          <a:xfrm>
            <a:off x="333703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0" name="Google Shape;16515;p32">
            <a:extLst>
              <a:ext uri="{FF2B5EF4-FFF2-40B4-BE49-F238E27FC236}">
                <a16:creationId xmlns:a16="http://schemas.microsoft.com/office/drawing/2014/main" id="{A388509E-5686-0D51-50CF-AB4D529C82AC}"/>
              </a:ext>
            </a:extLst>
          </p:cNvPr>
          <p:cNvSpPr/>
          <p:nvPr/>
        </p:nvSpPr>
        <p:spPr>
          <a:xfrm>
            <a:off x="453211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2" name="Google Shape;16516;p32">
            <a:extLst>
              <a:ext uri="{FF2B5EF4-FFF2-40B4-BE49-F238E27FC236}">
                <a16:creationId xmlns:a16="http://schemas.microsoft.com/office/drawing/2014/main" id="{B098410C-1F6F-9E3C-2C6F-F1ACD9A592B2}"/>
              </a:ext>
            </a:extLst>
          </p:cNvPr>
          <p:cNvSpPr/>
          <p:nvPr/>
        </p:nvSpPr>
        <p:spPr>
          <a:xfrm>
            <a:off x="572719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4" name="Google Shape;16517;p32">
            <a:extLst>
              <a:ext uri="{FF2B5EF4-FFF2-40B4-BE49-F238E27FC236}">
                <a16:creationId xmlns:a16="http://schemas.microsoft.com/office/drawing/2014/main" id="{16D91CD8-ACC9-E61C-EBF3-7B9A0E8AFA16}"/>
              </a:ext>
            </a:extLst>
          </p:cNvPr>
          <p:cNvSpPr/>
          <p:nvPr/>
        </p:nvSpPr>
        <p:spPr>
          <a:xfrm>
            <a:off x="692228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6" name="Google Shape;16518;p32">
            <a:extLst>
              <a:ext uri="{FF2B5EF4-FFF2-40B4-BE49-F238E27FC236}">
                <a16:creationId xmlns:a16="http://schemas.microsoft.com/office/drawing/2014/main" id="{63152173-4464-4A4C-FE2B-64C7EA166634}"/>
              </a:ext>
            </a:extLst>
          </p:cNvPr>
          <p:cNvSpPr/>
          <p:nvPr/>
        </p:nvSpPr>
        <p:spPr>
          <a:xfrm>
            <a:off x="811736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6" name="Google Shape;16585;p32">
            <a:extLst>
              <a:ext uri="{FF2B5EF4-FFF2-40B4-BE49-F238E27FC236}">
                <a16:creationId xmlns:a16="http://schemas.microsoft.com/office/drawing/2014/main" id="{A6F86ECB-FE20-50E3-F5B8-D21D62C1788D}"/>
              </a:ext>
            </a:extLst>
          </p:cNvPr>
          <p:cNvSpPr/>
          <p:nvPr/>
        </p:nvSpPr>
        <p:spPr>
          <a:xfrm>
            <a:off x="214195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8" name="Google Shape;16586;p32">
            <a:extLst>
              <a:ext uri="{FF2B5EF4-FFF2-40B4-BE49-F238E27FC236}">
                <a16:creationId xmlns:a16="http://schemas.microsoft.com/office/drawing/2014/main" id="{AC01DB8D-DDE1-53FA-1A95-0C29AECA9439}"/>
              </a:ext>
            </a:extLst>
          </p:cNvPr>
          <p:cNvSpPr/>
          <p:nvPr/>
        </p:nvSpPr>
        <p:spPr>
          <a:xfrm>
            <a:off x="333703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0" name="Google Shape;16587;p32">
            <a:extLst>
              <a:ext uri="{FF2B5EF4-FFF2-40B4-BE49-F238E27FC236}">
                <a16:creationId xmlns:a16="http://schemas.microsoft.com/office/drawing/2014/main" id="{4F538D23-DD28-B4FA-292A-E137470DE8F4}"/>
              </a:ext>
            </a:extLst>
          </p:cNvPr>
          <p:cNvSpPr/>
          <p:nvPr/>
        </p:nvSpPr>
        <p:spPr>
          <a:xfrm>
            <a:off x="453211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2" name="Google Shape;16588;p32">
            <a:extLst>
              <a:ext uri="{FF2B5EF4-FFF2-40B4-BE49-F238E27FC236}">
                <a16:creationId xmlns:a16="http://schemas.microsoft.com/office/drawing/2014/main" id="{082708B2-A3B3-54D0-16AC-BFF4905CCC96}"/>
              </a:ext>
            </a:extLst>
          </p:cNvPr>
          <p:cNvSpPr/>
          <p:nvPr/>
        </p:nvSpPr>
        <p:spPr>
          <a:xfrm>
            <a:off x="572719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4" name="Google Shape;16589;p32">
            <a:extLst>
              <a:ext uri="{FF2B5EF4-FFF2-40B4-BE49-F238E27FC236}">
                <a16:creationId xmlns:a16="http://schemas.microsoft.com/office/drawing/2014/main" id="{55B9E556-105B-3F0B-C3C0-9A9F592CC1BF}"/>
              </a:ext>
            </a:extLst>
          </p:cNvPr>
          <p:cNvSpPr/>
          <p:nvPr/>
        </p:nvSpPr>
        <p:spPr>
          <a:xfrm>
            <a:off x="692228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6" name="Google Shape;16590;p32">
            <a:extLst>
              <a:ext uri="{FF2B5EF4-FFF2-40B4-BE49-F238E27FC236}">
                <a16:creationId xmlns:a16="http://schemas.microsoft.com/office/drawing/2014/main" id="{15940ED1-C39F-3603-48A2-8027AD56F41A}"/>
              </a:ext>
            </a:extLst>
          </p:cNvPr>
          <p:cNvSpPr/>
          <p:nvPr/>
        </p:nvSpPr>
        <p:spPr>
          <a:xfrm>
            <a:off x="811736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6" name="Google Shape;16657;p32">
            <a:extLst>
              <a:ext uri="{FF2B5EF4-FFF2-40B4-BE49-F238E27FC236}">
                <a16:creationId xmlns:a16="http://schemas.microsoft.com/office/drawing/2014/main" id="{C422E910-6D64-1CAF-9824-ABD7CE31D0CA}"/>
              </a:ext>
            </a:extLst>
          </p:cNvPr>
          <p:cNvSpPr/>
          <p:nvPr/>
        </p:nvSpPr>
        <p:spPr>
          <a:xfrm>
            <a:off x="214195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8" name="Google Shape;16658;p32">
            <a:extLst>
              <a:ext uri="{FF2B5EF4-FFF2-40B4-BE49-F238E27FC236}">
                <a16:creationId xmlns:a16="http://schemas.microsoft.com/office/drawing/2014/main" id="{16BF022D-A6BF-95C7-7561-D2CD91762649}"/>
              </a:ext>
            </a:extLst>
          </p:cNvPr>
          <p:cNvSpPr/>
          <p:nvPr/>
        </p:nvSpPr>
        <p:spPr>
          <a:xfrm>
            <a:off x="333703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0" name="Google Shape;16659;p32">
            <a:extLst>
              <a:ext uri="{FF2B5EF4-FFF2-40B4-BE49-F238E27FC236}">
                <a16:creationId xmlns:a16="http://schemas.microsoft.com/office/drawing/2014/main" id="{B156E6B7-E4A4-5389-D03B-1E2CB31F082C}"/>
              </a:ext>
            </a:extLst>
          </p:cNvPr>
          <p:cNvSpPr/>
          <p:nvPr/>
        </p:nvSpPr>
        <p:spPr>
          <a:xfrm>
            <a:off x="453211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2" name="Google Shape;16660;p32">
            <a:extLst>
              <a:ext uri="{FF2B5EF4-FFF2-40B4-BE49-F238E27FC236}">
                <a16:creationId xmlns:a16="http://schemas.microsoft.com/office/drawing/2014/main" id="{A739452D-13A2-E969-D057-50E9BB7A6B1C}"/>
              </a:ext>
            </a:extLst>
          </p:cNvPr>
          <p:cNvSpPr/>
          <p:nvPr/>
        </p:nvSpPr>
        <p:spPr>
          <a:xfrm>
            <a:off x="572719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4" name="Google Shape;16661;p32">
            <a:extLst>
              <a:ext uri="{FF2B5EF4-FFF2-40B4-BE49-F238E27FC236}">
                <a16:creationId xmlns:a16="http://schemas.microsoft.com/office/drawing/2014/main" id="{DFC83E74-AEF9-D3BF-9CDD-869A4F3C7BDF}"/>
              </a:ext>
            </a:extLst>
          </p:cNvPr>
          <p:cNvSpPr/>
          <p:nvPr/>
        </p:nvSpPr>
        <p:spPr>
          <a:xfrm>
            <a:off x="692228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6" name="Google Shape;16662;p32">
            <a:extLst>
              <a:ext uri="{FF2B5EF4-FFF2-40B4-BE49-F238E27FC236}">
                <a16:creationId xmlns:a16="http://schemas.microsoft.com/office/drawing/2014/main" id="{56920FF7-140A-EC3C-5351-3C7182CC7031}"/>
              </a:ext>
            </a:extLst>
          </p:cNvPr>
          <p:cNvSpPr/>
          <p:nvPr/>
        </p:nvSpPr>
        <p:spPr>
          <a:xfrm>
            <a:off x="811736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6" name="Google Shape;16729;p32">
            <a:extLst>
              <a:ext uri="{FF2B5EF4-FFF2-40B4-BE49-F238E27FC236}">
                <a16:creationId xmlns:a16="http://schemas.microsoft.com/office/drawing/2014/main" id="{1B1D46CD-7CC2-0D92-B891-793A87E6F1EE}"/>
              </a:ext>
            </a:extLst>
          </p:cNvPr>
          <p:cNvSpPr/>
          <p:nvPr/>
        </p:nvSpPr>
        <p:spPr>
          <a:xfrm>
            <a:off x="214195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8" name="Google Shape;16730;p32">
            <a:extLst>
              <a:ext uri="{FF2B5EF4-FFF2-40B4-BE49-F238E27FC236}">
                <a16:creationId xmlns:a16="http://schemas.microsoft.com/office/drawing/2014/main" id="{DB81DE4A-0CFC-CF6A-7067-8058E7B0F4F8}"/>
              </a:ext>
            </a:extLst>
          </p:cNvPr>
          <p:cNvSpPr/>
          <p:nvPr/>
        </p:nvSpPr>
        <p:spPr>
          <a:xfrm>
            <a:off x="333703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0" name="Google Shape;16731;p32">
            <a:extLst>
              <a:ext uri="{FF2B5EF4-FFF2-40B4-BE49-F238E27FC236}">
                <a16:creationId xmlns:a16="http://schemas.microsoft.com/office/drawing/2014/main" id="{95C7445B-EB9A-0A03-D543-B445A145C179}"/>
              </a:ext>
            </a:extLst>
          </p:cNvPr>
          <p:cNvSpPr/>
          <p:nvPr/>
        </p:nvSpPr>
        <p:spPr>
          <a:xfrm>
            <a:off x="453211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2" name="Google Shape;16732;p32">
            <a:extLst>
              <a:ext uri="{FF2B5EF4-FFF2-40B4-BE49-F238E27FC236}">
                <a16:creationId xmlns:a16="http://schemas.microsoft.com/office/drawing/2014/main" id="{B12E2F03-A0B6-9A77-C9A7-62C8C40622ED}"/>
              </a:ext>
            </a:extLst>
          </p:cNvPr>
          <p:cNvSpPr/>
          <p:nvPr/>
        </p:nvSpPr>
        <p:spPr>
          <a:xfrm>
            <a:off x="572719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4" name="Google Shape;16733;p32">
            <a:extLst>
              <a:ext uri="{FF2B5EF4-FFF2-40B4-BE49-F238E27FC236}">
                <a16:creationId xmlns:a16="http://schemas.microsoft.com/office/drawing/2014/main" id="{3E3499EB-FC88-712A-FBBA-3B437FF115E4}"/>
              </a:ext>
            </a:extLst>
          </p:cNvPr>
          <p:cNvSpPr/>
          <p:nvPr/>
        </p:nvSpPr>
        <p:spPr>
          <a:xfrm>
            <a:off x="692228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6" name="Google Shape;16734;p32">
            <a:extLst>
              <a:ext uri="{FF2B5EF4-FFF2-40B4-BE49-F238E27FC236}">
                <a16:creationId xmlns:a16="http://schemas.microsoft.com/office/drawing/2014/main" id="{75E28F60-3EC5-B2B1-D783-6001B7B37819}"/>
              </a:ext>
            </a:extLst>
          </p:cNvPr>
          <p:cNvSpPr/>
          <p:nvPr/>
        </p:nvSpPr>
        <p:spPr>
          <a:xfrm>
            <a:off x="811736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6" name="Google Shape;16513;p32">
            <a:extLst>
              <a:ext uri="{FF2B5EF4-FFF2-40B4-BE49-F238E27FC236}">
                <a16:creationId xmlns:a16="http://schemas.microsoft.com/office/drawing/2014/main" id="{5129F2CE-E8A1-963B-1365-FC5578013D30}"/>
              </a:ext>
            </a:extLst>
          </p:cNvPr>
          <p:cNvSpPr/>
          <p:nvPr/>
        </p:nvSpPr>
        <p:spPr>
          <a:xfrm>
            <a:off x="203450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8" name="Google Shape;16514;p32">
            <a:extLst>
              <a:ext uri="{FF2B5EF4-FFF2-40B4-BE49-F238E27FC236}">
                <a16:creationId xmlns:a16="http://schemas.microsoft.com/office/drawing/2014/main" id="{0FED5BD8-3AF5-19C1-652C-81781F8F03C5}"/>
              </a:ext>
            </a:extLst>
          </p:cNvPr>
          <p:cNvSpPr/>
          <p:nvPr/>
        </p:nvSpPr>
        <p:spPr>
          <a:xfrm>
            <a:off x="322958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0" name="Google Shape;16515;p32">
            <a:extLst>
              <a:ext uri="{FF2B5EF4-FFF2-40B4-BE49-F238E27FC236}">
                <a16:creationId xmlns:a16="http://schemas.microsoft.com/office/drawing/2014/main" id="{B40450D6-8677-2E62-C57E-08FA917230BF}"/>
              </a:ext>
            </a:extLst>
          </p:cNvPr>
          <p:cNvSpPr/>
          <p:nvPr/>
        </p:nvSpPr>
        <p:spPr>
          <a:xfrm>
            <a:off x="442466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2" name="Google Shape;16516;p32">
            <a:extLst>
              <a:ext uri="{FF2B5EF4-FFF2-40B4-BE49-F238E27FC236}">
                <a16:creationId xmlns:a16="http://schemas.microsoft.com/office/drawing/2014/main" id="{8BB43DC2-A943-CED6-B2A5-554FF3843744}"/>
              </a:ext>
            </a:extLst>
          </p:cNvPr>
          <p:cNvSpPr/>
          <p:nvPr/>
        </p:nvSpPr>
        <p:spPr>
          <a:xfrm>
            <a:off x="561974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4" name="Google Shape;16517;p32">
            <a:extLst>
              <a:ext uri="{FF2B5EF4-FFF2-40B4-BE49-F238E27FC236}">
                <a16:creationId xmlns:a16="http://schemas.microsoft.com/office/drawing/2014/main" id="{0AB4828F-EBCB-9671-79CA-41E38538CB44}"/>
              </a:ext>
            </a:extLst>
          </p:cNvPr>
          <p:cNvSpPr/>
          <p:nvPr/>
        </p:nvSpPr>
        <p:spPr>
          <a:xfrm>
            <a:off x="681483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6" name="Google Shape;16518;p32">
            <a:extLst>
              <a:ext uri="{FF2B5EF4-FFF2-40B4-BE49-F238E27FC236}">
                <a16:creationId xmlns:a16="http://schemas.microsoft.com/office/drawing/2014/main" id="{A01631E3-0EDF-6F64-D9CF-F66E5CBB61DA}"/>
              </a:ext>
            </a:extLst>
          </p:cNvPr>
          <p:cNvSpPr/>
          <p:nvPr/>
        </p:nvSpPr>
        <p:spPr>
          <a:xfrm>
            <a:off x="800991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6" name="Google Shape;16585;p32">
            <a:extLst>
              <a:ext uri="{FF2B5EF4-FFF2-40B4-BE49-F238E27FC236}">
                <a16:creationId xmlns:a16="http://schemas.microsoft.com/office/drawing/2014/main" id="{3FFE80EF-F90F-4B05-E725-177D8246110F}"/>
              </a:ext>
            </a:extLst>
          </p:cNvPr>
          <p:cNvSpPr/>
          <p:nvPr/>
        </p:nvSpPr>
        <p:spPr>
          <a:xfrm>
            <a:off x="203450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8" name="Google Shape;16586;p32">
            <a:extLst>
              <a:ext uri="{FF2B5EF4-FFF2-40B4-BE49-F238E27FC236}">
                <a16:creationId xmlns:a16="http://schemas.microsoft.com/office/drawing/2014/main" id="{F5DA1F6A-1F28-7A2F-4FF3-2706302D603C}"/>
              </a:ext>
            </a:extLst>
          </p:cNvPr>
          <p:cNvSpPr/>
          <p:nvPr/>
        </p:nvSpPr>
        <p:spPr>
          <a:xfrm>
            <a:off x="322958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0" name="Google Shape;16587;p32">
            <a:extLst>
              <a:ext uri="{FF2B5EF4-FFF2-40B4-BE49-F238E27FC236}">
                <a16:creationId xmlns:a16="http://schemas.microsoft.com/office/drawing/2014/main" id="{60827EB2-CAB0-FF4A-0DC9-F9710D378EC2}"/>
              </a:ext>
            </a:extLst>
          </p:cNvPr>
          <p:cNvSpPr/>
          <p:nvPr/>
        </p:nvSpPr>
        <p:spPr>
          <a:xfrm>
            <a:off x="442466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2" name="Google Shape;16588;p32">
            <a:extLst>
              <a:ext uri="{FF2B5EF4-FFF2-40B4-BE49-F238E27FC236}">
                <a16:creationId xmlns:a16="http://schemas.microsoft.com/office/drawing/2014/main" id="{2E1DAB1E-C78C-FEAD-5D0C-E115F983094B}"/>
              </a:ext>
            </a:extLst>
          </p:cNvPr>
          <p:cNvSpPr/>
          <p:nvPr/>
        </p:nvSpPr>
        <p:spPr>
          <a:xfrm>
            <a:off x="561974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4" name="Google Shape;16589;p32">
            <a:extLst>
              <a:ext uri="{FF2B5EF4-FFF2-40B4-BE49-F238E27FC236}">
                <a16:creationId xmlns:a16="http://schemas.microsoft.com/office/drawing/2014/main" id="{FC97883E-FA7F-32A9-97D8-C836E8F20629}"/>
              </a:ext>
            </a:extLst>
          </p:cNvPr>
          <p:cNvSpPr/>
          <p:nvPr/>
        </p:nvSpPr>
        <p:spPr>
          <a:xfrm>
            <a:off x="681483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6" name="Google Shape;16590;p32">
            <a:extLst>
              <a:ext uri="{FF2B5EF4-FFF2-40B4-BE49-F238E27FC236}">
                <a16:creationId xmlns:a16="http://schemas.microsoft.com/office/drawing/2014/main" id="{C15661DE-CFF5-628C-3057-7799E8BFF39D}"/>
              </a:ext>
            </a:extLst>
          </p:cNvPr>
          <p:cNvSpPr/>
          <p:nvPr/>
        </p:nvSpPr>
        <p:spPr>
          <a:xfrm>
            <a:off x="800991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6" name="Google Shape;16657;p32">
            <a:extLst>
              <a:ext uri="{FF2B5EF4-FFF2-40B4-BE49-F238E27FC236}">
                <a16:creationId xmlns:a16="http://schemas.microsoft.com/office/drawing/2014/main" id="{59DA454C-0DFA-6D81-0633-995470380BB6}"/>
              </a:ext>
            </a:extLst>
          </p:cNvPr>
          <p:cNvSpPr/>
          <p:nvPr/>
        </p:nvSpPr>
        <p:spPr>
          <a:xfrm>
            <a:off x="203450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8" name="Google Shape;16658;p32">
            <a:extLst>
              <a:ext uri="{FF2B5EF4-FFF2-40B4-BE49-F238E27FC236}">
                <a16:creationId xmlns:a16="http://schemas.microsoft.com/office/drawing/2014/main" id="{A5253A42-CA87-A74D-E584-D19D030B7C6D}"/>
              </a:ext>
            </a:extLst>
          </p:cNvPr>
          <p:cNvSpPr/>
          <p:nvPr/>
        </p:nvSpPr>
        <p:spPr>
          <a:xfrm>
            <a:off x="322958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0" name="Google Shape;16659;p32">
            <a:extLst>
              <a:ext uri="{FF2B5EF4-FFF2-40B4-BE49-F238E27FC236}">
                <a16:creationId xmlns:a16="http://schemas.microsoft.com/office/drawing/2014/main" id="{64C34194-FDE8-11F5-B3E3-C1365B7B24F7}"/>
              </a:ext>
            </a:extLst>
          </p:cNvPr>
          <p:cNvSpPr/>
          <p:nvPr/>
        </p:nvSpPr>
        <p:spPr>
          <a:xfrm>
            <a:off x="442466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2" name="Google Shape;16660;p32">
            <a:extLst>
              <a:ext uri="{FF2B5EF4-FFF2-40B4-BE49-F238E27FC236}">
                <a16:creationId xmlns:a16="http://schemas.microsoft.com/office/drawing/2014/main" id="{FD81D731-91C1-996B-D1DA-8EC5AB5569C0}"/>
              </a:ext>
            </a:extLst>
          </p:cNvPr>
          <p:cNvSpPr/>
          <p:nvPr/>
        </p:nvSpPr>
        <p:spPr>
          <a:xfrm>
            <a:off x="561974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4" name="Google Shape;16661;p32">
            <a:extLst>
              <a:ext uri="{FF2B5EF4-FFF2-40B4-BE49-F238E27FC236}">
                <a16:creationId xmlns:a16="http://schemas.microsoft.com/office/drawing/2014/main" id="{49F01824-3955-2623-99E3-61A18613FABF}"/>
              </a:ext>
            </a:extLst>
          </p:cNvPr>
          <p:cNvSpPr/>
          <p:nvPr/>
        </p:nvSpPr>
        <p:spPr>
          <a:xfrm>
            <a:off x="681483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6" name="Google Shape;16662;p32">
            <a:extLst>
              <a:ext uri="{FF2B5EF4-FFF2-40B4-BE49-F238E27FC236}">
                <a16:creationId xmlns:a16="http://schemas.microsoft.com/office/drawing/2014/main" id="{42F277B8-3422-385B-4907-28863C7A2749}"/>
              </a:ext>
            </a:extLst>
          </p:cNvPr>
          <p:cNvSpPr/>
          <p:nvPr/>
        </p:nvSpPr>
        <p:spPr>
          <a:xfrm>
            <a:off x="800991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6" name="Google Shape;16729;p32">
            <a:extLst>
              <a:ext uri="{FF2B5EF4-FFF2-40B4-BE49-F238E27FC236}">
                <a16:creationId xmlns:a16="http://schemas.microsoft.com/office/drawing/2014/main" id="{4EA8B087-9C24-FFF1-F8E0-76990169C6DA}"/>
              </a:ext>
            </a:extLst>
          </p:cNvPr>
          <p:cNvSpPr/>
          <p:nvPr/>
        </p:nvSpPr>
        <p:spPr>
          <a:xfrm>
            <a:off x="203450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8" name="Google Shape;16730;p32">
            <a:extLst>
              <a:ext uri="{FF2B5EF4-FFF2-40B4-BE49-F238E27FC236}">
                <a16:creationId xmlns:a16="http://schemas.microsoft.com/office/drawing/2014/main" id="{86DBF6F2-32CD-994F-494F-510FC417D0A5}"/>
              </a:ext>
            </a:extLst>
          </p:cNvPr>
          <p:cNvSpPr/>
          <p:nvPr/>
        </p:nvSpPr>
        <p:spPr>
          <a:xfrm>
            <a:off x="322958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0" name="Google Shape;16731;p32">
            <a:extLst>
              <a:ext uri="{FF2B5EF4-FFF2-40B4-BE49-F238E27FC236}">
                <a16:creationId xmlns:a16="http://schemas.microsoft.com/office/drawing/2014/main" id="{E9126E0B-B23E-AC26-633A-F65A83CFF726}"/>
              </a:ext>
            </a:extLst>
          </p:cNvPr>
          <p:cNvSpPr/>
          <p:nvPr/>
        </p:nvSpPr>
        <p:spPr>
          <a:xfrm>
            <a:off x="442466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2" name="Google Shape;16732;p32">
            <a:extLst>
              <a:ext uri="{FF2B5EF4-FFF2-40B4-BE49-F238E27FC236}">
                <a16:creationId xmlns:a16="http://schemas.microsoft.com/office/drawing/2014/main" id="{B300779A-1939-283D-E9E4-E2394934688C}"/>
              </a:ext>
            </a:extLst>
          </p:cNvPr>
          <p:cNvSpPr/>
          <p:nvPr/>
        </p:nvSpPr>
        <p:spPr>
          <a:xfrm>
            <a:off x="561974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4" name="Google Shape;16733;p32">
            <a:extLst>
              <a:ext uri="{FF2B5EF4-FFF2-40B4-BE49-F238E27FC236}">
                <a16:creationId xmlns:a16="http://schemas.microsoft.com/office/drawing/2014/main" id="{A7CE4EE4-0A3A-F643-2A03-5E1D55934B7A}"/>
              </a:ext>
            </a:extLst>
          </p:cNvPr>
          <p:cNvSpPr/>
          <p:nvPr/>
        </p:nvSpPr>
        <p:spPr>
          <a:xfrm>
            <a:off x="681483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6" name="Google Shape;16734;p32">
            <a:extLst>
              <a:ext uri="{FF2B5EF4-FFF2-40B4-BE49-F238E27FC236}">
                <a16:creationId xmlns:a16="http://schemas.microsoft.com/office/drawing/2014/main" id="{2D3AEECD-5149-827D-AF02-5BE2F9358937}"/>
              </a:ext>
            </a:extLst>
          </p:cNvPr>
          <p:cNvSpPr/>
          <p:nvPr/>
        </p:nvSpPr>
        <p:spPr>
          <a:xfrm>
            <a:off x="800991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6" name="Google Shape;16513;p32">
            <a:extLst>
              <a:ext uri="{FF2B5EF4-FFF2-40B4-BE49-F238E27FC236}">
                <a16:creationId xmlns:a16="http://schemas.microsoft.com/office/drawing/2014/main" id="{76A87508-2FDC-3DD7-267D-BFDC68AD7F39}"/>
              </a:ext>
            </a:extLst>
          </p:cNvPr>
          <p:cNvSpPr/>
          <p:nvPr/>
        </p:nvSpPr>
        <p:spPr>
          <a:xfrm>
            <a:off x="211071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8" name="Google Shape;16514;p32">
            <a:extLst>
              <a:ext uri="{FF2B5EF4-FFF2-40B4-BE49-F238E27FC236}">
                <a16:creationId xmlns:a16="http://schemas.microsoft.com/office/drawing/2014/main" id="{7CF52BF3-DC41-DB5F-4473-61E2B5BF3623}"/>
              </a:ext>
            </a:extLst>
          </p:cNvPr>
          <p:cNvSpPr/>
          <p:nvPr/>
        </p:nvSpPr>
        <p:spPr>
          <a:xfrm>
            <a:off x="330579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0" name="Google Shape;16515;p32">
            <a:extLst>
              <a:ext uri="{FF2B5EF4-FFF2-40B4-BE49-F238E27FC236}">
                <a16:creationId xmlns:a16="http://schemas.microsoft.com/office/drawing/2014/main" id="{38AF63F9-88F4-970C-3870-FA4E8AA4555A}"/>
              </a:ext>
            </a:extLst>
          </p:cNvPr>
          <p:cNvSpPr/>
          <p:nvPr/>
        </p:nvSpPr>
        <p:spPr>
          <a:xfrm>
            <a:off x="450087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2" name="Google Shape;16516;p32">
            <a:extLst>
              <a:ext uri="{FF2B5EF4-FFF2-40B4-BE49-F238E27FC236}">
                <a16:creationId xmlns:a16="http://schemas.microsoft.com/office/drawing/2014/main" id="{171AB8A9-0835-7E6C-BCC1-1430C88C5032}"/>
              </a:ext>
            </a:extLst>
          </p:cNvPr>
          <p:cNvSpPr/>
          <p:nvPr/>
        </p:nvSpPr>
        <p:spPr>
          <a:xfrm>
            <a:off x="569595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4" name="Google Shape;16517;p32">
            <a:extLst>
              <a:ext uri="{FF2B5EF4-FFF2-40B4-BE49-F238E27FC236}">
                <a16:creationId xmlns:a16="http://schemas.microsoft.com/office/drawing/2014/main" id="{E8F4D20B-FF87-9FB7-E8C8-95814C09F176}"/>
              </a:ext>
            </a:extLst>
          </p:cNvPr>
          <p:cNvSpPr/>
          <p:nvPr/>
        </p:nvSpPr>
        <p:spPr>
          <a:xfrm>
            <a:off x="689104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6" name="Google Shape;16518;p32">
            <a:extLst>
              <a:ext uri="{FF2B5EF4-FFF2-40B4-BE49-F238E27FC236}">
                <a16:creationId xmlns:a16="http://schemas.microsoft.com/office/drawing/2014/main" id="{72CA5DDC-B6E9-8392-7C15-C53A6A770308}"/>
              </a:ext>
            </a:extLst>
          </p:cNvPr>
          <p:cNvSpPr/>
          <p:nvPr/>
        </p:nvSpPr>
        <p:spPr>
          <a:xfrm>
            <a:off x="808612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6" name="Google Shape;16585;p32">
            <a:extLst>
              <a:ext uri="{FF2B5EF4-FFF2-40B4-BE49-F238E27FC236}">
                <a16:creationId xmlns:a16="http://schemas.microsoft.com/office/drawing/2014/main" id="{D17EC6A5-2763-3383-5EE1-74B2FDC02A2D}"/>
              </a:ext>
            </a:extLst>
          </p:cNvPr>
          <p:cNvSpPr/>
          <p:nvPr/>
        </p:nvSpPr>
        <p:spPr>
          <a:xfrm>
            <a:off x="211071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8" name="Google Shape;16586;p32">
            <a:extLst>
              <a:ext uri="{FF2B5EF4-FFF2-40B4-BE49-F238E27FC236}">
                <a16:creationId xmlns:a16="http://schemas.microsoft.com/office/drawing/2014/main" id="{000938C1-7151-D4DB-D0F0-561E18EEBCCC}"/>
              </a:ext>
            </a:extLst>
          </p:cNvPr>
          <p:cNvSpPr/>
          <p:nvPr/>
        </p:nvSpPr>
        <p:spPr>
          <a:xfrm>
            <a:off x="330579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0" name="Google Shape;16587;p32">
            <a:extLst>
              <a:ext uri="{FF2B5EF4-FFF2-40B4-BE49-F238E27FC236}">
                <a16:creationId xmlns:a16="http://schemas.microsoft.com/office/drawing/2014/main" id="{95608FA7-ECD8-8E24-7BFB-6CA50E440D1B}"/>
              </a:ext>
            </a:extLst>
          </p:cNvPr>
          <p:cNvSpPr/>
          <p:nvPr/>
        </p:nvSpPr>
        <p:spPr>
          <a:xfrm>
            <a:off x="450087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2" name="Google Shape;16588;p32">
            <a:extLst>
              <a:ext uri="{FF2B5EF4-FFF2-40B4-BE49-F238E27FC236}">
                <a16:creationId xmlns:a16="http://schemas.microsoft.com/office/drawing/2014/main" id="{29368188-810C-C2DB-DA50-DE7E5BF0316D}"/>
              </a:ext>
            </a:extLst>
          </p:cNvPr>
          <p:cNvSpPr/>
          <p:nvPr/>
        </p:nvSpPr>
        <p:spPr>
          <a:xfrm>
            <a:off x="569595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4" name="Google Shape;16589;p32">
            <a:extLst>
              <a:ext uri="{FF2B5EF4-FFF2-40B4-BE49-F238E27FC236}">
                <a16:creationId xmlns:a16="http://schemas.microsoft.com/office/drawing/2014/main" id="{DA37DCDC-E930-B9BC-2FD3-B5DEC5DE1177}"/>
              </a:ext>
            </a:extLst>
          </p:cNvPr>
          <p:cNvSpPr/>
          <p:nvPr/>
        </p:nvSpPr>
        <p:spPr>
          <a:xfrm>
            <a:off x="689104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6" name="Google Shape;16590;p32">
            <a:extLst>
              <a:ext uri="{FF2B5EF4-FFF2-40B4-BE49-F238E27FC236}">
                <a16:creationId xmlns:a16="http://schemas.microsoft.com/office/drawing/2014/main" id="{88CFB1A5-A224-73AB-6B14-14C66878FE7F}"/>
              </a:ext>
            </a:extLst>
          </p:cNvPr>
          <p:cNvSpPr/>
          <p:nvPr/>
        </p:nvSpPr>
        <p:spPr>
          <a:xfrm>
            <a:off x="808612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6" name="Google Shape;16657;p32">
            <a:extLst>
              <a:ext uri="{FF2B5EF4-FFF2-40B4-BE49-F238E27FC236}">
                <a16:creationId xmlns:a16="http://schemas.microsoft.com/office/drawing/2014/main" id="{7350E160-9A2E-3495-37D2-65D22DAC4B91}"/>
              </a:ext>
            </a:extLst>
          </p:cNvPr>
          <p:cNvSpPr/>
          <p:nvPr/>
        </p:nvSpPr>
        <p:spPr>
          <a:xfrm>
            <a:off x="211071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8" name="Google Shape;16658;p32">
            <a:extLst>
              <a:ext uri="{FF2B5EF4-FFF2-40B4-BE49-F238E27FC236}">
                <a16:creationId xmlns:a16="http://schemas.microsoft.com/office/drawing/2014/main" id="{01437BBB-2F72-E677-77E5-924944AD4B37}"/>
              </a:ext>
            </a:extLst>
          </p:cNvPr>
          <p:cNvSpPr/>
          <p:nvPr/>
        </p:nvSpPr>
        <p:spPr>
          <a:xfrm>
            <a:off x="330579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0" name="Google Shape;16659;p32">
            <a:extLst>
              <a:ext uri="{FF2B5EF4-FFF2-40B4-BE49-F238E27FC236}">
                <a16:creationId xmlns:a16="http://schemas.microsoft.com/office/drawing/2014/main" id="{B09FC503-8779-82FB-E48F-A836DC3B084E}"/>
              </a:ext>
            </a:extLst>
          </p:cNvPr>
          <p:cNvSpPr/>
          <p:nvPr/>
        </p:nvSpPr>
        <p:spPr>
          <a:xfrm>
            <a:off x="450087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2" name="Google Shape;16660;p32">
            <a:extLst>
              <a:ext uri="{FF2B5EF4-FFF2-40B4-BE49-F238E27FC236}">
                <a16:creationId xmlns:a16="http://schemas.microsoft.com/office/drawing/2014/main" id="{299D4BF4-6D44-291C-8EA6-87F73CACC5DC}"/>
              </a:ext>
            </a:extLst>
          </p:cNvPr>
          <p:cNvSpPr/>
          <p:nvPr/>
        </p:nvSpPr>
        <p:spPr>
          <a:xfrm>
            <a:off x="569595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4" name="Google Shape;16661;p32">
            <a:extLst>
              <a:ext uri="{FF2B5EF4-FFF2-40B4-BE49-F238E27FC236}">
                <a16:creationId xmlns:a16="http://schemas.microsoft.com/office/drawing/2014/main" id="{6A006BD9-828E-B9B9-CAA2-A5494F33D3D6}"/>
              </a:ext>
            </a:extLst>
          </p:cNvPr>
          <p:cNvSpPr/>
          <p:nvPr/>
        </p:nvSpPr>
        <p:spPr>
          <a:xfrm>
            <a:off x="689104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6" name="Google Shape;16662;p32">
            <a:extLst>
              <a:ext uri="{FF2B5EF4-FFF2-40B4-BE49-F238E27FC236}">
                <a16:creationId xmlns:a16="http://schemas.microsoft.com/office/drawing/2014/main" id="{0D2F8E8B-971A-235B-62D6-B0B501B9C175}"/>
              </a:ext>
            </a:extLst>
          </p:cNvPr>
          <p:cNvSpPr/>
          <p:nvPr/>
        </p:nvSpPr>
        <p:spPr>
          <a:xfrm>
            <a:off x="808612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6" name="Google Shape;16729;p32">
            <a:extLst>
              <a:ext uri="{FF2B5EF4-FFF2-40B4-BE49-F238E27FC236}">
                <a16:creationId xmlns:a16="http://schemas.microsoft.com/office/drawing/2014/main" id="{636B8774-9DDA-4D52-024A-E300ABAFB3BE}"/>
              </a:ext>
            </a:extLst>
          </p:cNvPr>
          <p:cNvSpPr/>
          <p:nvPr/>
        </p:nvSpPr>
        <p:spPr>
          <a:xfrm>
            <a:off x="211071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8" name="Google Shape;16730;p32">
            <a:extLst>
              <a:ext uri="{FF2B5EF4-FFF2-40B4-BE49-F238E27FC236}">
                <a16:creationId xmlns:a16="http://schemas.microsoft.com/office/drawing/2014/main" id="{D729E1F6-D709-4191-6149-7704E4B31B23}"/>
              </a:ext>
            </a:extLst>
          </p:cNvPr>
          <p:cNvSpPr/>
          <p:nvPr/>
        </p:nvSpPr>
        <p:spPr>
          <a:xfrm>
            <a:off x="330579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0" name="Google Shape;16731;p32">
            <a:extLst>
              <a:ext uri="{FF2B5EF4-FFF2-40B4-BE49-F238E27FC236}">
                <a16:creationId xmlns:a16="http://schemas.microsoft.com/office/drawing/2014/main" id="{506AE872-9E3E-60CF-02BC-A7454A8E12A0}"/>
              </a:ext>
            </a:extLst>
          </p:cNvPr>
          <p:cNvSpPr/>
          <p:nvPr/>
        </p:nvSpPr>
        <p:spPr>
          <a:xfrm>
            <a:off x="450087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2" name="Google Shape;16732;p32">
            <a:extLst>
              <a:ext uri="{FF2B5EF4-FFF2-40B4-BE49-F238E27FC236}">
                <a16:creationId xmlns:a16="http://schemas.microsoft.com/office/drawing/2014/main" id="{13989DB8-3D19-F1CF-84A8-091D714A731D}"/>
              </a:ext>
            </a:extLst>
          </p:cNvPr>
          <p:cNvSpPr/>
          <p:nvPr/>
        </p:nvSpPr>
        <p:spPr>
          <a:xfrm>
            <a:off x="569595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4" name="Google Shape;16733;p32">
            <a:extLst>
              <a:ext uri="{FF2B5EF4-FFF2-40B4-BE49-F238E27FC236}">
                <a16:creationId xmlns:a16="http://schemas.microsoft.com/office/drawing/2014/main" id="{02328618-0646-3B67-A238-4F26E00C5A48}"/>
              </a:ext>
            </a:extLst>
          </p:cNvPr>
          <p:cNvSpPr/>
          <p:nvPr/>
        </p:nvSpPr>
        <p:spPr>
          <a:xfrm>
            <a:off x="689104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6" name="Google Shape;16734;p32">
            <a:extLst>
              <a:ext uri="{FF2B5EF4-FFF2-40B4-BE49-F238E27FC236}">
                <a16:creationId xmlns:a16="http://schemas.microsoft.com/office/drawing/2014/main" id="{7BBDAACE-14D3-D53B-EBA2-3093F054235E}"/>
              </a:ext>
            </a:extLst>
          </p:cNvPr>
          <p:cNvSpPr/>
          <p:nvPr/>
        </p:nvSpPr>
        <p:spPr>
          <a:xfrm>
            <a:off x="808612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6" name="Google Shape;16513;p32">
            <a:extLst>
              <a:ext uri="{FF2B5EF4-FFF2-40B4-BE49-F238E27FC236}">
                <a16:creationId xmlns:a16="http://schemas.microsoft.com/office/drawing/2014/main" id="{8910610F-EC42-7300-2DEB-AE274ED332BB}"/>
              </a:ext>
            </a:extLst>
          </p:cNvPr>
          <p:cNvSpPr/>
          <p:nvPr/>
        </p:nvSpPr>
        <p:spPr>
          <a:xfrm>
            <a:off x="211071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8" name="Google Shape;16514;p32">
            <a:extLst>
              <a:ext uri="{FF2B5EF4-FFF2-40B4-BE49-F238E27FC236}">
                <a16:creationId xmlns:a16="http://schemas.microsoft.com/office/drawing/2014/main" id="{546AAFEC-9F6D-D0EF-3324-0C1AE3012044}"/>
              </a:ext>
            </a:extLst>
          </p:cNvPr>
          <p:cNvSpPr/>
          <p:nvPr/>
        </p:nvSpPr>
        <p:spPr>
          <a:xfrm>
            <a:off x="330579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0" name="Google Shape;16515;p32">
            <a:extLst>
              <a:ext uri="{FF2B5EF4-FFF2-40B4-BE49-F238E27FC236}">
                <a16:creationId xmlns:a16="http://schemas.microsoft.com/office/drawing/2014/main" id="{BC908FF4-80F6-5550-65E2-B7DC835DD502}"/>
              </a:ext>
            </a:extLst>
          </p:cNvPr>
          <p:cNvSpPr/>
          <p:nvPr/>
        </p:nvSpPr>
        <p:spPr>
          <a:xfrm>
            <a:off x="450087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2" name="Google Shape;16516;p32">
            <a:extLst>
              <a:ext uri="{FF2B5EF4-FFF2-40B4-BE49-F238E27FC236}">
                <a16:creationId xmlns:a16="http://schemas.microsoft.com/office/drawing/2014/main" id="{7CB3A949-B3A7-B66B-D8EE-5825719ECE81}"/>
              </a:ext>
            </a:extLst>
          </p:cNvPr>
          <p:cNvSpPr/>
          <p:nvPr/>
        </p:nvSpPr>
        <p:spPr>
          <a:xfrm>
            <a:off x="569595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4" name="Google Shape;16517;p32">
            <a:extLst>
              <a:ext uri="{FF2B5EF4-FFF2-40B4-BE49-F238E27FC236}">
                <a16:creationId xmlns:a16="http://schemas.microsoft.com/office/drawing/2014/main" id="{9FFC1B05-FA8E-2ED6-5584-D4D236C1E9D6}"/>
              </a:ext>
            </a:extLst>
          </p:cNvPr>
          <p:cNvSpPr/>
          <p:nvPr/>
        </p:nvSpPr>
        <p:spPr>
          <a:xfrm>
            <a:off x="689104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6" name="Google Shape;16518;p32">
            <a:extLst>
              <a:ext uri="{FF2B5EF4-FFF2-40B4-BE49-F238E27FC236}">
                <a16:creationId xmlns:a16="http://schemas.microsoft.com/office/drawing/2014/main" id="{C5CE1289-7EA2-07BB-47C4-0DEAD3E2E94C}"/>
              </a:ext>
            </a:extLst>
          </p:cNvPr>
          <p:cNvSpPr/>
          <p:nvPr/>
        </p:nvSpPr>
        <p:spPr>
          <a:xfrm>
            <a:off x="808612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6" name="Google Shape;16585;p32">
            <a:extLst>
              <a:ext uri="{FF2B5EF4-FFF2-40B4-BE49-F238E27FC236}">
                <a16:creationId xmlns:a16="http://schemas.microsoft.com/office/drawing/2014/main" id="{9D259811-212D-340D-CE31-272D70F6FA82}"/>
              </a:ext>
            </a:extLst>
          </p:cNvPr>
          <p:cNvSpPr/>
          <p:nvPr/>
        </p:nvSpPr>
        <p:spPr>
          <a:xfrm>
            <a:off x="211071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8" name="Google Shape;16586;p32">
            <a:extLst>
              <a:ext uri="{FF2B5EF4-FFF2-40B4-BE49-F238E27FC236}">
                <a16:creationId xmlns:a16="http://schemas.microsoft.com/office/drawing/2014/main" id="{A14722B9-E5F9-2569-678F-F97F76BB83AF}"/>
              </a:ext>
            </a:extLst>
          </p:cNvPr>
          <p:cNvSpPr/>
          <p:nvPr/>
        </p:nvSpPr>
        <p:spPr>
          <a:xfrm>
            <a:off x="330579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0" name="Google Shape;16587;p32">
            <a:extLst>
              <a:ext uri="{FF2B5EF4-FFF2-40B4-BE49-F238E27FC236}">
                <a16:creationId xmlns:a16="http://schemas.microsoft.com/office/drawing/2014/main" id="{37DCF7D1-9497-87B6-DDB9-40CCD13AEBB2}"/>
              </a:ext>
            </a:extLst>
          </p:cNvPr>
          <p:cNvSpPr/>
          <p:nvPr/>
        </p:nvSpPr>
        <p:spPr>
          <a:xfrm>
            <a:off x="450087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2" name="Google Shape;16588;p32">
            <a:extLst>
              <a:ext uri="{FF2B5EF4-FFF2-40B4-BE49-F238E27FC236}">
                <a16:creationId xmlns:a16="http://schemas.microsoft.com/office/drawing/2014/main" id="{799BDAB0-1DDA-1068-35FB-84F7DA0D696B}"/>
              </a:ext>
            </a:extLst>
          </p:cNvPr>
          <p:cNvSpPr/>
          <p:nvPr/>
        </p:nvSpPr>
        <p:spPr>
          <a:xfrm>
            <a:off x="569595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4" name="Google Shape;16589;p32">
            <a:extLst>
              <a:ext uri="{FF2B5EF4-FFF2-40B4-BE49-F238E27FC236}">
                <a16:creationId xmlns:a16="http://schemas.microsoft.com/office/drawing/2014/main" id="{64FA03E5-010D-4707-1308-181A360A1A0A}"/>
              </a:ext>
            </a:extLst>
          </p:cNvPr>
          <p:cNvSpPr/>
          <p:nvPr/>
        </p:nvSpPr>
        <p:spPr>
          <a:xfrm>
            <a:off x="689104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6" name="Google Shape;16590;p32">
            <a:extLst>
              <a:ext uri="{FF2B5EF4-FFF2-40B4-BE49-F238E27FC236}">
                <a16:creationId xmlns:a16="http://schemas.microsoft.com/office/drawing/2014/main" id="{94795C7A-B1DB-064A-29D5-D919A19B2672}"/>
              </a:ext>
            </a:extLst>
          </p:cNvPr>
          <p:cNvSpPr/>
          <p:nvPr/>
        </p:nvSpPr>
        <p:spPr>
          <a:xfrm>
            <a:off x="808612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6" name="Google Shape;16657;p32">
            <a:extLst>
              <a:ext uri="{FF2B5EF4-FFF2-40B4-BE49-F238E27FC236}">
                <a16:creationId xmlns:a16="http://schemas.microsoft.com/office/drawing/2014/main" id="{1F590B5E-DE77-B9BF-82DB-3213C1C8CA24}"/>
              </a:ext>
            </a:extLst>
          </p:cNvPr>
          <p:cNvSpPr/>
          <p:nvPr/>
        </p:nvSpPr>
        <p:spPr>
          <a:xfrm>
            <a:off x="211071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8" name="Google Shape;16658;p32">
            <a:extLst>
              <a:ext uri="{FF2B5EF4-FFF2-40B4-BE49-F238E27FC236}">
                <a16:creationId xmlns:a16="http://schemas.microsoft.com/office/drawing/2014/main" id="{CC3E9EA5-E634-EBA4-AE93-729C426F4C56}"/>
              </a:ext>
            </a:extLst>
          </p:cNvPr>
          <p:cNvSpPr/>
          <p:nvPr/>
        </p:nvSpPr>
        <p:spPr>
          <a:xfrm>
            <a:off x="330579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0" name="Google Shape;16659;p32">
            <a:extLst>
              <a:ext uri="{FF2B5EF4-FFF2-40B4-BE49-F238E27FC236}">
                <a16:creationId xmlns:a16="http://schemas.microsoft.com/office/drawing/2014/main" id="{25CDB05F-5989-10E9-A069-6DBF046EAB77}"/>
              </a:ext>
            </a:extLst>
          </p:cNvPr>
          <p:cNvSpPr/>
          <p:nvPr/>
        </p:nvSpPr>
        <p:spPr>
          <a:xfrm>
            <a:off x="450087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2" name="Google Shape;16660;p32">
            <a:extLst>
              <a:ext uri="{FF2B5EF4-FFF2-40B4-BE49-F238E27FC236}">
                <a16:creationId xmlns:a16="http://schemas.microsoft.com/office/drawing/2014/main" id="{D66D3FAD-8F45-6884-A4CC-683550864131}"/>
              </a:ext>
            </a:extLst>
          </p:cNvPr>
          <p:cNvSpPr/>
          <p:nvPr/>
        </p:nvSpPr>
        <p:spPr>
          <a:xfrm>
            <a:off x="569595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4" name="Google Shape;16661;p32">
            <a:extLst>
              <a:ext uri="{FF2B5EF4-FFF2-40B4-BE49-F238E27FC236}">
                <a16:creationId xmlns:a16="http://schemas.microsoft.com/office/drawing/2014/main" id="{282AAA3D-F0AE-EBE4-63C7-2B49D05E09FB}"/>
              </a:ext>
            </a:extLst>
          </p:cNvPr>
          <p:cNvSpPr/>
          <p:nvPr/>
        </p:nvSpPr>
        <p:spPr>
          <a:xfrm>
            <a:off x="689104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6" name="Google Shape;16662;p32">
            <a:extLst>
              <a:ext uri="{FF2B5EF4-FFF2-40B4-BE49-F238E27FC236}">
                <a16:creationId xmlns:a16="http://schemas.microsoft.com/office/drawing/2014/main" id="{324E10BC-E5DE-688E-45A7-1A9218E47539}"/>
              </a:ext>
            </a:extLst>
          </p:cNvPr>
          <p:cNvSpPr/>
          <p:nvPr/>
        </p:nvSpPr>
        <p:spPr>
          <a:xfrm>
            <a:off x="808612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6" name="Google Shape;16729;p32">
            <a:extLst>
              <a:ext uri="{FF2B5EF4-FFF2-40B4-BE49-F238E27FC236}">
                <a16:creationId xmlns:a16="http://schemas.microsoft.com/office/drawing/2014/main" id="{52F16610-EFE9-78C1-11BC-A453E6FB6612}"/>
              </a:ext>
            </a:extLst>
          </p:cNvPr>
          <p:cNvSpPr/>
          <p:nvPr/>
        </p:nvSpPr>
        <p:spPr>
          <a:xfrm>
            <a:off x="211071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8" name="Google Shape;16730;p32">
            <a:extLst>
              <a:ext uri="{FF2B5EF4-FFF2-40B4-BE49-F238E27FC236}">
                <a16:creationId xmlns:a16="http://schemas.microsoft.com/office/drawing/2014/main" id="{BFBDFFE5-5F86-E5B4-B596-BD1391590DDC}"/>
              </a:ext>
            </a:extLst>
          </p:cNvPr>
          <p:cNvSpPr/>
          <p:nvPr/>
        </p:nvSpPr>
        <p:spPr>
          <a:xfrm>
            <a:off x="330579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0" name="Google Shape;16731;p32">
            <a:extLst>
              <a:ext uri="{FF2B5EF4-FFF2-40B4-BE49-F238E27FC236}">
                <a16:creationId xmlns:a16="http://schemas.microsoft.com/office/drawing/2014/main" id="{3CB80AE9-AAB6-7A63-108F-13B86A14FFC1}"/>
              </a:ext>
            </a:extLst>
          </p:cNvPr>
          <p:cNvSpPr/>
          <p:nvPr/>
        </p:nvSpPr>
        <p:spPr>
          <a:xfrm>
            <a:off x="450087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2" name="Google Shape;16732;p32">
            <a:extLst>
              <a:ext uri="{FF2B5EF4-FFF2-40B4-BE49-F238E27FC236}">
                <a16:creationId xmlns:a16="http://schemas.microsoft.com/office/drawing/2014/main" id="{974A2F5E-B71E-0A0B-E1CA-9C52ED5A02E6}"/>
              </a:ext>
            </a:extLst>
          </p:cNvPr>
          <p:cNvSpPr/>
          <p:nvPr/>
        </p:nvSpPr>
        <p:spPr>
          <a:xfrm>
            <a:off x="569595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4" name="Google Shape;16733;p32">
            <a:extLst>
              <a:ext uri="{FF2B5EF4-FFF2-40B4-BE49-F238E27FC236}">
                <a16:creationId xmlns:a16="http://schemas.microsoft.com/office/drawing/2014/main" id="{343C577A-A58F-A2F5-2346-79641F5BE479}"/>
              </a:ext>
            </a:extLst>
          </p:cNvPr>
          <p:cNvSpPr/>
          <p:nvPr/>
        </p:nvSpPr>
        <p:spPr>
          <a:xfrm>
            <a:off x="689104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6" name="Google Shape;16734;p32">
            <a:extLst>
              <a:ext uri="{FF2B5EF4-FFF2-40B4-BE49-F238E27FC236}">
                <a16:creationId xmlns:a16="http://schemas.microsoft.com/office/drawing/2014/main" id="{D317F969-DC3E-E584-6F60-38432C9AD2F1}"/>
              </a:ext>
            </a:extLst>
          </p:cNvPr>
          <p:cNvSpPr/>
          <p:nvPr/>
        </p:nvSpPr>
        <p:spPr>
          <a:xfrm>
            <a:off x="808612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6" name="Google Shape;16513;p32">
            <a:extLst>
              <a:ext uri="{FF2B5EF4-FFF2-40B4-BE49-F238E27FC236}">
                <a16:creationId xmlns:a16="http://schemas.microsoft.com/office/drawing/2014/main" id="{708C9932-7FDE-11DF-96AE-6C5AD87483BE}"/>
              </a:ext>
            </a:extLst>
          </p:cNvPr>
          <p:cNvSpPr/>
          <p:nvPr/>
        </p:nvSpPr>
        <p:spPr>
          <a:xfrm>
            <a:off x="211071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8" name="Google Shape;16514;p32">
            <a:extLst>
              <a:ext uri="{FF2B5EF4-FFF2-40B4-BE49-F238E27FC236}">
                <a16:creationId xmlns:a16="http://schemas.microsoft.com/office/drawing/2014/main" id="{4378CA4C-E336-836A-0F8B-D098D34C6D32}"/>
              </a:ext>
            </a:extLst>
          </p:cNvPr>
          <p:cNvSpPr/>
          <p:nvPr/>
        </p:nvSpPr>
        <p:spPr>
          <a:xfrm>
            <a:off x="330579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0" name="Google Shape;16515;p32">
            <a:extLst>
              <a:ext uri="{FF2B5EF4-FFF2-40B4-BE49-F238E27FC236}">
                <a16:creationId xmlns:a16="http://schemas.microsoft.com/office/drawing/2014/main" id="{CFE7431A-36DB-0DBB-C177-81178269BEAF}"/>
              </a:ext>
            </a:extLst>
          </p:cNvPr>
          <p:cNvSpPr/>
          <p:nvPr/>
        </p:nvSpPr>
        <p:spPr>
          <a:xfrm>
            <a:off x="450087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2" name="Google Shape;16516;p32">
            <a:extLst>
              <a:ext uri="{FF2B5EF4-FFF2-40B4-BE49-F238E27FC236}">
                <a16:creationId xmlns:a16="http://schemas.microsoft.com/office/drawing/2014/main" id="{80944257-A5EF-9D81-302F-319D01FEC797}"/>
              </a:ext>
            </a:extLst>
          </p:cNvPr>
          <p:cNvSpPr/>
          <p:nvPr/>
        </p:nvSpPr>
        <p:spPr>
          <a:xfrm>
            <a:off x="569595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4" name="Google Shape;16517;p32">
            <a:extLst>
              <a:ext uri="{FF2B5EF4-FFF2-40B4-BE49-F238E27FC236}">
                <a16:creationId xmlns:a16="http://schemas.microsoft.com/office/drawing/2014/main" id="{F131CE1F-B412-2FF4-09CE-6CC06BA0B591}"/>
              </a:ext>
            </a:extLst>
          </p:cNvPr>
          <p:cNvSpPr/>
          <p:nvPr/>
        </p:nvSpPr>
        <p:spPr>
          <a:xfrm>
            <a:off x="689104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6" name="Google Shape;16518;p32">
            <a:extLst>
              <a:ext uri="{FF2B5EF4-FFF2-40B4-BE49-F238E27FC236}">
                <a16:creationId xmlns:a16="http://schemas.microsoft.com/office/drawing/2014/main" id="{E9DE7EA9-646F-8CD9-C45F-547917E029C4}"/>
              </a:ext>
            </a:extLst>
          </p:cNvPr>
          <p:cNvSpPr/>
          <p:nvPr/>
        </p:nvSpPr>
        <p:spPr>
          <a:xfrm>
            <a:off x="808612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6" name="Google Shape;16585;p32">
            <a:extLst>
              <a:ext uri="{FF2B5EF4-FFF2-40B4-BE49-F238E27FC236}">
                <a16:creationId xmlns:a16="http://schemas.microsoft.com/office/drawing/2014/main" id="{FF1D90C3-AB39-BC82-5343-43FCE39EE1D0}"/>
              </a:ext>
            </a:extLst>
          </p:cNvPr>
          <p:cNvSpPr/>
          <p:nvPr/>
        </p:nvSpPr>
        <p:spPr>
          <a:xfrm>
            <a:off x="211071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8" name="Google Shape;16586;p32">
            <a:extLst>
              <a:ext uri="{FF2B5EF4-FFF2-40B4-BE49-F238E27FC236}">
                <a16:creationId xmlns:a16="http://schemas.microsoft.com/office/drawing/2014/main" id="{15B1A59F-85FE-4A3B-35E5-94DC0CDE8737}"/>
              </a:ext>
            </a:extLst>
          </p:cNvPr>
          <p:cNvSpPr/>
          <p:nvPr/>
        </p:nvSpPr>
        <p:spPr>
          <a:xfrm>
            <a:off x="330579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0" name="Google Shape;16587;p32">
            <a:extLst>
              <a:ext uri="{FF2B5EF4-FFF2-40B4-BE49-F238E27FC236}">
                <a16:creationId xmlns:a16="http://schemas.microsoft.com/office/drawing/2014/main" id="{DEADC44A-46A5-3B70-94AE-A3096202C304}"/>
              </a:ext>
            </a:extLst>
          </p:cNvPr>
          <p:cNvSpPr/>
          <p:nvPr/>
        </p:nvSpPr>
        <p:spPr>
          <a:xfrm>
            <a:off x="450087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2" name="Google Shape;16588;p32">
            <a:extLst>
              <a:ext uri="{FF2B5EF4-FFF2-40B4-BE49-F238E27FC236}">
                <a16:creationId xmlns:a16="http://schemas.microsoft.com/office/drawing/2014/main" id="{C80DE49C-544F-1B32-C2D8-F21F3BB1663F}"/>
              </a:ext>
            </a:extLst>
          </p:cNvPr>
          <p:cNvSpPr/>
          <p:nvPr/>
        </p:nvSpPr>
        <p:spPr>
          <a:xfrm>
            <a:off x="569595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4" name="Google Shape;16589;p32">
            <a:extLst>
              <a:ext uri="{FF2B5EF4-FFF2-40B4-BE49-F238E27FC236}">
                <a16:creationId xmlns:a16="http://schemas.microsoft.com/office/drawing/2014/main" id="{2D152909-0A54-CAD7-BD2E-2E70222616AC}"/>
              </a:ext>
            </a:extLst>
          </p:cNvPr>
          <p:cNvSpPr/>
          <p:nvPr/>
        </p:nvSpPr>
        <p:spPr>
          <a:xfrm>
            <a:off x="689104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6" name="Google Shape;16590;p32">
            <a:extLst>
              <a:ext uri="{FF2B5EF4-FFF2-40B4-BE49-F238E27FC236}">
                <a16:creationId xmlns:a16="http://schemas.microsoft.com/office/drawing/2014/main" id="{824F5BE8-C183-6B98-6049-789FCB190AA5}"/>
              </a:ext>
            </a:extLst>
          </p:cNvPr>
          <p:cNvSpPr/>
          <p:nvPr/>
        </p:nvSpPr>
        <p:spPr>
          <a:xfrm>
            <a:off x="808612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6" name="Google Shape;16657;p32">
            <a:extLst>
              <a:ext uri="{FF2B5EF4-FFF2-40B4-BE49-F238E27FC236}">
                <a16:creationId xmlns:a16="http://schemas.microsoft.com/office/drawing/2014/main" id="{512DCE86-D739-837A-D6FB-B4F1C273A68C}"/>
              </a:ext>
            </a:extLst>
          </p:cNvPr>
          <p:cNvSpPr/>
          <p:nvPr/>
        </p:nvSpPr>
        <p:spPr>
          <a:xfrm>
            <a:off x="211071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8" name="Google Shape;16658;p32">
            <a:extLst>
              <a:ext uri="{FF2B5EF4-FFF2-40B4-BE49-F238E27FC236}">
                <a16:creationId xmlns:a16="http://schemas.microsoft.com/office/drawing/2014/main" id="{AF31369D-C657-3CF4-B4A7-38C4E077A6B8}"/>
              </a:ext>
            </a:extLst>
          </p:cNvPr>
          <p:cNvSpPr/>
          <p:nvPr/>
        </p:nvSpPr>
        <p:spPr>
          <a:xfrm>
            <a:off x="330579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0" name="Google Shape;16659;p32">
            <a:extLst>
              <a:ext uri="{FF2B5EF4-FFF2-40B4-BE49-F238E27FC236}">
                <a16:creationId xmlns:a16="http://schemas.microsoft.com/office/drawing/2014/main" id="{8910F5FF-4859-3580-C28A-59FF5C66526A}"/>
              </a:ext>
            </a:extLst>
          </p:cNvPr>
          <p:cNvSpPr/>
          <p:nvPr/>
        </p:nvSpPr>
        <p:spPr>
          <a:xfrm>
            <a:off x="450087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2" name="Google Shape;16660;p32">
            <a:extLst>
              <a:ext uri="{FF2B5EF4-FFF2-40B4-BE49-F238E27FC236}">
                <a16:creationId xmlns:a16="http://schemas.microsoft.com/office/drawing/2014/main" id="{B81DAC5C-90A0-81A3-844C-9B7BDA37BB8C}"/>
              </a:ext>
            </a:extLst>
          </p:cNvPr>
          <p:cNvSpPr/>
          <p:nvPr/>
        </p:nvSpPr>
        <p:spPr>
          <a:xfrm>
            <a:off x="569595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4" name="Google Shape;16661;p32">
            <a:extLst>
              <a:ext uri="{FF2B5EF4-FFF2-40B4-BE49-F238E27FC236}">
                <a16:creationId xmlns:a16="http://schemas.microsoft.com/office/drawing/2014/main" id="{25DDA5CE-99E3-FB06-A16D-C8A45BE02A20}"/>
              </a:ext>
            </a:extLst>
          </p:cNvPr>
          <p:cNvSpPr/>
          <p:nvPr/>
        </p:nvSpPr>
        <p:spPr>
          <a:xfrm>
            <a:off x="689104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6" name="Google Shape;16662;p32">
            <a:extLst>
              <a:ext uri="{FF2B5EF4-FFF2-40B4-BE49-F238E27FC236}">
                <a16:creationId xmlns:a16="http://schemas.microsoft.com/office/drawing/2014/main" id="{2B524A3D-DB87-57F1-71C7-13D48F605D50}"/>
              </a:ext>
            </a:extLst>
          </p:cNvPr>
          <p:cNvSpPr/>
          <p:nvPr/>
        </p:nvSpPr>
        <p:spPr>
          <a:xfrm>
            <a:off x="808612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6" name="Google Shape;16729;p32">
            <a:extLst>
              <a:ext uri="{FF2B5EF4-FFF2-40B4-BE49-F238E27FC236}">
                <a16:creationId xmlns:a16="http://schemas.microsoft.com/office/drawing/2014/main" id="{5CCDFC6A-2C44-88BD-E662-819D703E0EC3}"/>
              </a:ext>
            </a:extLst>
          </p:cNvPr>
          <p:cNvSpPr/>
          <p:nvPr/>
        </p:nvSpPr>
        <p:spPr>
          <a:xfrm>
            <a:off x="211071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8" name="Google Shape;16730;p32">
            <a:extLst>
              <a:ext uri="{FF2B5EF4-FFF2-40B4-BE49-F238E27FC236}">
                <a16:creationId xmlns:a16="http://schemas.microsoft.com/office/drawing/2014/main" id="{CEB1CC05-EB29-B796-6DC6-C12C90ADCD0D}"/>
              </a:ext>
            </a:extLst>
          </p:cNvPr>
          <p:cNvSpPr/>
          <p:nvPr/>
        </p:nvSpPr>
        <p:spPr>
          <a:xfrm>
            <a:off x="330579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0" name="Google Shape;16731;p32">
            <a:extLst>
              <a:ext uri="{FF2B5EF4-FFF2-40B4-BE49-F238E27FC236}">
                <a16:creationId xmlns:a16="http://schemas.microsoft.com/office/drawing/2014/main" id="{C9A0CA8A-3B15-3BA5-9AD6-F0620F785324}"/>
              </a:ext>
            </a:extLst>
          </p:cNvPr>
          <p:cNvSpPr/>
          <p:nvPr/>
        </p:nvSpPr>
        <p:spPr>
          <a:xfrm>
            <a:off x="450087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2" name="Google Shape;16732;p32">
            <a:extLst>
              <a:ext uri="{FF2B5EF4-FFF2-40B4-BE49-F238E27FC236}">
                <a16:creationId xmlns:a16="http://schemas.microsoft.com/office/drawing/2014/main" id="{FC427E23-4502-4123-9039-5CDB926AE038}"/>
              </a:ext>
            </a:extLst>
          </p:cNvPr>
          <p:cNvSpPr/>
          <p:nvPr/>
        </p:nvSpPr>
        <p:spPr>
          <a:xfrm>
            <a:off x="569595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4" name="Google Shape;16733;p32">
            <a:extLst>
              <a:ext uri="{FF2B5EF4-FFF2-40B4-BE49-F238E27FC236}">
                <a16:creationId xmlns:a16="http://schemas.microsoft.com/office/drawing/2014/main" id="{63BE89B3-F48E-E536-7667-40746A2F4A5B}"/>
              </a:ext>
            </a:extLst>
          </p:cNvPr>
          <p:cNvSpPr/>
          <p:nvPr/>
        </p:nvSpPr>
        <p:spPr>
          <a:xfrm>
            <a:off x="689104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6" name="Google Shape;16734;p32">
            <a:extLst>
              <a:ext uri="{FF2B5EF4-FFF2-40B4-BE49-F238E27FC236}">
                <a16:creationId xmlns:a16="http://schemas.microsoft.com/office/drawing/2014/main" id="{9F7D1B22-F029-FAC5-58C0-6F9DEDE68D69}"/>
              </a:ext>
            </a:extLst>
          </p:cNvPr>
          <p:cNvSpPr/>
          <p:nvPr/>
        </p:nvSpPr>
        <p:spPr>
          <a:xfrm>
            <a:off x="808612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6" name="Google Shape;16513;p32">
            <a:extLst>
              <a:ext uri="{FF2B5EF4-FFF2-40B4-BE49-F238E27FC236}">
                <a16:creationId xmlns:a16="http://schemas.microsoft.com/office/drawing/2014/main" id="{49730E51-AA9B-555F-213D-4E61359F5135}"/>
              </a:ext>
            </a:extLst>
          </p:cNvPr>
          <p:cNvSpPr/>
          <p:nvPr/>
        </p:nvSpPr>
        <p:spPr>
          <a:xfrm>
            <a:off x="211071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8" name="Google Shape;16514;p32">
            <a:extLst>
              <a:ext uri="{FF2B5EF4-FFF2-40B4-BE49-F238E27FC236}">
                <a16:creationId xmlns:a16="http://schemas.microsoft.com/office/drawing/2014/main" id="{60C949DF-4BEF-C253-0FE5-B78FF77D69CB}"/>
              </a:ext>
            </a:extLst>
          </p:cNvPr>
          <p:cNvSpPr/>
          <p:nvPr/>
        </p:nvSpPr>
        <p:spPr>
          <a:xfrm>
            <a:off x="330579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0" name="Google Shape;16515;p32">
            <a:extLst>
              <a:ext uri="{FF2B5EF4-FFF2-40B4-BE49-F238E27FC236}">
                <a16:creationId xmlns:a16="http://schemas.microsoft.com/office/drawing/2014/main" id="{35761764-21CF-DEF3-72F8-F4D003186ABB}"/>
              </a:ext>
            </a:extLst>
          </p:cNvPr>
          <p:cNvSpPr/>
          <p:nvPr/>
        </p:nvSpPr>
        <p:spPr>
          <a:xfrm>
            <a:off x="450087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2" name="Google Shape;16516;p32">
            <a:extLst>
              <a:ext uri="{FF2B5EF4-FFF2-40B4-BE49-F238E27FC236}">
                <a16:creationId xmlns:a16="http://schemas.microsoft.com/office/drawing/2014/main" id="{8A7FE6DC-32A3-D75B-651D-135BB6791142}"/>
              </a:ext>
            </a:extLst>
          </p:cNvPr>
          <p:cNvSpPr/>
          <p:nvPr/>
        </p:nvSpPr>
        <p:spPr>
          <a:xfrm>
            <a:off x="569595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4" name="Google Shape;16517;p32">
            <a:extLst>
              <a:ext uri="{FF2B5EF4-FFF2-40B4-BE49-F238E27FC236}">
                <a16:creationId xmlns:a16="http://schemas.microsoft.com/office/drawing/2014/main" id="{78779497-3D87-F05F-24EA-00A506E88F6E}"/>
              </a:ext>
            </a:extLst>
          </p:cNvPr>
          <p:cNvSpPr/>
          <p:nvPr/>
        </p:nvSpPr>
        <p:spPr>
          <a:xfrm>
            <a:off x="689104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6" name="Google Shape;16518;p32">
            <a:extLst>
              <a:ext uri="{FF2B5EF4-FFF2-40B4-BE49-F238E27FC236}">
                <a16:creationId xmlns:a16="http://schemas.microsoft.com/office/drawing/2014/main" id="{389BE8F5-0BFA-CE2E-4737-9DEAF45917C0}"/>
              </a:ext>
            </a:extLst>
          </p:cNvPr>
          <p:cNvSpPr/>
          <p:nvPr/>
        </p:nvSpPr>
        <p:spPr>
          <a:xfrm>
            <a:off x="808612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6" name="Google Shape;16585;p32">
            <a:extLst>
              <a:ext uri="{FF2B5EF4-FFF2-40B4-BE49-F238E27FC236}">
                <a16:creationId xmlns:a16="http://schemas.microsoft.com/office/drawing/2014/main" id="{CC6C8DAE-2BAD-0D23-7ABB-CD8F28530541}"/>
              </a:ext>
            </a:extLst>
          </p:cNvPr>
          <p:cNvSpPr/>
          <p:nvPr/>
        </p:nvSpPr>
        <p:spPr>
          <a:xfrm>
            <a:off x="211071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8" name="Google Shape;16586;p32">
            <a:extLst>
              <a:ext uri="{FF2B5EF4-FFF2-40B4-BE49-F238E27FC236}">
                <a16:creationId xmlns:a16="http://schemas.microsoft.com/office/drawing/2014/main" id="{5BBBFEB8-DA8F-FDC5-B4A8-E4D5C2CA243C}"/>
              </a:ext>
            </a:extLst>
          </p:cNvPr>
          <p:cNvSpPr/>
          <p:nvPr/>
        </p:nvSpPr>
        <p:spPr>
          <a:xfrm>
            <a:off x="330579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0" name="Google Shape;16587;p32">
            <a:extLst>
              <a:ext uri="{FF2B5EF4-FFF2-40B4-BE49-F238E27FC236}">
                <a16:creationId xmlns:a16="http://schemas.microsoft.com/office/drawing/2014/main" id="{1C7A22CC-C963-FE62-719A-99702919C919}"/>
              </a:ext>
            </a:extLst>
          </p:cNvPr>
          <p:cNvSpPr/>
          <p:nvPr/>
        </p:nvSpPr>
        <p:spPr>
          <a:xfrm>
            <a:off x="450087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2" name="Google Shape;16588;p32">
            <a:extLst>
              <a:ext uri="{FF2B5EF4-FFF2-40B4-BE49-F238E27FC236}">
                <a16:creationId xmlns:a16="http://schemas.microsoft.com/office/drawing/2014/main" id="{4C79AC2A-55C3-12CB-C375-13DFF200FCD2}"/>
              </a:ext>
            </a:extLst>
          </p:cNvPr>
          <p:cNvSpPr/>
          <p:nvPr/>
        </p:nvSpPr>
        <p:spPr>
          <a:xfrm>
            <a:off x="569595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4" name="Google Shape;16589;p32">
            <a:extLst>
              <a:ext uri="{FF2B5EF4-FFF2-40B4-BE49-F238E27FC236}">
                <a16:creationId xmlns:a16="http://schemas.microsoft.com/office/drawing/2014/main" id="{DEC36A87-E531-1AB4-0883-944E6AFBAEA9}"/>
              </a:ext>
            </a:extLst>
          </p:cNvPr>
          <p:cNvSpPr/>
          <p:nvPr/>
        </p:nvSpPr>
        <p:spPr>
          <a:xfrm>
            <a:off x="689104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6" name="Google Shape;16590;p32">
            <a:extLst>
              <a:ext uri="{FF2B5EF4-FFF2-40B4-BE49-F238E27FC236}">
                <a16:creationId xmlns:a16="http://schemas.microsoft.com/office/drawing/2014/main" id="{ED0C598F-112C-FEC3-BF16-2C528443A9D6}"/>
              </a:ext>
            </a:extLst>
          </p:cNvPr>
          <p:cNvSpPr/>
          <p:nvPr/>
        </p:nvSpPr>
        <p:spPr>
          <a:xfrm>
            <a:off x="808612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6" name="Google Shape;16657;p32">
            <a:extLst>
              <a:ext uri="{FF2B5EF4-FFF2-40B4-BE49-F238E27FC236}">
                <a16:creationId xmlns:a16="http://schemas.microsoft.com/office/drawing/2014/main" id="{917A43FC-0539-BA89-DC96-C38A36641577}"/>
              </a:ext>
            </a:extLst>
          </p:cNvPr>
          <p:cNvSpPr/>
          <p:nvPr/>
        </p:nvSpPr>
        <p:spPr>
          <a:xfrm>
            <a:off x="211071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8" name="Google Shape;16658;p32">
            <a:extLst>
              <a:ext uri="{FF2B5EF4-FFF2-40B4-BE49-F238E27FC236}">
                <a16:creationId xmlns:a16="http://schemas.microsoft.com/office/drawing/2014/main" id="{ED5E0782-2FE9-E192-F51C-D175D9999800}"/>
              </a:ext>
            </a:extLst>
          </p:cNvPr>
          <p:cNvSpPr/>
          <p:nvPr/>
        </p:nvSpPr>
        <p:spPr>
          <a:xfrm>
            <a:off x="330579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0" name="Google Shape;16659;p32">
            <a:extLst>
              <a:ext uri="{FF2B5EF4-FFF2-40B4-BE49-F238E27FC236}">
                <a16:creationId xmlns:a16="http://schemas.microsoft.com/office/drawing/2014/main" id="{8DAA72AB-349D-5C37-B587-4F537CA1F30E}"/>
              </a:ext>
            </a:extLst>
          </p:cNvPr>
          <p:cNvSpPr/>
          <p:nvPr/>
        </p:nvSpPr>
        <p:spPr>
          <a:xfrm>
            <a:off x="450087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2" name="Google Shape;16660;p32">
            <a:extLst>
              <a:ext uri="{FF2B5EF4-FFF2-40B4-BE49-F238E27FC236}">
                <a16:creationId xmlns:a16="http://schemas.microsoft.com/office/drawing/2014/main" id="{0754765E-06BA-7209-29B0-184488F600A1}"/>
              </a:ext>
            </a:extLst>
          </p:cNvPr>
          <p:cNvSpPr/>
          <p:nvPr/>
        </p:nvSpPr>
        <p:spPr>
          <a:xfrm>
            <a:off x="569595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4" name="Google Shape;16661;p32">
            <a:extLst>
              <a:ext uri="{FF2B5EF4-FFF2-40B4-BE49-F238E27FC236}">
                <a16:creationId xmlns:a16="http://schemas.microsoft.com/office/drawing/2014/main" id="{0CAFCC40-2A72-CBE9-3371-79BC55A718DD}"/>
              </a:ext>
            </a:extLst>
          </p:cNvPr>
          <p:cNvSpPr/>
          <p:nvPr/>
        </p:nvSpPr>
        <p:spPr>
          <a:xfrm>
            <a:off x="689104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6" name="Google Shape;16662;p32">
            <a:extLst>
              <a:ext uri="{FF2B5EF4-FFF2-40B4-BE49-F238E27FC236}">
                <a16:creationId xmlns:a16="http://schemas.microsoft.com/office/drawing/2014/main" id="{A0653E93-0A4E-E25F-C13D-9F1EEF594A2A}"/>
              </a:ext>
            </a:extLst>
          </p:cNvPr>
          <p:cNvSpPr/>
          <p:nvPr/>
        </p:nvSpPr>
        <p:spPr>
          <a:xfrm>
            <a:off x="808612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6" name="Google Shape;16729;p32">
            <a:extLst>
              <a:ext uri="{FF2B5EF4-FFF2-40B4-BE49-F238E27FC236}">
                <a16:creationId xmlns:a16="http://schemas.microsoft.com/office/drawing/2014/main" id="{A3C54D0A-33DE-46D2-E359-72CFC1B96D15}"/>
              </a:ext>
            </a:extLst>
          </p:cNvPr>
          <p:cNvSpPr/>
          <p:nvPr/>
        </p:nvSpPr>
        <p:spPr>
          <a:xfrm>
            <a:off x="211071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8" name="Google Shape;16730;p32">
            <a:extLst>
              <a:ext uri="{FF2B5EF4-FFF2-40B4-BE49-F238E27FC236}">
                <a16:creationId xmlns:a16="http://schemas.microsoft.com/office/drawing/2014/main" id="{0E7BE351-E468-3A40-0909-A2DEFADF1E0A}"/>
              </a:ext>
            </a:extLst>
          </p:cNvPr>
          <p:cNvSpPr/>
          <p:nvPr/>
        </p:nvSpPr>
        <p:spPr>
          <a:xfrm>
            <a:off x="330579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0" name="Google Shape;16731;p32">
            <a:extLst>
              <a:ext uri="{FF2B5EF4-FFF2-40B4-BE49-F238E27FC236}">
                <a16:creationId xmlns:a16="http://schemas.microsoft.com/office/drawing/2014/main" id="{E99A9645-8130-BDDC-65D5-6198A0142285}"/>
              </a:ext>
            </a:extLst>
          </p:cNvPr>
          <p:cNvSpPr/>
          <p:nvPr/>
        </p:nvSpPr>
        <p:spPr>
          <a:xfrm>
            <a:off x="450087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2" name="Google Shape;16732;p32">
            <a:extLst>
              <a:ext uri="{FF2B5EF4-FFF2-40B4-BE49-F238E27FC236}">
                <a16:creationId xmlns:a16="http://schemas.microsoft.com/office/drawing/2014/main" id="{6BC8E06F-DD01-566C-1E3C-13CEB6641EFA}"/>
              </a:ext>
            </a:extLst>
          </p:cNvPr>
          <p:cNvSpPr/>
          <p:nvPr/>
        </p:nvSpPr>
        <p:spPr>
          <a:xfrm>
            <a:off x="569595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4" name="Google Shape;16733;p32">
            <a:extLst>
              <a:ext uri="{FF2B5EF4-FFF2-40B4-BE49-F238E27FC236}">
                <a16:creationId xmlns:a16="http://schemas.microsoft.com/office/drawing/2014/main" id="{1B92656F-9E51-62A9-F491-2C99F7B844AD}"/>
              </a:ext>
            </a:extLst>
          </p:cNvPr>
          <p:cNvSpPr/>
          <p:nvPr/>
        </p:nvSpPr>
        <p:spPr>
          <a:xfrm>
            <a:off x="689104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6" name="Google Shape;16734;p32">
            <a:extLst>
              <a:ext uri="{FF2B5EF4-FFF2-40B4-BE49-F238E27FC236}">
                <a16:creationId xmlns:a16="http://schemas.microsoft.com/office/drawing/2014/main" id="{70CE0F8C-265A-4CD6-A75B-FEDA674647B2}"/>
              </a:ext>
            </a:extLst>
          </p:cNvPr>
          <p:cNvSpPr/>
          <p:nvPr/>
        </p:nvSpPr>
        <p:spPr>
          <a:xfrm>
            <a:off x="808612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6" name="Google Shape;16513;p32">
            <a:extLst>
              <a:ext uri="{FF2B5EF4-FFF2-40B4-BE49-F238E27FC236}">
                <a16:creationId xmlns:a16="http://schemas.microsoft.com/office/drawing/2014/main" id="{41AEB194-77EE-652A-57BB-DC79EBD8CC51}"/>
              </a:ext>
            </a:extLst>
          </p:cNvPr>
          <p:cNvSpPr/>
          <p:nvPr/>
        </p:nvSpPr>
        <p:spPr>
          <a:xfrm>
            <a:off x="200326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8" name="Google Shape;16514;p32">
            <a:extLst>
              <a:ext uri="{FF2B5EF4-FFF2-40B4-BE49-F238E27FC236}">
                <a16:creationId xmlns:a16="http://schemas.microsoft.com/office/drawing/2014/main" id="{2F3D05F3-6FE8-3938-1006-CE7955EB64EC}"/>
              </a:ext>
            </a:extLst>
          </p:cNvPr>
          <p:cNvSpPr/>
          <p:nvPr/>
        </p:nvSpPr>
        <p:spPr>
          <a:xfrm>
            <a:off x="319834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0" name="Google Shape;16515;p32">
            <a:extLst>
              <a:ext uri="{FF2B5EF4-FFF2-40B4-BE49-F238E27FC236}">
                <a16:creationId xmlns:a16="http://schemas.microsoft.com/office/drawing/2014/main" id="{BBB26B45-7DB8-C986-B6FF-C42BAE39E6AB}"/>
              </a:ext>
            </a:extLst>
          </p:cNvPr>
          <p:cNvSpPr/>
          <p:nvPr/>
        </p:nvSpPr>
        <p:spPr>
          <a:xfrm>
            <a:off x="439342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2" name="Google Shape;16516;p32">
            <a:extLst>
              <a:ext uri="{FF2B5EF4-FFF2-40B4-BE49-F238E27FC236}">
                <a16:creationId xmlns:a16="http://schemas.microsoft.com/office/drawing/2014/main" id="{94ACE6C2-FCDB-4ACC-4189-2D31FA1F206A}"/>
              </a:ext>
            </a:extLst>
          </p:cNvPr>
          <p:cNvSpPr/>
          <p:nvPr/>
        </p:nvSpPr>
        <p:spPr>
          <a:xfrm>
            <a:off x="558850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4" name="Google Shape;16517;p32">
            <a:extLst>
              <a:ext uri="{FF2B5EF4-FFF2-40B4-BE49-F238E27FC236}">
                <a16:creationId xmlns:a16="http://schemas.microsoft.com/office/drawing/2014/main" id="{E82B4016-9C0A-620D-AA2C-F1895914990B}"/>
              </a:ext>
            </a:extLst>
          </p:cNvPr>
          <p:cNvSpPr/>
          <p:nvPr/>
        </p:nvSpPr>
        <p:spPr>
          <a:xfrm>
            <a:off x="678359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6" name="Google Shape;16518;p32">
            <a:extLst>
              <a:ext uri="{FF2B5EF4-FFF2-40B4-BE49-F238E27FC236}">
                <a16:creationId xmlns:a16="http://schemas.microsoft.com/office/drawing/2014/main" id="{9E1B995B-8A29-4A4D-A3E7-1E75C24129F3}"/>
              </a:ext>
            </a:extLst>
          </p:cNvPr>
          <p:cNvSpPr/>
          <p:nvPr/>
        </p:nvSpPr>
        <p:spPr>
          <a:xfrm>
            <a:off x="797867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6" name="Google Shape;16585;p32">
            <a:extLst>
              <a:ext uri="{FF2B5EF4-FFF2-40B4-BE49-F238E27FC236}">
                <a16:creationId xmlns:a16="http://schemas.microsoft.com/office/drawing/2014/main" id="{5A8A4FBD-444A-A79B-FBAE-37D3152B7724}"/>
              </a:ext>
            </a:extLst>
          </p:cNvPr>
          <p:cNvSpPr/>
          <p:nvPr/>
        </p:nvSpPr>
        <p:spPr>
          <a:xfrm>
            <a:off x="200326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8" name="Google Shape;16586;p32">
            <a:extLst>
              <a:ext uri="{FF2B5EF4-FFF2-40B4-BE49-F238E27FC236}">
                <a16:creationId xmlns:a16="http://schemas.microsoft.com/office/drawing/2014/main" id="{0A0DB3FE-CFB7-6E67-0FC5-2BE979AE8C6A}"/>
              </a:ext>
            </a:extLst>
          </p:cNvPr>
          <p:cNvSpPr/>
          <p:nvPr/>
        </p:nvSpPr>
        <p:spPr>
          <a:xfrm>
            <a:off x="319834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0" name="Google Shape;16587;p32">
            <a:extLst>
              <a:ext uri="{FF2B5EF4-FFF2-40B4-BE49-F238E27FC236}">
                <a16:creationId xmlns:a16="http://schemas.microsoft.com/office/drawing/2014/main" id="{987E6151-8412-CDAD-B5EA-03EF7FED8EB4}"/>
              </a:ext>
            </a:extLst>
          </p:cNvPr>
          <p:cNvSpPr/>
          <p:nvPr/>
        </p:nvSpPr>
        <p:spPr>
          <a:xfrm>
            <a:off x="439342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2" name="Google Shape;16588;p32">
            <a:extLst>
              <a:ext uri="{FF2B5EF4-FFF2-40B4-BE49-F238E27FC236}">
                <a16:creationId xmlns:a16="http://schemas.microsoft.com/office/drawing/2014/main" id="{7F3BB573-7742-35C8-9542-17557AB9DA75}"/>
              </a:ext>
            </a:extLst>
          </p:cNvPr>
          <p:cNvSpPr/>
          <p:nvPr/>
        </p:nvSpPr>
        <p:spPr>
          <a:xfrm>
            <a:off x="558850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4" name="Google Shape;16589;p32">
            <a:extLst>
              <a:ext uri="{FF2B5EF4-FFF2-40B4-BE49-F238E27FC236}">
                <a16:creationId xmlns:a16="http://schemas.microsoft.com/office/drawing/2014/main" id="{59CD1D86-D978-15A7-EB57-CC1001325A32}"/>
              </a:ext>
            </a:extLst>
          </p:cNvPr>
          <p:cNvSpPr/>
          <p:nvPr/>
        </p:nvSpPr>
        <p:spPr>
          <a:xfrm>
            <a:off x="678359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6" name="Google Shape;16590;p32">
            <a:extLst>
              <a:ext uri="{FF2B5EF4-FFF2-40B4-BE49-F238E27FC236}">
                <a16:creationId xmlns:a16="http://schemas.microsoft.com/office/drawing/2014/main" id="{ABB58856-7347-93BD-C616-B21F984D6979}"/>
              </a:ext>
            </a:extLst>
          </p:cNvPr>
          <p:cNvSpPr/>
          <p:nvPr/>
        </p:nvSpPr>
        <p:spPr>
          <a:xfrm>
            <a:off x="797867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6" name="Google Shape;16657;p32">
            <a:extLst>
              <a:ext uri="{FF2B5EF4-FFF2-40B4-BE49-F238E27FC236}">
                <a16:creationId xmlns:a16="http://schemas.microsoft.com/office/drawing/2014/main" id="{4763E97D-3060-373C-9ECA-7920690E68D5}"/>
              </a:ext>
            </a:extLst>
          </p:cNvPr>
          <p:cNvSpPr/>
          <p:nvPr/>
        </p:nvSpPr>
        <p:spPr>
          <a:xfrm>
            <a:off x="200326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8" name="Google Shape;16658;p32">
            <a:extLst>
              <a:ext uri="{FF2B5EF4-FFF2-40B4-BE49-F238E27FC236}">
                <a16:creationId xmlns:a16="http://schemas.microsoft.com/office/drawing/2014/main" id="{B3AD3F1C-FEED-2981-8B8F-0619C35661E2}"/>
              </a:ext>
            </a:extLst>
          </p:cNvPr>
          <p:cNvSpPr/>
          <p:nvPr/>
        </p:nvSpPr>
        <p:spPr>
          <a:xfrm>
            <a:off x="319834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0" name="Google Shape;16659;p32">
            <a:extLst>
              <a:ext uri="{FF2B5EF4-FFF2-40B4-BE49-F238E27FC236}">
                <a16:creationId xmlns:a16="http://schemas.microsoft.com/office/drawing/2014/main" id="{91FA5D66-7934-7931-23E7-CFE922E25428}"/>
              </a:ext>
            </a:extLst>
          </p:cNvPr>
          <p:cNvSpPr/>
          <p:nvPr/>
        </p:nvSpPr>
        <p:spPr>
          <a:xfrm>
            <a:off x="439342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2" name="Google Shape;16660;p32">
            <a:extLst>
              <a:ext uri="{FF2B5EF4-FFF2-40B4-BE49-F238E27FC236}">
                <a16:creationId xmlns:a16="http://schemas.microsoft.com/office/drawing/2014/main" id="{C2BDEF2B-A6CC-7E7B-413A-861DEA4DE7A1}"/>
              </a:ext>
            </a:extLst>
          </p:cNvPr>
          <p:cNvSpPr/>
          <p:nvPr/>
        </p:nvSpPr>
        <p:spPr>
          <a:xfrm>
            <a:off x="558850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4" name="Google Shape;16661;p32">
            <a:extLst>
              <a:ext uri="{FF2B5EF4-FFF2-40B4-BE49-F238E27FC236}">
                <a16:creationId xmlns:a16="http://schemas.microsoft.com/office/drawing/2014/main" id="{A5B66BA6-F3FE-4721-81B0-935BF2A11A31}"/>
              </a:ext>
            </a:extLst>
          </p:cNvPr>
          <p:cNvSpPr/>
          <p:nvPr/>
        </p:nvSpPr>
        <p:spPr>
          <a:xfrm>
            <a:off x="678359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6" name="Google Shape;16662;p32">
            <a:extLst>
              <a:ext uri="{FF2B5EF4-FFF2-40B4-BE49-F238E27FC236}">
                <a16:creationId xmlns:a16="http://schemas.microsoft.com/office/drawing/2014/main" id="{10F95A72-B123-C60D-30F0-7F62E25498D0}"/>
              </a:ext>
            </a:extLst>
          </p:cNvPr>
          <p:cNvSpPr/>
          <p:nvPr/>
        </p:nvSpPr>
        <p:spPr>
          <a:xfrm>
            <a:off x="797867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6" name="Google Shape;16729;p32">
            <a:extLst>
              <a:ext uri="{FF2B5EF4-FFF2-40B4-BE49-F238E27FC236}">
                <a16:creationId xmlns:a16="http://schemas.microsoft.com/office/drawing/2014/main" id="{55074359-5979-153A-43ED-F613DF02C429}"/>
              </a:ext>
            </a:extLst>
          </p:cNvPr>
          <p:cNvSpPr/>
          <p:nvPr/>
        </p:nvSpPr>
        <p:spPr>
          <a:xfrm>
            <a:off x="200326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8" name="Google Shape;16730;p32">
            <a:extLst>
              <a:ext uri="{FF2B5EF4-FFF2-40B4-BE49-F238E27FC236}">
                <a16:creationId xmlns:a16="http://schemas.microsoft.com/office/drawing/2014/main" id="{8D6FB1F9-A7B8-FCC0-76EA-A5B3D718945B}"/>
              </a:ext>
            </a:extLst>
          </p:cNvPr>
          <p:cNvSpPr/>
          <p:nvPr/>
        </p:nvSpPr>
        <p:spPr>
          <a:xfrm>
            <a:off x="319834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0" name="Google Shape;16731;p32">
            <a:extLst>
              <a:ext uri="{FF2B5EF4-FFF2-40B4-BE49-F238E27FC236}">
                <a16:creationId xmlns:a16="http://schemas.microsoft.com/office/drawing/2014/main" id="{8FB7971D-B3B7-858C-6C66-868D9CAA7327}"/>
              </a:ext>
            </a:extLst>
          </p:cNvPr>
          <p:cNvSpPr/>
          <p:nvPr/>
        </p:nvSpPr>
        <p:spPr>
          <a:xfrm>
            <a:off x="439342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2" name="Google Shape;16732;p32">
            <a:extLst>
              <a:ext uri="{FF2B5EF4-FFF2-40B4-BE49-F238E27FC236}">
                <a16:creationId xmlns:a16="http://schemas.microsoft.com/office/drawing/2014/main" id="{5C477600-6103-82BE-55EF-783B66E04837}"/>
              </a:ext>
            </a:extLst>
          </p:cNvPr>
          <p:cNvSpPr/>
          <p:nvPr/>
        </p:nvSpPr>
        <p:spPr>
          <a:xfrm>
            <a:off x="558850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4" name="Google Shape;16733;p32">
            <a:extLst>
              <a:ext uri="{FF2B5EF4-FFF2-40B4-BE49-F238E27FC236}">
                <a16:creationId xmlns:a16="http://schemas.microsoft.com/office/drawing/2014/main" id="{A321593E-6954-5322-219C-560A53DA8825}"/>
              </a:ext>
            </a:extLst>
          </p:cNvPr>
          <p:cNvSpPr/>
          <p:nvPr/>
        </p:nvSpPr>
        <p:spPr>
          <a:xfrm>
            <a:off x="678359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6" name="Google Shape;16734;p32">
            <a:extLst>
              <a:ext uri="{FF2B5EF4-FFF2-40B4-BE49-F238E27FC236}">
                <a16:creationId xmlns:a16="http://schemas.microsoft.com/office/drawing/2014/main" id="{6893910C-AA3A-DC20-84F0-CF337913939E}"/>
              </a:ext>
            </a:extLst>
          </p:cNvPr>
          <p:cNvSpPr/>
          <p:nvPr/>
        </p:nvSpPr>
        <p:spPr>
          <a:xfrm>
            <a:off x="797867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4" name="Google Shape;16522;p32">
            <a:extLst>
              <a:ext uri="{FF2B5EF4-FFF2-40B4-BE49-F238E27FC236}">
                <a16:creationId xmlns:a16="http://schemas.microsoft.com/office/drawing/2014/main" id="{E0017C5B-7BB1-CA8D-0F6C-9254DA032F85}"/>
              </a:ext>
            </a:extLst>
          </p:cNvPr>
          <p:cNvSpPr/>
          <p:nvPr/>
        </p:nvSpPr>
        <p:spPr>
          <a:xfrm>
            <a:off x="8343010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6" name="Google Shape;16523;p32">
            <a:extLst>
              <a:ext uri="{FF2B5EF4-FFF2-40B4-BE49-F238E27FC236}">
                <a16:creationId xmlns:a16="http://schemas.microsoft.com/office/drawing/2014/main" id="{EBED114D-154B-3380-7893-7171A2C516DA}"/>
              </a:ext>
            </a:extLst>
          </p:cNvPr>
          <p:cNvSpPr/>
          <p:nvPr/>
        </p:nvSpPr>
        <p:spPr>
          <a:xfrm>
            <a:off x="8462518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8" name="Google Shape;16524;p32">
            <a:extLst>
              <a:ext uri="{FF2B5EF4-FFF2-40B4-BE49-F238E27FC236}">
                <a16:creationId xmlns:a16="http://schemas.microsoft.com/office/drawing/2014/main" id="{8E8B338D-44F0-C266-9D26-01B20C02FDF4}"/>
              </a:ext>
            </a:extLst>
          </p:cNvPr>
          <p:cNvSpPr/>
          <p:nvPr/>
        </p:nvSpPr>
        <p:spPr>
          <a:xfrm>
            <a:off x="8582026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0" name="Google Shape;16525;p32">
            <a:extLst>
              <a:ext uri="{FF2B5EF4-FFF2-40B4-BE49-F238E27FC236}">
                <a16:creationId xmlns:a16="http://schemas.microsoft.com/office/drawing/2014/main" id="{BD268177-3ECE-44E1-EC06-AA14F301565A}"/>
              </a:ext>
            </a:extLst>
          </p:cNvPr>
          <p:cNvSpPr/>
          <p:nvPr/>
        </p:nvSpPr>
        <p:spPr>
          <a:xfrm>
            <a:off x="8701534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2" name="Google Shape;16526;p32">
            <a:extLst>
              <a:ext uri="{FF2B5EF4-FFF2-40B4-BE49-F238E27FC236}">
                <a16:creationId xmlns:a16="http://schemas.microsoft.com/office/drawing/2014/main" id="{6A68B9B7-5D12-CB27-83B6-92DAB090F3AE}"/>
              </a:ext>
            </a:extLst>
          </p:cNvPr>
          <p:cNvSpPr/>
          <p:nvPr/>
        </p:nvSpPr>
        <p:spPr>
          <a:xfrm>
            <a:off x="8821043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4" name="Google Shape;16527;p32">
            <a:extLst>
              <a:ext uri="{FF2B5EF4-FFF2-40B4-BE49-F238E27FC236}">
                <a16:creationId xmlns:a16="http://schemas.microsoft.com/office/drawing/2014/main" id="{F17C9136-A402-5665-3216-89169DD56478}"/>
              </a:ext>
            </a:extLst>
          </p:cNvPr>
          <p:cNvSpPr/>
          <p:nvPr/>
        </p:nvSpPr>
        <p:spPr>
          <a:xfrm>
            <a:off x="8940551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4" name="Google Shape;16522;p32">
            <a:extLst>
              <a:ext uri="{FF2B5EF4-FFF2-40B4-BE49-F238E27FC236}">
                <a16:creationId xmlns:a16="http://schemas.microsoft.com/office/drawing/2014/main" id="{58B61F79-0522-4237-6F3E-BACF4FD76661}"/>
              </a:ext>
            </a:extLst>
          </p:cNvPr>
          <p:cNvSpPr/>
          <p:nvPr/>
        </p:nvSpPr>
        <p:spPr>
          <a:xfrm>
            <a:off x="8343010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6" name="Google Shape;16523;p32">
            <a:extLst>
              <a:ext uri="{FF2B5EF4-FFF2-40B4-BE49-F238E27FC236}">
                <a16:creationId xmlns:a16="http://schemas.microsoft.com/office/drawing/2014/main" id="{D52699B0-1087-23DA-9DDE-05B46F1B2B91}"/>
              </a:ext>
            </a:extLst>
          </p:cNvPr>
          <p:cNvSpPr/>
          <p:nvPr/>
        </p:nvSpPr>
        <p:spPr>
          <a:xfrm>
            <a:off x="8462518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8" name="Google Shape;16524;p32">
            <a:extLst>
              <a:ext uri="{FF2B5EF4-FFF2-40B4-BE49-F238E27FC236}">
                <a16:creationId xmlns:a16="http://schemas.microsoft.com/office/drawing/2014/main" id="{AFAC315B-02D1-D631-9250-434611ACED88}"/>
              </a:ext>
            </a:extLst>
          </p:cNvPr>
          <p:cNvSpPr/>
          <p:nvPr/>
        </p:nvSpPr>
        <p:spPr>
          <a:xfrm>
            <a:off x="8582026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0" name="Google Shape;16525;p32">
            <a:extLst>
              <a:ext uri="{FF2B5EF4-FFF2-40B4-BE49-F238E27FC236}">
                <a16:creationId xmlns:a16="http://schemas.microsoft.com/office/drawing/2014/main" id="{B0956D2A-198F-8883-276C-3AFACDAF55F7}"/>
              </a:ext>
            </a:extLst>
          </p:cNvPr>
          <p:cNvSpPr/>
          <p:nvPr/>
        </p:nvSpPr>
        <p:spPr>
          <a:xfrm>
            <a:off x="8701534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2" name="Google Shape;16526;p32">
            <a:extLst>
              <a:ext uri="{FF2B5EF4-FFF2-40B4-BE49-F238E27FC236}">
                <a16:creationId xmlns:a16="http://schemas.microsoft.com/office/drawing/2014/main" id="{CA93E882-00FC-BFFB-ADB0-4F40D7639228}"/>
              </a:ext>
            </a:extLst>
          </p:cNvPr>
          <p:cNvSpPr/>
          <p:nvPr/>
        </p:nvSpPr>
        <p:spPr>
          <a:xfrm>
            <a:off x="8821043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4" name="Google Shape;16527;p32">
            <a:extLst>
              <a:ext uri="{FF2B5EF4-FFF2-40B4-BE49-F238E27FC236}">
                <a16:creationId xmlns:a16="http://schemas.microsoft.com/office/drawing/2014/main" id="{CEE5DCF9-87B7-DFBC-1D70-2C560E4F001B}"/>
              </a:ext>
            </a:extLst>
          </p:cNvPr>
          <p:cNvSpPr/>
          <p:nvPr/>
        </p:nvSpPr>
        <p:spPr>
          <a:xfrm>
            <a:off x="8940551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4" name="Google Shape;16594;p32">
            <a:extLst>
              <a:ext uri="{FF2B5EF4-FFF2-40B4-BE49-F238E27FC236}">
                <a16:creationId xmlns:a16="http://schemas.microsoft.com/office/drawing/2014/main" id="{2D52D7B3-CF94-68BD-7E01-604D5F0B43AC}"/>
              </a:ext>
            </a:extLst>
          </p:cNvPr>
          <p:cNvSpPr/>
          <p:nvPr/>
        </p:nvSpPr>
        <p:spPr>
          <a:xfrm>
            <a:off x="8343010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6" name="Google Shape;16595;p32">
            <a:extLst>
              <a:ext uri="{FF2B5EF4-FFF2-40B4-BE49-F238E27FC236}">
                <a16:creationId xmlns:a16="http://schemas.microsoft.com/office/drawing/2014/main" id="{01F026FB-59C2-61E1-B1D8-EB20F1EFF4C5}"/>
              </a:ext>
            </a:extLst>
          </p:cNvPr>
          <p:cNvSpPr/>
          <p:nvPr/>
        </p:nvSpPr>
        <p:spPr>
          <a:xfrm>
            <a:off x="8462518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8" name="Google Shape;16596;p32">
            <a:extLst>
              <a:ext uri="{FF2B5EF4-FFF2-40B4-BE49-F238E27FC236}">
                <a16:creationId xmlns:a16="http://schemas.microsoft.com/office/drawing/2014/main" id="{6B568F6E-999E-5F27-7D47-76B1C2DB6D87}"/>
              </a:ext>
            </a:extLst>
          </p:cNvPr>
          <p:cNvSpPr/>
          <p:nvPr/>
        </p:nvSpPr>
        <p:spPr>
          <a:xfrm>
            <a:off x="8582026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0" name="Google Shape;16597;p32">
            <a:extLst>
              <a:ext uri="{FF2B5EF4-FFF2-40B4-BE49-F238E27FC236}">
                <a16:creationId xmlns:a16="http://schemas.microsoft.com/office/drawing/2014/main" id="{95A60403-A72A-0640-7DEA-5908AC3A7D48}"/>
              </a:ext>
            </a:extLst>
          </p:cNvPr>
          <p:cNvSpPr/>
          <p:nvPr/>
        </p:nvSpPr>
        <p:spPr>
          <a:xfrm>
            <a:off x="8701534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2" name="Google Shape;16598;p32">
            <a:extLst>
              <a:ext uri="{FF2B5EF4-FFF2-40B4-BE49-F238E27FC236}">
                <a16:creationId xmlns:a16="http://schemas.microsoft.com/office/drawing/2014/main" id="{BA8FA638-7F14-EFED-3BC1-782BE03B61C5}"/>
              </a:ext>
            </a:extLst>
          </p:cNvPr>
          <p:cNvSpPr/>
          <p:nvPr/>
        </p:nvSpPr>
        <p:spPr>
          <a:xfrm>
            <a:off x="8821043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4" name="Google Shape;16599;p32">
            <a:extLst>
              <a:ext uri="{FF2B5EF4-FFF2-40B4-BE49-F238E27FC236}">
                <a16:creationId xmlns:a16="http://schemas.microsoft.com/office/drawing/2014/main" id="{523835D3-910F-5635-5766-C2CC9BBC61C4}"/>
              </a:ext>
            </a:extLst>
          </p:cNvPr>
          <p:cNvSpPr/>
          <p:nvPr/>
        </p:nvSpPr>
        <p:spPr>
          <a:xfrm>
            <a:off x="8940551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4" name="Google Shape;16666;p32">
            <a:extLst>
              <a:ext uri="{FF2B5EF4-FFF2-40B4-BE49-F238E27FC236}">
                <a16:creationId xmlns:a16="http://schemas.microsoft.com/office/drawing/2014/main" id="{58F10AA8-F163-2363-1BD9-D31557E6D990}"/>
              </a:ext>
            </a:extLst>
          </p:cNvPr>
          <p:cNvSpPr/>
          <p:nvPr/>
        </p:nvSpPr>
        <p:spPr>
          <a:xfrm>
            <a:off x="8343010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6" name="Google Shape;16667;p32">
            <a:extLst>
              <a:ext uri="{FF2B5EF4-FFF2-40B4-BE49-F238E27FC236}">
                <a16:creationId xmlns:a16="http://schemas.microsoft.com/office/drawing/2014/main" id="{1F8A2B59-C4BE-AC7A-8A9D-45E7018148EA}"/>
              </a:ext>
            </a:extLst>
          </p:cNvPr>
          <p:cNvSpPr/>
          <p:nvPr/>
        </p:nvSpPr>
        <p:spPr>
          <a:xfrm>
            <a:off x="8462518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8" name="Google Shape;16668;p32">
            <a:extLst>
              <a:ext uri="{FF2B5EF4-FFF2-40B4-BE49-F238E27FC236}">
                <a16:creationId xmlns:a16="http://schemas.microsoft.com/office/drawing/2014/main" id="{136CD09C-2FCD-0EFF-BE57-4150F1197798}"/>
              </a:ext>
            </a:extLst>
          </p:cNvPr>
          <p:cNvSpPr/>
          <p:nvPr/>
        </p:nvSpPr>
        <p:spPr>
          <a:xfrm>
            <a:off x="8582026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0" name="Google Shape;16669;p32">
            <a:extLst>
              <a:ext uri="{FF2B5EF4-FFF2-40B4-BE49-F238E27FC236}">
                <a16:creationId xmlns:a16="http://schemas.microsoft.com/office/drawing/2014/main" id="{58BDE442-4D45-3B6A-1E3F-9B18D20549C8}"/>
              </a:ext>
            </a:extLst>
          </p:cNvPr>
          <p:cNvSpPr/>
          <p:nvPr/>
        </p:nvSpPr>
        <p:spPr>
          <a:xfrm>
            <a:off x="8701534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2" name="Google Shape;16670;p32">
            <a:extLst>
              <a:ext uri="{FF2B5EF4-FFF2-40B4-BE49-F238E27FC236}">
                <a16:creationId xmlns:a16="http://schemas.microsoft.com/office/drawing/2014/main" id="{99939E9F-49F6-6C6F-66E6-DD9DD7053E06}"/>
              </a:ext>
            </a:extLst>
          </p:cNvPr>
          <p:cNvSpPr/>
          <p:nvPr/>
        </p:nvSpPr>
        <p:spPr>
          <a:xfrm>
            <a:off x="8821043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4" name="Google Shape;16671;p32">
            <a:extLst>
              <a:ext uri="{FF2B5EF4-FFF2-40B4-BE49-F238E27FC236}">
                <a16:creationId xmlns:a16="http://schemas.microsoft.com/office/drawing/2014/main" id="{41148AE1-989E-D9F3-7546-2AF24AE7CC80}"/>
              </a:ext>
            </a:extLst>
          </p:cNvPr>
          <p:cNvSpPr/>
          <p:nvPr/>
        </p:nvSpPr>
        <p:spPr>
          <a:xfrm>
            <a:off x="8940551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4" name="Google Shape;16738;p32">
            <a:extLst>
              <a:ext uri="{FF2B5EF4-FFF2-40B4-BE49-F238E27FC236}">
                <a16:creationId xmlns:a16="http://schemas.microsoft.com/office/drawing/2014/main" id="{5483D768-214A-2AB1-224D-215BA623CCFD}"/>
              </a:ext>
            </a:extLst>
          </p:cNvPr>
          <p:cNvSpPr/>
          <p:nvPr/>
        </p:nvSpPr>
        <p:spPr>
          <a:xfrm>
            <a:off x="8343010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6" name="Google Shape;16739;p32">
            <a:extLst>
              <a:ext uri="{FF2B5EF4-FFF2-40B4-BE49-F238E27FC236}">
                <a16:creationId xmlns:a16="http://schemas.microsoft.com/office/drawing/2014/main" id="{6FF71024-6663-A135-C0EF-949649AA17AF}"/>
              </a:ext>
            </a:extLst>
          </p:cNvPr>
          <p:cNvSpPr/>
          <p:nvPr/>
        </p:nvSpPr>
        <p:spPr>
          <a:xfrm>
            <a:off x="8462518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8" name="Google Shape;16740;p32">
            <a:extLst>
              <a:ext uri="{FF2B5EF4-FFF2-40B4-BE49-F238E27FC236}">
                <a16:creationId xmlns:a16="http://schemas.microsoft.com/office/drawing/2014/main" id="{A79354F2-E3E1-DF86-33AB-7ACC0A85DABA}"/>
              </a:ext>
            </a:extLst>
          </p:cNvPr>
          <p:cNvSpPr/>
          <p:nvPr/>
        </p:nvSpPr>
        <p:spPr>
          <a:xfrm>
            <a:off x="8582026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0" name="Google Shape;16741;p32">
            <a:extLst>
              <a:ext uri="{FF2B5EF4-FFF2-40B4-BE49-F238E27FC236}">
                <a16:creationId xmlns:a16="http://schemas.microsoft.com/office/drawing/2014/main" id="{BDB6AB59-68FE-0BD9-7A78-3C54EB8A32B0}"/>
              </a:ext>
            </a:extLst>
          </p:cNvPr>
          <p:cNvSpPr/>
          <p:nvPr/>
        </p:nvSpPr>
        <p:spPr>
          <a:xfrm>
            <a:off x="8701534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2" name="Google Shape;16742;p32">
            <a:extLst>
              <a:ext uri="{FF2B5EF4-FFF2-40B4-BE49-F238E27FC236}">
                <a16:creationId xmlns:a16="http://schemas.microsoft.com/office/drawing/2014/main" id="{BB877B1A-9DB1-D81E-49AA-B4C7210F3CF5}"/>
              </a:ext>
            </a:extLst>
          </p:cNvPr>
          <p:cNvSpPr/>
          <p:nvPr/>
        </p:nvSpPr>
        <p:spPr>
          <a:xfrm>
            <a:off x="8821043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4" name="Google Shape;16743;p32">
            <a:extLst>
              <a:ext uri="{FF2B5EF4-FFF2-40B4-BE49-F238E27FC236}">
                <a16:creationId xmlns:a16="http://schemas.microsoft.com/office/drawing/2014/main" id="{D2761DD4-1D04-09DF-F958-5839A7862459}"/>
              </a:ext>
            </a:extLst>
          </p:cNvPr>
          <p:cNvSpPr/>
          <p:nvPr/>
        </p:nvSpPr>
        <p:spPr>
          <a:xfrm>
            <a:off x="8940551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4" name="Google Shape;16522;p32">
            <a:extLst>
              <a:ext uri="{FF2B5EF4-FFF2-40B4-BE49-F238E27FC236}">
                <a16:creationId xmlns:a16="http://schemas.microsoft.com/office/drawing/2014/main" id="{337B4781-2CFE-3121-DF19-2FF0A956BAD2}"/>
              </a:ext>
            </a:extLst>
          </p:cNvPr>
          <p:cNvSpPr/>
          <p:nvPr/>
        </p:nvSpPr>
        <p:spPr>
          <a:xfrm>
            <a:off x="8343010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6" name="Google Shape;16523;p32">
            <a:extLst>
              <a:ext uri="{FF2B5EF4-FFF2-40B4-BE49-F238E27FC236}">
                <a16:creationId xmlns:a16="http://schemas.microsoft.com/office/drawing/2014/main" id="{1EAC9AAC-580B-5530-2178-38CEAB39A849}"/>
              </a:ext>
            </a:extLst>
          </p:cNvPr>
          <p:cNvSpPr/>
          <p:nvPr/>
        </p:nvSpPr>
        <p:spPr>
          <a:xfrm>
            <a:off x="8462518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8" name="Google Shape;16524;p32">
            <a:extLst>
              <a:ext uri="{FF2B5EF4-FFF2-40B4-BE49-F238E27FC236}">
                <a16:creationId xmlns:a16="http://schemas.microsoft.com/office/drawing/2014/main" id="{B5966D92-66B5-38C0-9556-568D7DF75252}"/>
              </a:ext>
            </a:extLst>
          </p:cNvPr>
          <p:cNvSpPr/>
          <p:nvPr/>
        </p:nvSpPr>
        <p:spPr>
          <a:xfrm>
            <a:off x="8582026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0" name="Google Shape;16525;p32">
            <a:extLst>
              <a:ext uri="{FF2B5EF4-FFF2-40B4-BE49-F238E27FC236}">
                <a16:creationId xmlns:a16="http://schemas.microsoft.com/office/drawing/2014/main" id="{EB922682-0C35-93C9-92F6-C00D3A09CA6F}"/>
              </a:ext>
            </a:extLst>
          </p:cNvPr>
          <p:cNvSpPr/>
          <p:nvPr/>
        </p:nvSpPr>
        <p:spPr>
          <a:xfrm>
            <a:off x="8701534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2" name="Google Shape;16526;p32">
            <a:extLst>
              <a:ext uri="{FF2B5EF4-FFF2-40B4-BE49-F238E27FC236}">
                <a16:creationId xmlns:a16="http://schemas.microsoft.com/office/drawing/2014/main" id="{FB282F80-F990-3E2D-8089-7B7D7BF57318}"/>
              </a:ext>
            </a:extLst>
          </p:cNvPr>
          <p:cNvSpPr/>
          <p:nvPr/>
        </p:nvSpPr>
        <p:spPr>
          <a:xfrm>
            <a:off x="8821043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4" name="Google Shape;16527;p32">
            <a:extLst>
              <a:ext uri="{FF2B5EF4-FFF2-40B4-BE49-F238E27FC236}">
                <a16:creationId xmlns:a16="http://schemas.microsoft.com/office/drawing/2014/main" id="{A127A883-EC8D-9CB2-FAC1-3E4202385A48}"/>
              </a:ext>
            </a:extLst>
          </p:cNvPr>
          <p:cNvSpPr/>
          <p:nvPr/>
        </p:nvSpPr>
        <p:spPr>
          <a:xfrm>
            <a:off x="8940551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4" name="Google Shape;16594;p32">
            <a:extLst>
              <a:ext uri="{FF2B5EF4-FFF2-40B4-BE49-F238E27FC236}">
                <a16:creationId xmlns:a16="http://schemas.microsoft.com/office/drawing/2014/main" id="{74CA471E-227C-1CE0-6FF0-41614FDA0CA1}"/>
              </a:ext>
            </a:extLst>
          </p:cNvPr>
          <p:cNvSpPr/>
          <p:nvPr/>
        </p:nvSpPr>
        <p:spPr>
          <a:xfrm>
            <a:off x="8343010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6" name="Google Shape;16595;p32">
            <a:extLst>
              <a:ext uri="{FF2B5EF4-FFF2-40B4-BE49-F238E27FC236}">
                <a16:creationId xmlns:a16="http://schemas.microsoft.com/office/drawing/2014/main" id="{3115ECB9-F5E9-8D56-4DD8-3B8538A8CED3}"/>
              </a:ext>
            </a:extLst>
          </p:cNvPr>
          <p:cNvSpPr/>
          <p:nvPr/>
        </p:nvSpPr>
        <p:spPr>
          <a:xfrm>
            <a:off x="8462518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8" name="Google Shape;16596;p32">
            <a:extLst>
              <a:ext uri="{FF2B5EF4-FFF2-40B4-BE49-F238E27FC236}">
                <a16:creationId xmlns:a16="http://schemas.microsoft.com/office/drawing/2014/main" id="{1400E12E-31E0-7D82-5324-83CADE0DC74F}"/>
              </a:ext>
            </a:extLst>
          </p:cNvPr>
          <p:cNvSpPr/>
          <p:nvPr/>
        </p:nvSpPr>
        <p:spPr>
          <a:xfrm>
            <a:off x="8582026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0" name="Google Shape;16597;p32">
            <a:extLst>
              <a:ext uri="{FF2B5EF4-FFF2-40B4-BE49-F238E27FC236}">
                <a16:creationId xmlns:a16="http://schemas.microsoft.com/office/drawing/2014/main" id="{CB23A189-93ED-4A70-64C2-EEE8AC77EDAB}"/>
              </a:ext>
            </a:extLst>
          </p:cNvPr>
          <p:cNvSpPr/>
          <p:nvPr/>
        </p:nvSpPr>
        <p:spPr>
          <a:xfrm>
            <a:off x="8701534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2" name="Google Shape;16598;p32">
            <a:extLst>
              <a:ext uri="{FF2B5EF4-FFF2-40B4-BE49-F238E27FC236}">
                <a16:creationId xmlns:a16="http://schemas.microsoft.com/office/drawing/2014/main" id="{D185F992-E784-C2C9-5B93-4DED2FBC341E}"/>
              </a:ext>
            </a:extLst>
          </p:cNvPr>
          <p:cNvSpPr/>
          <p:nvPr/>
        </p:nvSpPr>
        <p:spPr>
          <a:xfrm>
            <a:off x="8821043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4" name="Google Shape;16599;p32">
            <a:extLst>
              <a:ext uri="{FF2B5EF4-FFF2-40B4-BE49-F238E27FC236}">
                <a16:creationId xmlns:a16="http://schemas.microsoft.com/office/drawing/2014/main" id="{C4DB2BFD-F7ED-0594-FA4E-BC725AF319BE}"/>
              </a:ext>
            </a:extLst>
          </p:cNvPr>
          <p:cNvSpPr/>
          <p:nvPr/>
        </p:nvSpPr>
        <p:spPr>
          <a:xfrm>
            <a:off x="8940551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4" name="Google Shape;16666;p32">
            <a:extLst>
              <a:ext uri="{FF2B5EF4-FFF2-40B4-BE49-F238E27FC236}">
                <a16:creationId xmlns:a16="http://schemas.microsoft.com/office/drawing/2014/main" id="{0AF9204E-3D57-8F74-639A-3BE370D6593E}"/>
              </a:ext>
            </a:extLst>
          </p:cNvPr>
          <p:cNvSpPr/>
          <p:nvPr/>
        </p:nvSpPr>
        <p:spPr>
          <a:xfrm>
            <a:off x="8343010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6" name="Google Shape;16667;p32">
            <a:extLst>
              <a:ext uri="{FF2B5EF4-FFF2-40B4-BE49-F238E27FC236}">
                <a16:creationId xmlns:a16="http://schemas.microsoft.com/office/drawing/2014/main" id="{DAB0C2EB-4665-5701-A215-2095E2CCADC0}"/>
              </a:ext>
            </a:extLst>
          </p:cNvPr>
          <p:cNvSpPr/>
          <p:nvPr/>
        </p:nvSpPr>
        <p:spPr>
          <a:xfrm>
            <a:off x="8462518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8" name="Google Shape;16668;p32">
            <a:extLst>
              <a:ext uri="{FF2B5EF4-FFF2-40B4-BE49-F238E27FC236}">
                <a16:creationId xmlns:a16="http://schemas.microsoft.com/office/drawing/2014/main" id="{8F82A01D-DEFC-C749-84E6-2B173878983B}"/>
              </a:ext>
            </a:extLst>
          </p:cNvPr>
          <p:cNvSpPr/>
          <p:nvPr/>
        </p:nvSpPr>
        <p:spPr>
          <a:xfrm>
            <a:off x="8582026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0" name="Google Shape;16669;p32">
            <a:extLst>
              <a:ext uri="{FF2B5EF4-FFF2-40B4-BE49-F238E27FC236}">
                <a16:creationId xmlns:a16="http://schemas.microsoft.com/office/drawing/2014/main" id="{AAFC2C1A-112E-CC78-E382-0D88E031FD2A}"/>
              </a:ext>
            </a:extLst>
          </p:cNvPr>
          <p:cNvSpPr/>
          <p:nvPr/>
        </p:nvSpPr>
        <p:spPr>
          <a:xfrm>
            <a:off x="8701534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2" name="Google Shape;16670;p32">
            <a:extLst>
              <a:ext uri="{FF2B5EF4-FFF2-40B4-BE49-F238E27FC236}">
                <a16:creationId xmlns:a16="http://schemas.microsoft.com/office/drawing/2014/main" id="{8A6D932D-7401-5CC7-E32D-16FAEE57D79A}"/>
              </a:ext>
            </a:extLst>
          </p:cNvPr>
          <p:cNvSpPr/>
          <p:nvPr/>
        </p:nvSpPr>
        <p:spPr>
          <a:xfrm>
            <a:off x="8821043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4" name="Google Shape;16671;p32">
            <a:extLst>
              <a:ext uri="{FF2B5EF4-FFF2-40B4-BE49-F238E27FC236}">
                <a16:creationId xmlns:a16="http://schemas.microsoft.com/office/drawing/2014/main" id="{CB170A06-668A-8E59-85C6-BB805B9E0283}"/>
              </a:ext>
            </a:extLst>
          </p:cNvPr>
          <p:cNvSpPr/>
          <p:nvPr/>
        </p:nvSpPr>
        <p:spPr>
          <a:xfrm>
            <a:off x="8940551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4" name="Google Shape;16738;p32">
            <a:extLst>
              <a:ext uri="{FF2B5EF4-FFF2-40B4-BE49-F238E27FC236}">
                <a16:creationId xmlns:a16="http://schemas.microsoft.com/office/drawing/2014/main" id="{717E1025-6B4B-B967-3622-8C837CD8222F}"/>
              </a:ext>
            </a:extLst>
          </p:cNvPr>
          <p:cNvSpPr/>
          <p:nvPr/>
        </p:nvSpPr>
        <p:spPr>
          <a:xfrm>
            <a:off x="8343010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6" name="Google Shape;16739;p32">
            <a:extLst>
              <a:ext uri="{FF2B5EF4-FFF2-40B4-BE49-F238E27FC236}">
                <a16:creationId xmlns:a16="http://schemas.microsoft.com/office/drawing/2014/main" id="{998F9026-2A19-BD04-79CD-76540DB5A985}"/>
              </a:ext>
            </a:extLst>
          </p:cNvPr>
          <p:cNvSpPr/>
          <p:nvPr/>
        </p:nvSpPr>
        <p:spPr>
          <a:xfrm>
            <a:off x="8462518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8" name="Google Shape;16740;p32">
            <a:extLst>
              <a:ext uri="{FF2B5EF4-FFF2-40B4-BE49-F238E27FC236}">
                <a16:creationId xmlns:a16="http://schemas.microsoft.com/office/drawing/2014/main" id="{1CEBFE6A-8080-E338-E8DD-DE1FE4AE1927}"/>
              </a:ext>
            </a:extLst>
          </p:cNvPr>
          <p:cNvSpPr/>
          <p:nvPr/>
        </p:nvSpPr>
        <p:spPr>
          <a:xfrm>
            <a:off x="8582026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0" name="Google Shape;16741;p32">
            <a:extLst>
              <a:ext uri="{FF2B5EF4-FFF2-40B4-BE49-F238E27FC236}">
                <a16:creationId xmlns:a16="http://schemas.microsoft.com/office/drawing/2014/main" id="{21CB6A26-CCFD-64D1-6E8C-211896DC3DBE}"/>
              </a:ext>
            </a:extLst>
          </p:cNvPr>
          <p:cNvSpPr/>
          <p:nvPr/>
        </p:nvSpPr>
        <p:spPr>
          <a:xfrm>
            <a:off x="8701534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2" name="Google Shape;16742;p32">
            <a:extLst>
              <a:ext uri="{FF2B5EF4-FFF2-40B4-BE49-F238E27FC236}">
                <a16:creationId xmlns:a16="http://schemas.microsoft.com/office/drawing/2014/main" id="{9C72C081-1916-BAAB-5468-39721A18ED25}"/>
              </a:ext>
            </a:extLst>
          </p:cNvPr>
          <p:cNvSpPr/>
          <p:nvPr/>
        </p:nvSpPr>
        <p:spPr>
          <a:xfrm>
            <a:off x="8821043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4" name="Google Shape;16743;p32">
            <a:extLst>
              <a:ext uri="{FF2B5EF4-FFF2-40B4-BE49-F238E27FC236}">
                <a16:creationId xmlns:a16="http://schemas.microsoft.com/office/drawing/2014/main" id="{B2778427-C6F1-696C-364A-6517D2F98BB6}"/>
              </a:ext>
            </a:extLst>
          </p:cNvPr>
          <p:cNvSpPr/>
          <p:nvPr/>
        </p:nvSpPr>
        <p:spPr>
          <a:xfrm>
            <a:off x="8940551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4" name="Google Shape;16522;p32">
            <a:extLst>
              <a:ext uri="{FF2B5EF4-FFF2-40B4-BE49-F238E27FC236}">
                <a16:creationId xmlns:a16="http://schemas.microsoft.com/office/drawing/2014/main" id="{8E2A5E59-2A3A-8AD3-B462-F2B86BB98E11}"/>
              </a:ext>
            </a:extLst>
          </p:cNvPr>
          <p:cNvSpPr/>
          <p:nvPr/>
        </p:nvSpPr>
        <p:spPr>
          <a:xfrm>
            <a:off x="8343010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6" name="Google Shape;16523;p32">
            <a:extLst>
              <a:ext uri="{FF2B5EF4-FFF2-40B4-BE49-F238E27FC236}">
                <a16:creationId xmlns:a16="http://schemas.microsoft.com/office/drawing/2014/main" id="{A2659D52-6BF3-D2F8-4881-F91FE8B7125D}"/>
              </a:ext>
            </a:extLst>
          </p:cNvPr>
          <p:cNvSpPr/>
          <p:nvPr/>
        </p:nvSpPr>
        <p:spPr>
          <a:xfrm>
            <a:off x="8462518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8" name="Google Shape;16524;p32">
            <a:extLst>
              <a:ext uri="{FF2B5EF4-FFF2-40B4-BE49-F238E27FC236}">
                <a16:creationId xmlns:a16="http://schemas.microsoft.com/office/drawing/2014/main" id="{7466289C-A6C7-E70E-320F-82A4726837B9}"/>
              </a:ext>
            </a:extLst>
          </p:cNvPr>
          <p:cNvSpPr/>
          <p:nvPr/>
        </p:nvSpPr>
        <p:spPr>
          <a:xfrm>
            <a:off x="8582026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0" name="Google Shape;16525;p32">
            <a:extLst>
              <a:ext uri="{FF2B5EF4-FFF2-40B4-BE49-F238E27FC236}">
                <a16:creationId xmlns:a16="http://schemas.microsoft.com/office/drawing/2014/main" id="{0CC747CF-EC88-C181-E141-BB8E15971B11}"/>
              </a:ext>
            </a:extLst>
          </p:cNvPr>
          <p:cNvSpPr/>
          <p:nvPr/>
        </p:nvSpPr>
        <p:spPr>
          <a:xfrm>
            <a:off x="8701534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2" name="Google Shape;16526;p32">
            <a:extLst>
              <a:ext uri="{FF2B5EF4-FFF2-40B4-BE49-F238E27FC236}">
                <a16:creationId xmlns:a16="http://schemas.microsoft.com/office/drawing/2014/main" id="{996FAD69-5320-C847-4852-AE3AB0806A85}"/>
              </a:ext>
            </a:extLst>
          </p:cNvPr>
          <p:cNvSpPr/>
          <p:nvPr/>
        </p:nvSpPr>
        <p:spPr>
          <a:xfrm>
            <a:off x="8821043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4" name="Google Shape;16527;p32">
            <a:extLst>
              <a:ext uri="{FF2B5EF4-FFF2-40B4-BE49-F238E27FC236}">
                <a16:creationId xmlns:a16="http://schemas.microsoft.com/office/drawing/2014/main" id="{80A70088-AFF5-B066-EEB5-D041222FD6F0}"/>
              </a:ext>
            </a:extLst>
          </p:cNvPr>
          <p:cNvSpPr/>
          <p:nvPr/>
        </p:nvSpPr>
        <p:spPr>
          <a:xfrm>
            <a:off x="8940551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4" name="Google Shape;16594;p32">
            <a:extLst>
              <a:ext uri="{FF2B5EF4-FFF2-40B4-BE49-F238E27FC236}">
                <a16:creationId xmlns:a16="http://schemas.microsoft.com/office/drawing/2014/main" id="{D1208A57-037B-F38B-C148-F2F2C04387C7}"/>
              </a:ext>
            </a:extLst>
          </p:cNvPr>
          <p:cNvSpPr/>
          <p:nvPr/>
        </p:nvSpPr>
        <p:spPr>
          <a:xfrm>
            <a:off x="8343010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6" name="Google Shape;16595;p32">
            <a:extLst>
              <a:ext uri="{FF2B5EF4-FFF2-40B4-BE49-F238E27FC236}">
                <a16:creationId xmlns:a16="http://schemas.microsoft.com/office/drawing/2014/main" id="{BFE23E80-1C2B-CA84-00BB-4AD2E8CA7C57}"/>
              </a:ext>
            </a:extLst>
          </p:cNvPr>
          <p:cNvSpPr/>
          <p:nvPr/>
        </p:nvSpPr>
        <p:spPr>
          <a:xfrm>
            <a:off x="8462518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8" name="Google Shape;16596;p32">
            <a:extLst>
              <a:ext uri="{FF2B5EF4-FFF2-40B4-BE49-F238E27FC236}">
                <a16:creationId xmlns:a16="http://schemas.microsoft.com/office/drawing/2014/main" id="{83FF16FA-A8A0-26A7-145E-1030A6F2BF9B}"/>
              </a:ext>
            </a:extLst>
          </p:cNvPr>
          <p:cNvSpPr/>
          <p:nvPr/>
        </p:nvSpPr>
        <p:spPr>
          <a:xfrm>
            <a:off x="8582026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0" name="Google Shape;16597;p32">
            <a:extLst>
              <a:ext uri="{FF2B5EF4-FFF2-40B4-BE49-F238E27FC236}">
                <a16:creationId xmlns:a16="http://schemas.microsoft.com/office/drawing/2014/main" id="{7673B485-6133-BBB5-F3A1-443F68C62772}"/>
              </a:ext>
            </a:extLst>
          </p:cNvPr>
          <p:cNvSpPr/>
          <p:nvPr/>
        </p:nvSpPr>
        <p:spPr>
          <a:xfrm>
            <a:off x="8701534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2" name="Google Shape;16598;p32">
            <a:extLst>
              <a:ext uri="{FF2B5EF4-FFF2-40B4-BE49-F238E27FC236}">
                <a16:creationId xmlns:a16="http://schemas.microsoft.com/office/drawing/2014/main" id="{FD07282E-C969-05A8-5401-9D40501DAC21}"/>
              </a:ext>
            </a:extLst>
          </p:cNvPr>
          <p:cNvSpPr/>
          <p:nvPr/>
        </p:nvSpPr>
        <p:spPr>
          <a:xfrm>
            <a:off x="8821043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4" name="Google Shape;16599;p32">
            <a:extLst>
              <a:ext uri="{FF2B5EF4-FFF2-40B4-BE49-F238E27FC236}">
                <a16:creationId xmlns:a16="http://schemas.microsoft.com/office/drawing/2014/main" id="{33DD3477-6EEB-2C54-51D9-D8F086ECA3C2}"/>
              </a:ext>
            </a:extLst>
          </p:cNvPr>
          <p:cNvSpPr/>
          <p:nvPr/>
        </p:nvSpPr>
        <p:spPr>
          <a:xfrm>
            <a:off x="8940551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4" name="Google Shape;16666;p32">
            <a:extLst>
              <a:ext uri="{FF2B5EF4-FFF2-40B4-BE49-F238E27FC236}">
                <a16:creationId xmlns:a16="http://schemas.microsoft.com/office/drawing/2014/main" id="{6F936C82-7CFC-FB89-1D68-D44139F1B4CB}"/>
              </a:ext>
            </a:extLst>
          </p:cNvPr>
          <p:cNvSpPr/>
          <p:nvPr/>
        </p:nvSpPr>
        <p:spPr>
          <a:xfrm>
            <a:off x="8343010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6" name="Google Shape;16667;p32">
            <a:extLst>
              <a:ext uri="{FF2B5EF4-FFF2-40B4-BE49-F238E27FC236}">
                <a16:creationId xmlns:a16="http://schemas.microsoft.com/office/drawing/2014/main" id="{A73188D9-489F-4251-0946-F17EF0281E4C}"/>
              </a:ext>
            </a:extLst>
          </p:cNvPr>
          <p:cNvSpPr/>
          <p:nvPr/>
        </p:nvSpPr>
        <p:spPr>
          <a:xfrm>
            <a:off x="8462518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8" name="Google Shape;16668;p32">
            <a:extLst>
              <a:ext uri="{FF2B5EF4-FFF2-40B4-BE49-F238E27FC236}">
                <a16:creationId xmlns:a16="http://schemas.microsoft.com/office/drawing/2014/main" id="{C8239C2B-C83A-70BD-E30D-84F7A9E2D046}"/>
              </a:ext>
            </a:extLst>
          </p:cNvPr>
          <p:cNvSpPr/>
          <p:nvPr/>
        </p:nvSpPr>
        <p:spPr>
          <a:xfrm>
            <a:off x="8582026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0" name="Google Shape;16669;p32">
            <a:extLst>
              <a:ext uri="{FF2B5EF4-FFF2-40B4-BE49-F238E27FC236}">
                <a16:creationId xmlns:a16="http://schemas.microsoft.com/office/drawing/2014/main" id="{F32A4CC7-4B7C-62D3-427C-A2E65DB8B90A}"/>
              </a:ext>
            </a:extLst>
          </p:cNvPr>
          <p:cNvSpPr/>
          <p:nvPr/>
        </p:nvSpPr>
        <p:spPr>
          <a:xfrm>
            <a:off x="8701534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2" name="Google Shape;16670;p32">
            <a:extLst>
              <a:ext uri="{FF2B5EF4-FFF2-40B4-BE49-F238E27FC236}">
                <a16:creationId xmlns:a16="http://schemas.microsoft.com/office/drawing/2014/main" id="{60DE4113-3E8F-6DE3-F4EC-D1B85FF68A44}"/>
              </a:ext>
            </a:extLst>
          </p:cNvPr>
          <p:cNvSpPr/>
          <p:nvPr/>
        </p:nvSpPr>
        <p:spPr>
          <a:xfrm>
            <a:off x="8821043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4" name="Google Shape;16671;p32">
            <a:extLst>
              <a:ext uri="{FF2B5EF4-FFF2-40B4-BE49-F238E27FC236}">
                <a16:creationId xmlns:a16="http://schemas.microsoft.com/office/drawing/2014/main" id="{DE227C19-B611-F41C-A567-55F1D474BFF2}"/>
              </a:ext>
            </a:extLst>
          </p:cNvPr>
          <p:cNvSpPr/>
          <p:nvPr/>
        </p:nvSpPr>
        <p:spPr>
          <a:xfrm>
            <a:off x="8940551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4" name="Google Shape;16738;p32">
            <a:extLst>
              <a:ext uri="{FF2B5EF4-FFF2-40B4-BE49-F238E27FC236}">
                <a16:creationId xmlns:a16="http://schemas.microsoft.com/office/drawing/2014/main" id="{F222FBEE-9B59-3012-9178-DA416CE1C267}"/>
              </a:ext>
            </a:extLst>
          </p:cNvPr>
          <p:cNvSpPr/>
          <p:nvPr/>
        </p:nvSpPr>
        <p:spPr>
          <a:xfrm>
            <a:off x="8343010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6" name="Google Shape;16739;p32">
            <a:extLst>
              <a:ext uri="{FF2B5EF4-FFF2-40B4-BE49-F238E27FC236}">
                <a16:creationId xmlns:a16="http://schemas.microsoft.com/office/drawing/2014/main" id="{877D6110-FC7C-49A4-F7DC-46771EEE8F88}"/>
              </a:ext>
            </a:extLst>
          </p:cNvPr>
          <p:cNvSpPr/>
          <p:nvPr/>
        </p:nvSpPr>
        <p:spPr>
          <a:xfrm>
            <a:off x="8462518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8" name="Google Shape;16740;p32">
            <a:extLst>
              <a:ext uri="{FF2B5EF4-FFF2-40B4-BE49-F238E27FC236}">
                <a16:creationId xmlns:a16="http://schemas.microsoft.com/office/drawing/2014/main" id="{5F52E058-408E-BA22-F859-AD9E65D29539}"/>
              </a:ext>
            </a:extLst>
          </p:cNvPr>
          <p:cNvSpPr/>
          <p:nvPr/>
        </p:nvSpPr>
        <p:spPr>
          <a:xfrm>
            <a:off x="8582026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0" name="Google Shape;16741;p32">
            <a:extLst>
              <a:ext uri="{FF2B5EF4-FFF2-40B4-BE49-F238E27FC236}">
                <a16:creationId xmlns:a16="http://schemas.microsoft.com/office/drawing/2014/main" id="{0E68F51E-0AD6-DCF5-6240-F47DBD11D091}"/>
              </a:ext>
            </a:extLst>
          </p:cNvPr>
          <p:cNvSpPr/>
          <p:nvPr/>
        </p:nvSpPr>
        <p:spPr>
          <a:xfrm>
            <a:off x="8701534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2" name="Google Shape;16742;p32">
            <a:extLst>
              <a:ext uri="{FF2B5EF4-FFF2-40B4-BE49-F238E27FC236}">
                <a16:creationId xmlns:a16="http://schemas.microsoft.com/office/drawing/2014/main" id="{2222D7E2-EB47-0257-8FDE-BE373697AD22}"/>
              </a:ext>
            </a:extLst>
          </p:cNvPr>
          <p:cNvSpPr/>
          <p:nvPr/>
        </p:nvSpPr>
        <p:spPr>
          <a:xfrm>
            <a:off x="8821043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4" name="Google Shape;16743;p32">
            <a:extLst>
              <a:ext uri="{FF2B5EF4-FFF2-40B4-BE49-F238E27FC236}">
                <a16:creationId xmlns:a16="http://schemas.microsoft.com/office/drawing/2014/main" id="{9EBBD3E8-87C4-688D-3E8E-D99D00715A87}"/>
              </a:ext>
            </a:extLst>
          </p:cNvPr>
          <p:cNvSpPr/>
          <p:nvPr/>
        </p:nvSpPr>
        <p:spPr>
          <a:xfrm>
            <a:off x="8940551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4" name="Google Shape;16522;p32">
            <a:extLst>
              <a:ext uri="{FF2B5EF4-FFF2-40B4-BE49-F238E27FC236}">
                <a16:creationId xmlns:a16="http://schemas.microsoft.com/office/drawing/2014/main" id="{ED0EE072-4BF7-EF42-2FC4-CDC38EC87A1B}"/>
              </a:ext>
            </a:extLst>
          </p:cNvPr>
          <p:cNvSpPr/>
          <p:nvPr/>
        </p:nvSpPr>
        <p:spPr>
          <a:xfrm>
            <a:off x="8332265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6" name="Google Shape;16523;p32">
            <a:extLst>
              <a:ext uri="{FF2B5EF4-FFF2-40B4-BE49-F238E27FC236}">
                <a16:creationId xmlns:a16="http://schemas.microsoft.com/office/drawing/2014/main" id="{B557CC14-0B46-11D2-4EE2-2614C44F7936}"/>
              </a:ext>
            </a:extLst>
          </p:cNvPr>
          <p:cNvSpPr/>
          <p:nvPr/>
        </p:nvSpPr>
        <p:spPr>
          <a:xfrm>
            <a:off x="8451773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8" name="Google Shape;16524;p32">
            <a:extLst>
              <a:ext uri="{FF2B5EF4-FFF2-40B4-BE49-F238E27FC236}">
                <a16:creationId xmlns:a16="http://schemas.microsoft.com/office/drawing/2014/main" id="{DC9E2C6F-C532-06C2-9194-CD22A51906DE}"/>
              </a:ext>
            </a:extLst>
          </p:cNvPr>
          <p:cNvSpPr/>
          <p:nvPr/>
        </p:nvSpPr>
        <p:spPr>
          <a:xfrm>
            <a:off x="8571281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0" name="Google Shape;16525;p32">
            <a:extLst>
              <a:ext uri="{FF2B5EF4-FFF2-40B4-BE49-F238E27FC236}">
                <a16:creationId xmlns:a16="http://schemas.microsoft.com/office/drawing/2014/main" id="{8FEBFC3F-0A5B-A62A-26F5-A7C87807EBED}"/>
              </a:ext>
            </a:extLst>
          </p:cNvPr>
          <p:cNvSpPr/>
          <p:nvPr/>
        </p:nvSpPr>
        <p:spPr>
          <a:xfrm>
            <a:off x="8690789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2" name="Google Shape;16526;p32">
            <a:extLst>
              <a:ext uri="{FF2B5EF4-FFF2-40B4-BE49-F238E27FC236}">
                <a16:creationId xmlns:a16="http://schemas.microsoft.com/office/drawing/2014/main" id="{08FED9D6-A864-FAA3-77DF-CE458A5F23F3}"/>
              </a:ext>
            </a:extLst>
          </p:cNvPr>
          <p:cNvSpPr/>
          <p:nvPr/>
        </p:nvSpPr>
        <p:spPr>
          <a:xfrm>
            <a:off x="8810298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4" name="Google Shape;16527;p32">
            <a:extLst>
              <a:ext uri="{FF2B5EF4-FFF2-40B4-BE49-F238E27FC236}">
                <a16:creationId xmlns:a16="http://schemas.microsoft.com/office/drawing/2014/main" id="{FB06EE1C-421C-05ED-3B5B-04478849E6D3}"/>
              </a:ext>
            </a:extLst>
          </p:cNvPr>
          <p:cNvSpPr/>
          <p:nvPr/>
        </p:nvSpPr>
        <p:spPr>
          <a:xfrm>
            <a:off x="8929806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4" name="Google Shape;16594;p32">
            <a:extLst>
              <a:ext uri="{FF2B5EF4-FFF2-40B4-BE49-F238E27FC236}">
                <a16:creationId xmlns:a16="http://schemas.microsoft.com/office/drawing/2014/main" id="{98BCAA78-A7D1-8E1C-753E-E81A8F5A090E}"/>
              </a:ext>
            </a:extLst>
          </p:cNvPr>
          <p:cNvSpPr/>
          <p:nvPr/>
        </p:nvSpPr>
        <p:spPr>
          <a:xfrm>
            <a:off x="8332265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6" name="Google Shape;16595;p32">
            <a:extLst>
              <a:ext uri="{FF2B5EF4-FFF2-40B4-BE49-F238E27FC236}">
                <a16:creationId xmlns:a16="http://schemas.microsoft.com/office/drawing/2014/main" id="{01CA8CE0-7644-72F6-EC40-6A83A23EDF6D}"/>
              </a:ext>
            </a:extLst>
          </p:cNvPr>
          <p:cNvSpPr/>
          <p:nvPr/>
        </p:nvSpPr>
        <p:spPr>
          <a:xfrm>
            <a:off x="8451773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8" name="Google Shape;16596;p32">
            <a:extLst>
              <a:ext uri="{FF2B5EF4-FFF2-40B4-BE49-F238E27FC236}">
                <a16:creationId xmlns:a16="http://schemas.microsoft.com/office/drawing/2014/main" id="{ACF7761A-D018-0FC2-9866-486F0A5C0257}"/>
              </a:ext>
            </a:extLst>
          </p:cNvPr>
          <p:cNvSpPr/>
          <p:nvPr/>
        </p:nvSpPr>
        <p:spPr>
          <a:xfrm>
            <a:off x="8571281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0" name="Google Shape;16597;p32">
            <a:extLst>
              <a:ext uri="{FF2B5EF4-FFF2-40B4-BE49-F238E27FC236}">
                <a16:creationId xmlns:a16="http://schemas.microsoft.com/office/drawing/2014/main" id="{F555EBAC-CE10-40C2-4FE0-846FD389914F}"/>
              </a:ext>
            </a:extLst>
          </p:cNvPr>
          <p:cNvSpPr/>
          <p:nvPr/>
        </p:nvSpPr>
        <p:spPr>
          <a:xfrm>
            <a:off x="8690789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2" name="Google Shape;16598;p32">
            <a:extLst>
              <a:ext uri="{FF2B5EF4-FFF2-40B4-BE49-F238E27FC236}">
                <a16:creationId xmlns:a16="http://schemas.microsoft.com/office/drawing/2014/main" id="{3D710358-D4B5-B71A-F320-340876096F32}"/>
              </a:ext>
            </a:extLst>
          </p:cNvPr>
          <p:cNvSpPr/>
          <p:nvPr/>
        </p:nvSpPr>
        <p:spPr>
          <a:xfrm>
            <a:off x="8810298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4" name="Google Shape;16599;p32">
            <a:extLst>
              <a:ext uri="{FF2B5EF4-FFF2-40B4-BE49-F238E27FC236}">
                <a16:creationId xmlns:a16="http://schemas.microsoft.com/office/drawing/2014/main" id="{FB6BD57F-8F67-CB3E-7880-78A03BDFEE1E}"/>
              </a:ext>
            </a:extLst>
          </p:cNvPr>
          <p:cNvSpPr/>
          <p:nvPr/>
        </p:nvSpPr>
        <p:spPr>
          <a:xfrm>
            <a:off x="8929806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4" name="Google Shape;16666;p32">
            <a:extLst>
              <a:ext uri="{FF2B5EF4-FFF2-40B4-BE49-F238E27FC236}">
                <a16:creationId xmlns:a16="http://schemas.microsoft.com/office/drawing/2014/main" id="{0534D89B-20BA-D0D1-8286-7DA401574FD5}"/>
              </a:ext>
            </a:extLst>
          </p:cNvPr>
          <p:cNvSpPr/>
          <p:nvPr/>
        </p:nvSpPr>
        <p:spPr>
          <a:xfrm>
            <a:off x="8332265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6" name="Google Shape;16667;p32">
            <a:extLst>
              <a:ext uri="{FF2B5EF4-FFF2-40B4-BE49-F238E27FC236}">
                <a16:creationId xmlns:a16="http://schemas.microsoft.com/office/drawing/2014/main" id="{8C0B2B3B-8B6C-D55C-CFEE-E757BA461038}"/>
              </a:ext>
            </a:extLst>
          </p:cNvPr>
          <p:cNvSpPr/>
          <p:nvPr/>
        </p:nvSpPr>
        <p:spPr>
          <a:xfrm>
            <a:off x="8451773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8" name="Google Shape;16668;p32">
            <a:extLst>
              <a:ext uri="{FF2B5EF4-FFF2-40B4-BE49-F238E27FC236}">
                <a16:creationId xmlns:a16="http://schemas.microsoft.com/office/drawing/2014/main" id="{4606F737-1A1A-83F4-ECBC-C062068B8D3C}"/>
              </a:ext>
            </a:extLst>
          </p:cNvPr>
          <p:cNvSpPr/>
          <p:nvPr/>
        </p:nvSpPr>
        <p:spPr>
          <a:xfrm>
            <a:off x="8571281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0" name="Google Shape;16669;p32">
            <a:extLst>
              <a:ext uri="{FF2B5EF4-FFF2-40B4-BE49-F238E27FC236}">
                <a16:creationId xmlns:a16="http://schemas.microsoft.com/office/drawing/2014/main" id="{99806BF2-BB93-DC84-71A3-DA315101A675}"/>
              </a:ext>
            </a:extLst>
          </p:cNvPr>
          <p:cNvSpPr/>
          <p:nvPr/>
        </p:nvSpPr>
        <p:spPr>
          <a:xfrm>
            <a:off x="8690789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2" name="Google Shape;16670;p32">
            <a:extLst>
              <a:ext uri="{FF2B5EF4-FFF2-40B4-BE49-F238E27FC236}">
                <a16:creationId xmlns:a16="http://schemas.microsoft.com/office/drawing/2014/main" id="{3C2EA9E5-8567-2BEB-A4D9-53B55A9E0257}"/>
              </a:ext>
            </a:extLst>
          </p:cNvPr>
          <p:cNvSpPr/>
          <p:nvPr/>
        </p:nvSpPr>
        <p:spPr>
          <a:xfrm>
            <a:off x="8810298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4" name="Google Shape;16671;p32">
            <a:extLst>
              <a:ext uri="{FF2B5EF4-FFF2-40B4-BE49-F238E27FC236}">
                <a16:creationId xmlns:a16="http://schemas.microsoft.com/office/drawing/2014/main" id="{1945F3B8-0444-CB44-5E3B-8F4D84A73352}"/>
              </a:ext>
            </a:extLst>
          </p:cNvPr>
          <p:cNvSpPr/>
          <p:nvPr/>
        </p:nvSpPr>
        <p:spPr>
          <a:xfrm>
            <a:off x="8929806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4" name="Google Shape;16738;p32">
            <a:extLst>
              <a:ext uri="{FF2B5EF4-FFF2-40B4-BE49-F238E27FC236}">
                <a16:creationId xmlns:a16="http://schemas.microsoft.com/office/drawing/2014/main" id="{264D4FD5-60D6-0B52-DDD0-14B46D294352}"/>
              </a:ext>
            </a:extLst>
          </p:cNvPr>
          <p:cNvSpPr/>
          <p:nvPr/>
        </p:nvSpPr>
        <p:spPr>
          <a:xfrm>
            <a:off x="8332265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6" name="Google Shape;16739;p32">
            <a:extLst>
              <a:ext uri="{FF2B5EF4-FFF2-40B4-BE49-F238E27FC236}">
                <a16:creationId xmlns:a16="http://schemas.microsoft.com/office/drawing/2014/main" id="{66A99D93-75C2-B093-BDA5-5701191DA43F}"/>
              </a:ext>
            </a:extLst>
          </p:cNvPr>
          <p:cNvSpPr/>
          <p:nvPr/>
        </p:nvSpPr>
        <p:spPr>
          <a:xfrm>
            <a:off x="8451773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8" name="Google Shape;16740;p32">
            <a:extLst>
              <a:ext uri="{FF2B5EF4-FFF2-40B4-BE49-F238E27FC236}">
                <a16:creationId xmlns:a16="http://schemas.microsoft.com/office/drawing/2014/main" id="{712D7DC7-DA0F-C4AE-583F-FDD65A775463}"/>
              </a:ext>
            </a:extLst>
          </p:cNvPr>
          <p:cNvSpPr/>
          <p:nvPr/>
        </p:nvSpPr>
        <p:spPr>
          <a:xfrm>
            <a:off x="8571281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0" name="Google Shape;16741;p32">
            <a:extLst>
              <a:ext uri="{FF2B5EF4-FFF2-40B4-BE49-F238E27FC236}">
                <a16:creationId xmlns:a16="http://schemas.microsoft.com/office/drawing/2014/main" id="{E3918F45-F0A1-0E00-5812-867869C04B7A}"/>
              </a:ext>
            </a:extLst>
          </p:cNvPr>
          <p:cNvSpPr/>
          <p:nvPr/>
        </p:nvSpPr>
        <p:spPr>
          <a:xfrm>
            <a:off x="8690789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2" name="Google Shape;16742;p32">
            <a:extLst>
              <a:ext uri="{FF2B5EF4-FFF2-40B4-BE49-F238E27FC236}">
                <a16:creationId xmlns:a16="http://schemas.microsoft.com/office/drawing/2014/main" id="{08467D0C-6361-7439-24A4-7822BEDF9064}"/>
              </a:ext>
            </a:extLst>
          </p:cNvPr>
          <p:cNvSpPr/>
          <p:nvPr/>
        </p:nvSpPr>
        <p:spPr>
          <a:xfrm>
            <a:off x="8810298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4" name="Google Shape;16743;p32">
            <a:extLst>
              <a:ext uri="{FF2B5EF4-FFF2-40B4-BE49-F238E27FC236}">
                <a16:creationId xmlns:a16="http://schemas.microsoft.com/office/drawing/2014/main" id="{171E0A5E-B342-FE54-E284-C91CE4FD3BAB}"/>
              </a:ext>
            </a:extLst>
          </p:cNvPr>
          <p:cNvSpPr/>
          <p:nvPr/>
        </p:nvSpPr>
        <p:spPr>
          <a:xfrm>
            <a:off x="8929806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4" name="Google Shape;16522;p32">
            <a:extLst>
              <a:ext uri="{FF2B5EF4-FFF2-40B4-BE49-F238E27FC236}">
                <a16:creationId xmlns:a16="http://schemas.microsoft.com/office/drawing/2014/main" id="{0F9105F3-30D9-4BCE-92A5-DFCE7D6F1459}"/>
              </a:ext>
            </a:extLst>
          </p:cNvPr>
          <p:cNvSpPr/>
          <p:nvPr/>
        </p:nvSpPr>
        <p:spPr>
          <a:xfrm>
            <a:off x="8339886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6" name="Google Shape;16523;p32">
            <a:extLst>
              <a:ext uri="{FF2B5EF4-FFF2-40B4-BE49-F238E27FC236}">
                <a16:creationId xmlns:a16="http://schemas.microsoft.com/office/drawing/2014/main" id="{62EAAE30-40FC-26C0-EF31-2A0569EB1E5C}"/>
              </a:ext>
            </a:extLst>
          </p:cNvPr>
          <p:cNvSpPr/>
          <p:nvPr/>
        </p:nvSpPr>
        <p:spPr>
          <a:xfrm>
            <a:off x="8459394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8" name="Google Shape;16524;p32">
            <a:extLst>
              <a:ext uri="{FF2B5EF4-FFF2-40B4-BE49-F238E27FC236}">
                <a16:creationId xmlns:a16="http://schemas.microsoft.com/office/drawing/2014/main" id="{75344A77-D3AF-03DA-7EE9-AD6659716F21}"/>
              </a:ext>
            </a:extLst>
          </p:cNvPr>
          <p:cNvSpPr/>
          <p:nvPr/>
        </p:nvSpPr>
        <p:spPr>
          <a:xfrm>
            <a:off x="8578902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0" name="Google Shape;16525;p32">
            <a:extLst>
              <a:ext uri="{FF2B5EF4-FFF2-40B4-BE49-F238E27FC236}">
                <a16:creationId xmlns:a16="http://schemas.microsoft.com/office/drawing/2014/main" id="{E2C28E50-20C3-9BC4-9A5A-919FB2F23ECB}"/>
              </a:ext>
            </a:extLst>
          </p:cNvPr>
          <p:cNvSpPr/>
          <p:nvPr/>
        </p:nvSpPr>
        <p:spPr>
          <a:xfrm>
            <a:off x="8698410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2" name="Google Shape;16526;p32">
            <a:extLst>
              <a:ext uri="{FF2B5EF4-FFF2-40B4-BE49-F238E27FC236}">
                <a16:creationId xmlns:a16="http://schemas.microsoft.com/office/drawing/2014/main" id="{27AB66D2-A8B0-FB15-E979-7FE36E4F8141}"/>
              </a:ext>
            </a:extLst>
          </p:cNvPr>
          <p:cNvSpPr/>
          <p:nvPr/>
        </p:nvSpPr>
        <p:spPr>
          <a:xfrm>
            <a:off x="8817919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4" name="Google Shape;16527;p32">
            <a:extLst>
              <a:ext uri="{FF2B5EF4-FFF2-40B4-BE49-F238E27FC236}">
                <a16:creationId xmlns:a16="http://schemas.microsoft.com/office/drawing/2014/main" id="{5BE5DAD7-2D5B-D29A-4466-8BD4E285AF63}"/>
              </a:ext>
            </a:extLst>
          </p:cNvPr>
          <p:cNvSpPr/>
          <p:nvPr/>
        </p:nvSpPr>
        <p:spPr>
          <a:xfrm>
            <a:off x="8937427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4" name="Google Shape;16594;p32">
            <a:extLst>
              <a:ext uri="{FF2B5EF4-FFF2-40B4-BE49-F238E27FC236}">
                <a16:creationId xmlns:a16="http://schemas.microsoft.com/office/drawing/2014/main" id="{4E541C57-CC4B-4656-FC89-5B40CD59ADB4}"/>
              </a:ext>
            </a:extLst>
          </p:cNvPr>
          <p:cNvSpPr/>
          <p:nvPr/>
        </p:nvSpPr>
        <p:spPr>
          <a:xfrm>
            <a:off x="8339886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6" name="Google Shape;16595;p32">
            <a:extLst>
              <a:ext uri="{FF2B5EF4-FFF2-40B4-BE49-F238E27FC236}">
                <a16:creationId xmlns:a16="http://schemas.microsoft.com/office/drawing/2014/main" id="{6DF5F94D-8260-FED6-E2B1-D93863034CE6}"/>
              </a:ext>
            </a:extLst>
          </p:cNvPr>
          <p:cNvSpPr/>
          <p:nvPr/>
        </p:nvSpPr>
        <p:spPr>
          <a:xfrm>
            <a:off x="8459394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8" name="Google Shape;16596;p32">
            <a:extLst>
              <a:ext uri="{FF2B5EF4-FFF2-40B4-BE49-F238E27FC236}">
                <a16:creationId xmlns:a16="http://schemas.microsoft.com/office/drawing/2014/main" id="{146692BA-A4BD-1F75-8A23-99BA86C90584}"/>
              </a:ext>
            </a:extLst>
          </p:cNvPr>
          <p:cNvSpPr/>
          <p:nvPr/>
        </p:nvSpPr>
        <p:spPr>
          <a:xfrm>
            <a:off x="8578902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0" name="Google Shape;16597;p32">
            <a:extLst>
              <a:ext uri="{FF2B5EF4-FFF2-40B4-BE49-F238E27FC236}">
                <a16:creationId xmlns:a16="http://schemas.microsoft.com/office/drawing/2014/main" id="{C6EEB040-4471-E52F-8E3E-E3B4B4E6BE2C}"/>
              </a:ext>
            </a:extLst>
          </p:cNvPr>
          <p:cNvSpPr/>
          <p:nvPr/>
        </p:nvSpPr>
        <p:spPr>
          <a:xfrm>
            <a:off x="8698410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2" name="Google Shape;16598;p32">
            <a:extLst>
              <a:ext uri="{FF2B5EF4-FFF2-40B4-BE49-F238E27FC236}">
                <a16:creationId xmlns:a16="http://schemas.microsoft.com/office/drawing/2014/main" id="{0D776FD2-9053-5D45-75DD-B73623D59B03}"/>
              </a:ext>
            </a:extLst>
          </p:cNvPr>
          <p:cNvSpPr/>
          <p:nvPr/>
        </p:nvSpPr>
        <p:spPr>
          <a:xfrm>
            <a:off x="8817919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4" name="Google Shape;16599;p32">
            <a:extLst>
              <a:ext uri="{FF2B5EF4-FFF2-40B4-BE49-F238E27FC236}">
                <a16:creationId xmlns:a16="http://schemas.microsoft.com/office/drawing/2014/main" id="{73CFA465-8A0B-277F-A443-C7045775044A}"/>
              </a:ext>
            </a:extLst>
          </p:cNvPr>
          <p:cNvSpPr/>
          <p:nvPr/>
        </p:nvSpPr>
        <p:spPr>
          <a:xfrm>
            <a:off x="8937427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4" name="Google Shape;16666;p32">
            <a:extLst>
              <a:ext uri="{FF2B5EF4-FFF2-40B4-BE49-F238E27FC236}">
                <a16:creationId xmlns:a16="http://schemas.microsoft.com/office/drawing/2014/main" id="{E2C85CE0-CB24-3EA9-B34B-0EB5B684F3E7}"/>
              </a:ext>
            </a:extLst>
          </p:cNvPr>
          <p:cNvSpPr/>
          <p:nvPr/>
        </p:nvSpPr>
        <p:spPr>
          <a:xfrm>
            <a:off x="8339886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6" name="Google Shape;16667;p32">
            <a:extLst>
              <a:ext uri="{FF2B5EF4-FFF2-40B4-BE49-F238E27FC236}">
                <a16:creationId xmlns:a16="http://schemas.microsoft.com/office/drawing/2014/main" id="{7E828FF2-9EEF-5DED-33DA-A8FAC7D46861}"/>
              </a:ext>
            </a:extLst>
          </p:cNvPr>
          <p:cNvSpPr/>
          <p:nvPr/>
        </p:nvSpPr>
        <p:spPr>
          <a:xfrm>
            <a:off x="8459394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8" name="Google Shape;16668;p32">
            <a:extLst>
              <a:ext uri="{FF2B5EF4-FFF2-40B4-BE49-F238E27FC236}">
                <a16:creationId xmlns:a16="http://schemas.microsoft.com/office/drawing/2014/main" id="{3C2975C9-956E-6274-CC7E-5CB2B64D9173}"/>
              </a:ext>
            </a:extLst>
          </p:cNvPr>
          <p:cNvSpPr/>
          <p:nvPr/>
        </p:nvSpPr>
        <p:spPr>
          <a:xfrm>
            <a:off x="8578902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0" name="Google Shape;16669;p32">
            <a:extLst>
              <a:ext uri="{FF2B5EF4-FFF2-40B4-BE49-F238E27FC236}">
                <a16:creationId xmlns:a16="http://schemas.microsoft.com/office/drawing/2014/main" id="{DAF2E7B6-B878-B988-BE7A-8A791955F02E}"/>
              </a:ext>
            </a:extLst>
          </p:cNvPr>
          <p:cNvSpPr/>
          <p:nvPr/>
        </p:nvSpPr>
        <p:spPr>
          <a:xfrm>
            <a:off x="8698410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2" name="Google Shape;16670;p32">
            <a:extLst>
              <a:ext uri="{FF2B5EF4-FFF2-40B4-BE49-F238E27FC236}">
                <a16:creationId xmlns:a16="http://schemas.microsoft.com/office/drawing/2014/main" id="{5E9F1756-1851-05C8-8AA8-6B5593E522E0}"/>
              </a:ext>
            </a:extLst>
          </p:cNvPr>
          <p:cNvSpPr/>
          <p:nvPr/>
        </p:nvSpPr>
        <p:spPr>
          <a:xfrm>
            <a:off x="8817919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4" name="Google Shape;16671;p32">
            <a:extLst>
              <a:ext uri="{FF2B5EF4-FFF2-40B4-BE49-F238E27FC236}">
                <a16:creationId xmlns:a16="http://schemas.microsoft.com/office/drawing/2014/main" id="{5C0CC13D-D33F-0A22-2E18-FB7F46F941D1}"/>
              </a:ext>
            </a:extLst>
          </p:cNvPr>
          <p:cNvSpPr/>
          <p:nvPr/>
        </p:nvSpPr>
        <p:spPr>
          <a:xfrm>
            <a:off x="8937427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4" name="Google Shape;16738;p32">
            <a:extLst>
              <a:ext uri="{FF2B5EF4-FFF2-40B4-BE49-F238E27FC236}">
                <a16:creationId xmlns:a16="http://schemas.microsoft.com/office/drawing/2014/main" id="{0C568C82-DCBA-809C-8B9D-52C3D9BFD108}"/>
              </a:ext>
            </a:extLst>
          </p:cNvPr>
          <p:cNvSpPr/>
          <p:nvPr/>
        </p:nvSpPr>
        <p:spPr>
          <a:xfrm>
            <a:off x="8339886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6" name="Google Shape;16739;p32">
            <a:extLst>
              <a:ext uri="{FF2B5EF4-FFF2-40B4-BE49-F238E27FC236}">
                <a16:creationId xmlns:a16="http://schemas.microsoft.com/office/drawing/2014/main" id="{F21415CF-3AD7-3624-EDA3-0B0A65A4077B}"/>
              </a:ext>
            </a:extLst>
          </p:cNvPr>
          <p:cNvSpPr/>
          <p:nvPr/>
        </p:nvSpPr>
        <p:spPr>
          <a:xfrm>
            <a:off x="8459394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8" name="Google Shape;16740;p32">
            <a:extLst>
              <a:ext uri="{FF2B5EF4-FFF2-40B4-BE49-F238E27FC236}">
                <a16:creationId xmlns:a16="http://schemas.microsoft.com/office/drawing/2014/main" id="{1535F8C2-CB09-878E-B2DE-2EDA4717EF24}"/>
              </a:ext>
            </a:extLst>
          </p:cNvPr>
          <p:cNvSpPr/>
          <p:nvPr/>
        </p:nvSpPr>
        <p:spPr>
          <a:xfrm>
            <a:off x="8578902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0" name="Google Shape;16741;p32">
            <a:extLst>
              <a:ext uri="{FF2B5EF4-FFF2-40B4-BE49-F238E27FC236}">
                <a16:creationId xmlns:a16="http://schemas.microsoft.com/office/drawing/2014/main" id="{606B5F34-F975-A41B-399F-920F07A4C72A}"/>
              </a:ext>
            </a:extLst>
          </p:cNvPr>
          <p:cNvSpPr/>
          <p:nvPr/>
        </p:nvSpPr>
        <p:spPr>
          <a:xfrm>
            <a:off x="8698410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2" name="Google Shape;16742;p32">
            <a:extLst>
              <a:ext uri="{FF2B5EF4-FFF2-40B4-BE49-F238E27FC236}">
                <a16:creationId xmlns:a16="http://schemas.microsoft.com/office/drawing/2014/main" id="{6184B6C6-8732-2B4D-981D-CC912D351306}"/>
              </a:ext>
            </a:extLst>
          </p:cNvPr>
          <p:cNvSpPr/>
          <p:nvPr/>
        </p:nvSpPr>
        <p:spPr>
          <a:xfrm>
            <a:off x="8817919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4" name="Google Shape;16743;p32">
            <a:extLst>
              <a:ext uri="{FF2B5EF4-FFF2-40B4-BE49-F238E27FC236}">
                <a16:creationId xmlns:a16="http://schemas.microsoft.com/office/drawing/2014/main" id="{97C4549B-F000-5641-913B-0C692976F8CB}"/>
              </a:ext>
            </a:extLst>
          </p:cNvPr>
          <p:cNvSpPr/>
          <p:nvPr/>
        </p:nvSpPr>
        <p:spPr>
          <a:xfrm>
            <a:off x="8937427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4" name="Google Shape;16522;p32">
            <a:extLst>
              <a:ext uri="{FF2B5EF4-FFF2-40B4-BE49-F238E27FC236}">
                <a16:creationId xmlns:a16="http://schemas.microsoft.com/office/drawing/2014/main" id="{42D43A72-C7C5-CF87-AC9D-1B7492CD33D3}"/>
              </a:ext>
            </a:extLst>
          </p:cNvPr>
          <p:cNvSpPr/>
          <p:nvPr/>
        </p:nvSpPr>
        <p:spPr>
          <a:xfrm>
            <a:off x="8339886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6" name="Google Shape;16523;p32">
            <a:extLst>
              <a:ext uri="{FF2B5EF4-FFF2-40B4-BE49-F238E27FC236}">
                <a16:creationId xmlns:a16="http://schemas.microsoft.com/office/drawing/2014/main" id="{E48A4B66-80CD-66D9-11E5-A13965951865}"/>
              </a:ext>
            </a:extLst>
          </p:cNvPr>
          <p:cNvSpPr/>
          <p:nvPr/>
        </p:nvSpPr>
        <p:spPr>
          <a:xfrm>
            <a:off x="8459394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8" name="Google Shape;16524;p32">
            <a:extLst>
              <a:ext uri="{FF2B5EF4-FFF2-40B4-BE49-F238E27FC236}">
                <a16:creationId xmlns:a16="http://schemas.microsoft.com/office/drawing/2014/main" id="{A06450BD-AF1F-D844-2A42-FF5BB155DDA9}"/>
              </a:ext>
            </a:extLst>
          </p:cNvPr>
          <p:cNvSpPr/>
          <p:nvPr/>
        </p:nvSpPr>
        <p:spPr>
          <a:xfrm>
            <a:off x="8578902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0" name="Google Shape;16525;p32">
            <a:extLst>
              <a:ext uri="{FF2B5EF4-FFF2-40B4-BE49-F238E27FC236}">
                <a16:creationId xmlns:a16="http://schemas.microsoft.com/office/drawing/2014/main" id="{5A575F56-AED3-6A71-1B3D-9C83BB32F21E}"/>
              </a:ext>
            </a:extLst>
          </p:cNvPr>
          <p:cNvSpPr/>
          <p:nvPr/>
        </p:nvSpPr>
        <p:spPr>
          <a:xfrm>
            <a:off x="8698410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2" name="Google Shape;16526;p32">
            <a:extLst>
              <a:ext uri="{FF2B5EF4-FFF2-40B4-BE49-F238E27FC236}">
                <a16:creationId xmlns:a16="http://schemas.microsoft.com/office/drawing/2014/main" id="{2E168C31-7259-6F07-E7E6-04E3DA74BEA7}"/>
              </a:ext>
            </a:extLst>
          </p:cNvPr>
          <p:cNvSpPr/>
          <p:nvPr/>
        </p:nvSpPr>
        <p:spPr>
          <a:xfrm>
            <a:off x="8817919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4" name="Google Shape;16527;p32">
            <a:extLst>
              <a:ext uri="{FF2B5EF4-FFF2-40B4-BE49-F238E27FC236}">
                <a16:creationId xmlns:a16="http://schemas.microsoft.com/office/drawing/2014/main" id="{137B4ABC-2FC2-71EE-EC7F-9420F7A38179}"/>
              </a:ext>
            </a:extLst>
          </p:cNvPr>
          <p:cNvSpPr/>
          <p:nvPr/>
        </p:nvSpPr>
        <p:spPr>
          <a:xfrm>
            <a:off x="8937427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4" name="Google Shape;16594;p32">
            <a:extLst>
              <a:ext uri="{FF2B5EF4-FFF2-40B4-BE49-F238E27FC236}">
                <a16:creationId xmlns:a16="http://schemas.microsoft.com/office/drawing/2014/main" id="{58A7BD4B-1E1D-20D7-D9D8-1510E61B69F4}"/>
              </a:ext>
            </a:extLst>
          </p:cNvPr>
          <p:cNvSpPr/>
          <p:nvPr/>
        </p:nvSpPr>
        <p:spPr>
          <a:xfrm>
            <a:off x="8339886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6" name="Google Shape;16595;p32">
            <a:extLst>
              <a:ext uri="{FF2B5EF4-FFF2-40B4-BE49-F238E27FC236}">
                <a16:creationId xmlns:a16="http://schemas.microsoft.com/office/drawing/2014/main" id="{9535E564-B5D3-8749-E0B1-41DFD7590A8C}"/>
              </a:ext>
            </a:extLst>
          </p:cNvPr>
          <p:cNvSpPr/>
          <p:nvPr/>
        </p:nvSpPr>
        <p:spPr>
          <a:xfrm>
            <a:off x="8459394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8" name="Google Shape;16596;p32">
            <a:extLst>
              <a:ext uri="{FF2B5EF4-FFF2-40B4-BE49-F238E27FC236}">
                <a16:creationId xmlns:a16="http://schemas.microsoft.com/office/drawing/2014/main" id="{88C1CC2E-B1FC-2DFE-C72B-2D96880F65F6}"/>
              </a:ext>
            </a:extLst>
          </p:cNvPr>
          <p:cNvSpPr/>
          <p:nvPr/>
        </p:nvSpPr>
        <p:spPr>
          <a:xfrm>
            <a:off x="8578902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0" name="Google Shape;16597;p32">
            <a:extLst>
              <a:ext uri="{FF2B5EF4-FFF2-40B4-BE49-F238E27FC236}">
                <a16:creationId xmlns:a16="http://schemas.microsoft.com/office/drawing/2014/main" id="{EF5CC47E-56EA-F48A-8B36-7AE80670C2AC}"/>
              </a:ext>
            </a:extLst>
          </p:cNvPr>
          <p:cNvSpPr/>
          <p:nvPr/>
        </p:nvSpPr>
        <p:spPr>
          <a:xfrm>
            <a:off x="8698410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2" name="Google Shape;16598;p32">
            <a:extLst>
              <a:ext uri="{FF2B5EF4-FFF2-40B4-BE49-F238E27FC236}">
                <a16:creationId xmlns:a16="http://schemas.microsoft.com/office/drawing/2014/main" id="{44128AC3-3E28-388C-CC70-0C767F538255}"/>
              </a:ext>
            </a:extLst>
          </p:cNvPr>
          <p:cNvSpPr/>
          <p:nvPr/>
        </p:nvSpPr>
        <p:spPr>
          <a:xfrm>
            <a:off x="8817919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4" name="Google Shape;16599;p32">
            <a:extLst>
              <a:ext uri="{FF2B5EF4-FFF2-40B4-BE49-F238E27FC236}">
                <a16:creationId xmlns:a16="http://schemas.microsoft.com/office/drawing/2014/main" id="{3087EE9E-2790-5F8B-9BF0-B29F3FE8A0D0}"/>
              </a:ext>
            </a:extLst>
          </p:cNvPr>
          <p:cNvSpPr/>
          <p:nvPr/>
        </p:nvSpPr>
        <p:spPr>
          <a:xfrm>
            <a:off x="8937427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4" name="Google Shape;16666;p32">
            <a:extLst>
              <a:ext uri="{FF2B5EF4-FFF2-40B4-BE49-F238E27FC236}">
                <a16:creationId xmlns:a16="http://schemas.microsoft.com/office/drawing/2014/main" id="{1A663851-C661-DC32-DBC4-2619CFE87D8F}"/>
              </a:ext>
            </a:extLst>
          </p:cNvPr>
          <p:cNvSpPr/>
          <p:nvPr/>
        </p:nvSpPr>
        <p:spPr>
          <a:xfrm>
            <a:off x="8339886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6" name="Google Shape;16667;p32">
            <a:extLst>
              <a:ext uri="{FF2B5EF4-FFF2-40B4-BE49-F238E27FC236}">
                <a16:creationId xmlns:a16="http://schemas.microsoft.com/office/drawing/2014/main" id="{AB7B05AC-1A22-F19A-55B0-4CD7C102D307}"/>
              </a:ext>
            </a:extLst>
          </p:cNvPr>
          <p:cNvSpPr/>
          <p:nvPr/>
        </p:nvSpPr>
        <p:spPr>
          <a:xfrm>
            <a:off x="8459394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8" name="Google Shape;16668;p32">
            <a:extLst>
              <a:ext uri="{FF2B5EF4-FFF2-40B4-BE49-F238E27FC236}">
                <a16:creationId xmlns:a16="http://schemas.microsoft.com/office/drawing/2014/main" id="{B219E56C-54CB-272E-55C3-163CB5F7C5F5}"/>
              </a:ext>
            </a:extLst>
          </p:cNvPr>
          <p:cNvSpPr/>
          <p:nvPr/>
        </p:nvSpPr>
        <p:spPr>
          <a:xfrm>
            <a:off x="8578902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0" name="Google Shape;16669;p32">
            <a:extLst>
              <a:ext uri="{FF2B5EF4-FFF2-40B4-BE49-F238E27FC236}">
                <a16:creationId xmlns:a16="http://schemas.microsoft.com/office/drawing/2014/main" id="{77EDF647-BD45-F281-3C70-0F8E4FE4AF49}"/>
              </a:ext>
            </a:extLst>
          </p:cNvPr>
          <p:cNvSpPr/>
          <p:nvPr/>
        </p:nvSpPr>
        <p:spPr>
          <a:xfrm>
            <a:off x="8698410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2" name="Google Shape;16670;p32">
            <a:extLst>
              <a:ext uri="{FF2B5EF4-FFF2-40B4-BE49-F238E27FC236}">
                <a16:creationId xmlns:a16="http://schemas.microsoft.com/office/drawing/2014/main" id="{41EA3DCB-8DC7-C52B-631B-181702D06F8D}"/>
              </a:ext>
            </a:extLst>
          </p:cNvPr>
          <p:cNvSpPr/>
          <p:nvPr/>
        </p:nvSpPr>
        <p:spPr>
          <a:xfrm>
            <a:off x="8817919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4" name="Google Shape;16671;p32">
            <a:extLst>
              <a:ext uri="{FF2B5EF4-FFF2-40B4-BE49-F238E27FC236}">
                <a16:creationId xmlns:a16="http://schemas.microsoft.com/office/drawing/2014/main" id="{15AEAF2A-A2F3-7501-B007-41083D81101D}"/>
              </a:ext>
            </a:extLst>
          </p:cNvPr>
          <p:cNvSpPr/>
          <p:nvPr/>
        </p:nvSpPr>
        <p:spPr>
          <a:xfrm>
            <a:off x="8937427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4" name="Google Shape;16738;p32">
            <a:extLst>
              <a:ext uri="{FF2B5EF4-FFF2-40B4-BE49-F238E27FC236}">
                <a16:creationId xmlns:a16="http://schemas.microsoft.com/office/drawing/2014/main" id="{37B09C11-A9E0-6077-F031-676156516EB3}"/>
              </a:ext>
            </a:extLst>
          </p:cNvPr>
          <p:cNvSpPr/>
          <p:nvPr/>
        </p:nvSpPr>
        <p:spPr>
          <a:xfrm>
            <a:off x="8339886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6" name="Google Shape;16739;p32">
            <a:extLst>
              <a:ext uri="{FF2B5EF4-FFF2-40B4-BE49-F238E27FC236}">
                <a16:creationId xmlns:a16="http://schemas.microsoft.com/office/drawing/2014/main" id="{6177BE8B-3B85-1A4E-8295-61369832B30C}"/>
              </a:ext>
            </a:extLst>
          </p:cNvPr>
          <p:cNvSpPr/>
          <p:nvPr/>
        </p:nvSpPr>
        <p:spPr>
          <a:xfrm>
            <a:off x="8459394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8" name="Google Shape;16740;p32">
            <a:extLst>
              <a:ext uri="{FF2B5EF4-FFF2-40B4-BE49-F238E27FC236}">
                <a16:creationId xmlns:a16="http://schemas.microsoft.com/office/drawing/2014/main" id="{579AA5CA-97DA-5AC4-9294-68FBAE2C02CA}"/>
              </a:ext>
            </a:extLst>
          </p:cNvPr>
          <p:cNvSpPr/>
          <p:nvPr/>
        </p:nvSpPr>
        <p:spPr>
          <a:xfrm>
            <a:off x="8578902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0" name="Google Shape;16741;p32">
            <a:extLst>
              <a:ext uri="{FF2B5EF4-FFF2-40B4-BE49-F238E27FC236}">
                <a16:creationId xmlns:a16="http://schemas.microsoft.com/office/drawing/2014/main" id="{DCDF5449-35B0-EA1E-68BB-42150A4E25D7}"/>
              </a:ext>
            </a:extLst>
          </p:cNvPr>
          <p:cNvSpPr/>
          <p:nvPr/>
        </p:nvSpPr>
        <p:spPr>
          <a:xfrm>
            <a:off x="8698410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2" name="Google Shape;16742;p32">
            <a:extLst>
              <a:ext uri="{FF2B5EF4-FFF2-40B4-BE49-F238E27FC236}">
                <a16:creationId xmlns:a16="http://schemas.microsoft.com/office/drawing/2014/main" id="{EDEF9738-9D73-9FEA-E963-0916788CE925}"/>
              </a:ext>
            </a:extLst>
          </p:cNvPr>
          <p:cNvSpPr/>
          <p:nvPr/>
        </p:nvSpPr>
        <p:spPr>
          <a:xfrm>
            <a:off x="8817919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4" name="Google Shape;16743;p32">
            <a:extLst>
              <a:ext uri="{FF2B5EF4-FFF2-40B4-BE49-F238E27FC236}">
                <a16:creationId xmlns:a16="http://schemas.microsoft.com/office/drawing/2014/main" id="{457C71E4-4047-0B39-71B5-09CCA5E2855F}"/>
              </a:ext>
            </a:extLst>
          </p:cNvPr>
          <p:cNvSpPr/>
          <p:nvPr/>
        </p:nvSpPr>
        <p:spPr>
          <a:xfrm>
            <a:off x="8937427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4" name="Google Shape;16522;p32">
            <a:extLst>
              <a:ext uri="{FF2B5EF4-FFF2-40B4-BE49-F238E27FC236}">
                <a16:creationId xmlns:a16="http://schemas.microsoft.com/office/drawing/2014/main" id="{197BFA84-B30A-9259-65C4-3780700C5AE1}"/>
              </a:ext>
            </a:extLst>
          </p:cNvPr>
          <p:cNvSpPr/>
          <p:nvPr/>
        </p:nvSpPr>
        <p:spPr>
          <a:xfrm>
            <a:off x="8339886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6" name="Google Shape;16523;p32">
            <a:extLst>
              <a:ext uri="{FF2B5EF4-FFF2-40B4-BE49-F238E27FC236}">
                <a16:creationId xmlns:a16="http://schemas.microsoft.com/office/drawing/2014/main" id="{41474545-467B-9F14-10DC-C81EAFA59693}"/>
              </a:ext>
            </a:extLst>
          </p:cNvPr>
          <p:cNvSpPr/>
          <p:nvPr/>
        </p:nvSpPr>
        <p:spPr>
          <a:xfrm>
            <a:off x="8459394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8" name="Google Shape;16524;p32">
            <a:extLst>
              <a:ext uri="{FF2B5EF4-FFF2-40B4-BE49-F238E27FC236}">
                <a16:creationId xmlns:a16="http://schemas.microsoft.com/office/drawing/2014/main" id="{43378FF5-694C-D2AF-4FDD-93BB3EDA5D6F}"/>
              </a:ext>
            </a:extLst>
          </p:cNvPr>
          <p:cNvSpPr/>
          <p:nvPr/>
        </p:nvSpPr>
        <p:spPr>
          <a:xfrm>
            <a:off x="8578902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0" name="Google Shape;16525;p32">
            <a:extLst>
              <a:ext uri="{FF2B5EF4-FFF2-40B4-BE49-F238E27FC236}">
                <a16:creationId xmlns:a16="http://schemas.microsoft.com/office/drawing/2014/main" id="{AE7EE45E-A84D-0BEB-FF5D-208FB9BB5D16}"/>
              </a:ext>
            </a:extLst>
          </p:cNvPr>
          <p:cNvSpPr/>
          <p:nvPr/>
        </p:nvSpPr>
        <p:spPr>
          <a:xfrm>
            <a:off x="8698410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2" name="Google Shape;16526;p32">
            <a:extLst>
              <a:ext uri="{FF2B5EF4-FFF2-40B4-BE49-F238E27FC236}">
                <a16:creationId xmlns:a16="http://schemas.microsoft.com/office/drawing/2014/main" id="{5A516783-3659-4A59-FA0F-CC31575692D5}"/>
              </a:ext>
            </a:extLst>
          </p:cNvPr>
          <p:cNvSpPr/>
          <p:nvPr/>
        </p:nvSpPr>
        <p:spPr>
          <a:xfrm>
            <a:off x="8817919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4" name="Google Shape;16527;p32">
            <a:extLst>
              <a:ext uri="{FF2B5EF4-FFF2-40B4-BE49-F238E27FC236}">
                <a16:creationId xmlns:a16="http://schemas.microsoft.com/office/drawing/2014/main" id="{A6786614-64F0-84E8-F759-30A59639E843}"/>
              </a:ext>
            </a:extLst>
          </p:cNvPr>
          <p:cNvSpPr/>
          <p:nvPr/>
        </p:nvSpPr>
        <p:spPr>
          <a:xfrm>
            <a:off x="8937427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4" name="Google Shape;16594;p32">
            <a:extLst>
              <a:ext uri="{FF2B5EF4-FFF2-40B4-BE49-F238E27FC236}">
                <a16:creationId xmlns:a16="http://schemas.microsoft.com/office/drawing/2014/main" id="{82B5D01F-577D-646B-F9D0-B310E8587251}"/>
              </a:ext>
            </a:extLst>
          </p:cNvPr>
          <p:cNvSpPr/>
          <p:nvPr/>
        </p:nvSpPr>
        <p:spPr>
          <a:xfrm>
            <a:off x="8339886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6" name="Google Shape;16595;p32">
            <a:extLst>
              <a:ext uri="{FF2B5EF4-FFF2-40B4-BE49-F238E27FC236}">
                <a16:creationId xmlns:a16="http://schemas.microsoft.com/office/drawing/2014/main" id="{8B1BACED-529A-7C97-CC04-CBFD52008BBA}"/>
              </a:ext>
            </a:extLst>
          </p:cNvPr>
          <p:cNvSpPr/>
          <p:nvPr/>
        </p:nvSpPr>
        <p:spPr>
          <a:xfrm>
            <a:off x="8459394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8" name="Google Shape;16596;p32">
            <a:extLst>
              <a:ext uri="{FF2B5EF4-FFF2-40B4-BE49-F238E27FC236}">
                <a16:creationId xmlns:a16="http://schemas.microsoft.com/office/drawing/2014/main" id="{F0413C13-BB54-31E4-DDDB-5DDE64911180}"/>
              </a:ext>
            </a:extLst>
          </p:cNvPr>
          <p:cNvSpPr/>
          <p:nvPr/>
        </p:nvSpPr>
        <p:spPr>
          <a:xfrm>
            <a:off x="8578902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0" name="Google Shape;16597;p32">
            <a:extLst>
              <a:ext uri="{FF2B5EF4-FFF2-40B4-BE49-F238E27FC236}">
                <a16:creationId xmlns:a16="http://schemas.microsoft.com/office/drawing/2014/main" id="{8300AA62-DAEC-3377-0CAC-5C47B83955DD}"/>
              </a:ext>
            </a:extLst>
          </p:cNvPr>
          <p:cNvSpPr/>
          <p:nvPr/>
        </p:nvSpPr>
        <p:spPr>
          <a:xfrm>
            <a:off x="8698410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2" name="Google Shape;16598;p32">
            <a:extLst>
              <a:ext uri="{FF2B5EF4-FFF2-40B4-BE49-F238E27FC236}">
                <a16:creationId xmlns:a16="http://schemas.microsoft.com/office/drawing/2014/main" id="{CB44479A-5B2E-AC6E-4CEE-6919A24F0C73}"/>
              </a:ext>
            </a:extLst>
          </p:cNvPr>
          <p:cNvSpPr/>
          <p:nvPr/>
        </p:nvSpPr>
        <p:spPr>
          <a:xfrm>
            <a:off x="8817919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4" name="Google Shape;16599;p32">
            <a:extLst>
              <a:ext uri="{FF2B5EF4-FFF2-40B4-BE49-F238E27FC236}">
                <a16:creationId xmlns:a16="http://schemas.microsoft.com/office/drawing/2014/main" id="{E40F6AF2-FDA3-16E8-A7BB-B4AE2E7FCB06}"/>
              </a:ext>
            </a:extLst>
          </p:cNvPr>
          <p:cNvSpPr/>
          <p:nvPr/>
        </p:nvSpPr>
        <p:spPr>
          <a:xfrm>
            <a:off x="8937427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4" name="Google Shape;16666;p32">
            <a:extLst>
              <a:ext uri="{FF2B5EF4-FFF2-40B4-BE49-F238E27FC236}">
                <a16:creationId xmlns:a16="http://schemas.microsoft.com/office/drawing/2014/main" id="{CF682D83-8D2F-20A0-6BF7-3B1CBBB2A2B4}"/>
              </a:ext>
            </a:extLst>
          </p:cNvPr>
          <p:cNvSpPr/>
          <p:nvPr/>
        </p:nvSpPr>
        <p:spPr>
          <a:xfrm>
            <a:off x="8339886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6" name="Google Shape;16667;p32">
            <a:extLst>
              <a:ext uri="{FF2B5EF4-FFF2-40B4-BE49-F238E27FC236}">
                <a16:creationId xmlns:a16="http://schemas.microsoft.com/office/drawing/2014/main" id="{32437FE8-6EB6-B4B7-E926-AD16C3625209}"/>
              </a:ext>
            </a:extLst>
          </p:cNvPr>
          <p:cNvSpPr/>
          <p:nvPr/>
        </p:nvSpPr>
        <p:spPr>
          <a:xfrm>
            <a:off x="8459394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8" name="Google Shape;16668;p32">
            <a:extLst>
              <a:ext uri="{FF2B5EF4-FFF2-40B4-BE49-F238E27FC236}">
                <a16:creationId xmlns:a16="http://schemas.microsoft.com/office/drawing/2014/main" id="{E9FE0100-0B0D-840C-A7BB-06EE706ACE6F}"/>
              </a:ext>
            </a:extLst>
          </p:cNvPr>
          <p:cNvSpPr/>
          <p:nvPr/>
        </p:nvSpPr>
        <p:spPr>
          <a:xfrm>
            <a:off x="8578902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0" name="Google Shape;16669;p32">
            <a:extLst>
              <a:ext uri="{FF2B5EF4-FFF2-40B4-BE49-F238E27FC236}">
                <a16:creationId xmlns:a16="http://schemas.microsoft.com/office/drawing/2014/main" id="{9DE486E0-3A16-02F1-6772-DCA229E39E2C}"/>
              </a:ext>
            </a:extLst>
          </p:cNvPr>
          <p:cNvSpPr/>
          <p:nvPr/>
        </p:nvSpPr>
        <p:spPr>
          <a:xfrm>
            <a:off x="8698410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2" name="Google Shape;16670;p32">
            <a:extLst>
              <a:ext uri="{FF2B5EF4-FFF2-40B4-BE49-F238E27FC236}">
                <a16:creationId xmlns:a16="http://schemas.microsoft.com/office/drawing/2014/main" id="{E0FBF8B2-B1EF-0F32-D568-F491AE26B29E}"/>
              </a:ext>
            </a:extLst>
          </p:cNvPr>
          <p:cNvSpPr/>
          <p:nvPr/>
        </p:nvSpPr>
        <p:spPr>
          <a:xfrm>
            <a:off x="8817919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4" name="Google Shape;16671;p32">
            <a:extLst>
              <a:ext uri="{FF2B5EF4-FFF2-40B4-BE49-F238E27FC236}">
                <a16:creationId xmlns:a16="http://schemas.microsoft.com/office/drawing/2014/main" id="{5E7C9721-5596-3064-BA0D-33E87642445E}"/>
              </a:ext>
            </a:extLst>
          </p:cNvPr>
          <p:cNvSpPr/>
          <p:nvPr/>
        </p:nvSpPr>
        <p:spPr>
          <a:xfrm>
            <a:off x="8937427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4" name="Google Shape;16738;p32">
            <a:extLst>
              <a:ext uri="{FF2B5EF4-FFF2-40B4-BE49-F238E27FC236}">
                <a16:creationId xmlns:a16="http://schemas.microsoft.com/office/drawing/2014/main" id="{BF095B2E-F09B-90CA-CC89-94B049669F72}"/>
              </a:ext>
            </a:extLst>
          </p:cNvPr>
          <p:cNvSpPr/>
          <p:nvPr/>
        </p:nvSpPr>
        <p:spPr>
          <a:xfrm>
            <a:off x="8339886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6" name="Google Shape;16739;p32">
            <a:extLst>
              <a:ext uri="{FF2B5EF4-FFF2-40B4-BE49-F238E27FC236}">
                <a16:creationId xmlns:a16="http://schemas.microsoft.com/office/drawing/2014/main" id="{2B39B8CE-F12A-86AB-0536-5316F0E436F2}"/>
              </a:ext>
            </a:extLst>
          </p:cNvPr>
          <p:cNvSpPr/>
          <p:nvPr/>
        </p:nvSpPr>
        <p:spPr>
          <a:xfrm>
            <a:off x="8459394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8" name="Google Shape;16740;p32">
            <a:extLst>
              <a:ext uri="{FF2B5EF4-FFF2-40B4-BE49-F238E27FC236}">
                <a16:creationId xmlns:a16="http://schemas.microsoft.com/office/drawing/2014/main" id="{A40F864F-8B2F-B971-5C06-E79027E07C70}"/>
              </a:ext>
            </a:extLst>
          </p:cNvPr>
          <p:cNvSpPr/>
          <p:nvPr/>
        </p:nvSpPr>
        <p:spPr>
          <a:xfrm>
            <a:off x="8578902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0" name="Google Shape;16741;p32">
            <a:extLst>
              <a:ext uri="{FF2B5EF4-FFF2-40B4-BE49-F238E27FC236}">
                <a16:creationId xmlns:a16="http://schemas.microsoft.com/office/drawing/2014/main" id="{0B4FD311-B579-ACAD-FDC9-2AB14F31897F}"/>
              </a:ext>
            </a:extLst>
          </p:cNvPr>
          <p:cNvSpPr/>
          <p:nvPr/>
        </p:nvSpPr>
        <p:spPr>
          <a:xfrm>
            <a:off x="8698410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2" name="Google Shape;16742;p32">
            <a:extLst>
              <a:ext uri="{FF2B5EF4-FFF2-40B4-BE49-F238E27FC236}">
                <a16:creationId xmlns:a16="http://schemas.microsoft.com/office/drawing/2014/main" id="{9B731834-172E-EBD6-455D-524A0D869D64}"/>
              </a:ext>
            </a:extLst>
          </p:cNvPr>
          <p:cNvSpPr/>
          <p:nvPr/>
        </p:nvSpPr>
        <p:spPr>
          <a:xfrm>
            <a:off x="8817919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4" name="Google Shape;16743;p32">
            <a:extLst>
              <a:ext uri="{FF2B5EF4-FFF2-40B4-BE49-F238E27FC236}">
                <a16:creationId xmlns:a16="http://schemas.microsoft.com/office/drawing/2014/main" id="{C13B9B81-B1D7-5102-1951-ADFECAD97A29}"/>
              </a:ext>
            </a:extLst>
          </p:cNvPr>
          <p:cNvSpPr/>
          <p:nvPr/>
        </p:nvSpPr>
        <p:spPr>
          <a:xfrm>
            <a:off x="8937427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4" name="Google Shape;16522;p32">
            <a:extLst>
              <a:ext uri="{FF2B5EF4-FFF2-40B4-BE49-F238E27FC236}">
                <a16:creationId xmlns:a16="http://schemas.microsoft.com/office/drawing/2014/main" id="{E58B9342-0345-053B-5E75-C5A367BE85B3}"/>
              </a:ext>
            </a:extLst>
          </p:cNvPr>
          <p:cNvSpPr/>
          <p:nvPr/>
        </p:nvSpPr>
        <p:spPr>
          <a:xfrm>
            <a:off x="8339886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6" name="Google Shape;16523;p32">
            <a:extLst>
              <a:ext uri="{FF2B5EF4-FFF2-40B4-BE49-F238E27FC236}">
                <a16:creationId xmlns:a16="http://schemas.microsoft.com/office/drawing/2014/main" id="{99C2229D-D2C2-1A31-451B-4CD5FC67FE6C}"/>
              </a:ext>
            </a:extLst>
          </p:cNvPr>
          <p:cNvSpPr/>
          <p:nvPr/>
        </p:nvSpPr>
        <p:spPr>
          <a:xfrm>
            <a:off x="8459394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8" name="Google Shape;16524;p32">
            <a:extLst>
              <a:ext uri="{FF2B5EF4-FFF2-40B4-BE49-F238E27FC236}">
                <a16:creationId xmlns:a16="http://schemas.microsoft.com/office/drawing/2014/main" id="{3334DDD4-2295-CEDF-3C1F-AED58F328BC3}"/>
              </a:ext>
            </a:extLst>
          </p:cNvPr>
          <p:cNvSpPr/>
          <p:nvPr/>
        </p:nvSpPr>
        <p:spPr>
          <a:xfrm>
            <a:off x="8578902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0" name="Google Shape;16525;p32">
            <a:extLst>
              <a:ext uri="{FF2B5EF4-FFF2-40B4-BE49-F238E27FC236}">
                <a16:creationId xmlns:a16="http://schemas.microsoft.com/office/drawing/2014/main" id="{A84E2B2D-4CA7-3927-8DD0-2690A115633C}"/>
              </a:ext>
            </a:extLst>
          </p:cNvPr>
          <p:cNvSpPr/>
          <p:nvPr/>
        </p:nvSpPr>
        <p:spPr>
          <a:xfrm>
            <a:off x="8698410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2" name="Google Shape;16526;p32">
            <a:extLst>
              <a:ext uri="{FF2B5EF4-FFF2-40B4-BE49-F238E27FC236}">
                <a16:creationId xmlns:a16="http://schemas.microsoft.com/office/drawing/2014/main" id="{884D08E6-137D-D6E6-D659-9AC946B09232}"/>
              </a:ext>
            </a:extLst>
          </p:cNvPr>
          <p:cNvSpPr/>
          <p:nvPr/>
        </p:nvSpPr>
        <p:spPr>
          <a:xfrm>
            <a:off x="8817919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4" name="Google Shape;16527;p32">
            <a:extLst>
              <a:ext uri="{FF2B5EF4-FFF2-40B4-BE49-F238E27FC236}">
                <a16:creationId xmlns:a16="http://schemas.microsoft.com/office/drawing/2014/main" id="{EEB4E996-0A2B-B8B0-2EC7-F42F0DB7D69C}"/>
              </a:ext>
            </a:extLst>
          </p:cNvPr>
          <p:cNvSpPr/>
          <p:nvPr/>
        </p:nvSpPr>
        <p:spPr>
          <a:xfrm>
            <a:off x="8937427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4" name="Google Shape;16594;p32">
            <a:extLst>
              <a:ext uri="{FF2B5EF4-FFF2-40B4-BE49-F238E27FC236}">
                <a16:creationId xmlns:a16="http://schemas.microsoft.com/office/drawing/2014/main" id="{D4077B83-F828-05E5-DB5C-517D3C0E382D}"/>
              </a:ext>
            </a:extLst>
          </p:cNvPr>
          <p:cNvSpPr/>
          <p:nvPr/>
        </p:nvSpPr>
        <p:spPr>
          <a:xfrm>
            <a:off x="8339886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6" name="Google Shape;16595;p32">
            <a:extLst>
              <a:ext uri="{FF2B5EF4-FFF2-40B4-BE49-F238E27FC236}">
                <a16:creationId xmlns:a16="http://schemas.microsoft.com/office/drawing/2014/main" id="{1AF2E925-71BA-D8F9-4DBD-00D71F541F16}"/>
              </a:ext>
            </a:extLst>
          </p:cNvPr>
          <p:cNvSpPr/>
          <p:nvPr/>
        </p:nvSpPr>
        <p:spPr>
          <a:xfrm>
            <a:off x="8459394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8" name="Google Shape;16596;p32">
            <a:extLst>
              <a:ext uri="{FF2B5EF4-FFF2-40B4-BE49-F238E27FC236}">
                <a16:creationId xmlns:a16="http://schemas.microsoft.com/office/drawing/2014/main" id="{05332CB4-16FC-B3BF-5FDC-F90DCC00EE77}"/>
              </a:ext>
            </a:extLst>
          </p:cNvPr>
          <p:cNvSpPr/>
          <p:nvPr/>
        </p:nvSpPr>
        <p:spPr>
          <a:xfrm>
            <a:off x="8578902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0" name="Google Shape;16597;p32">
            <a:extLst>
              <a:ext uri="{FF2B5EF4-FFF2-40B4-BE49-F238E27FC236}">
                <a16:creationId xmlns:a16="http://schemas.microsoft.com/office/drawing/2014/main" id="{4371E0BC-AEF1-CF0F-657C-505214CBEEBE}"/>
              </a:ext>
            </a:extLst>
          </p:cNvPr>
          <p:cNvSpPr/>
          <p:nvPr/>
        </p:nvSpPr>
        <p:spPr>
          <a:xfrm>
            <a:off x="8698410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2" name="Google Shape;16598;p32">
            <a:extLst>
              <a:ext uri="{FF2B5EF4-FFF2-40B4-BE49-F238E27FC236}">
                <a16:creationId xmlns:a16="http://schemas.microsoft.com/office/drawing/2014/main" id="{C15696A7-FA9B-63F3-7C44-2A4E6EC33553}"/>
              </a:ext>
            </a:extLst>
          </p:cNvPr>
          <p:cNvSpPr/>
          <p:nvPr/>
        </p:nvSpPr>
        <p:spPr>
          <a:xfrm>
            <a:off x="8817919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4" name="Google Shape;16599;p32">
            <a:extLst>
              <a:ext uri="{FF2B5EF4-FFF2-40B4-BE49-F238E27FC236}">
                <a16:creationId xmlns:a16="http://schemas.microsoft.com/office/drawing/2014/main" id="{8CCB4B92-7D29-37A0-9E92-8711EA88AD76}"/>
              </a:ext>
            </a:extLst>
          </p:cNvPr>
          <p:cNvSpPr/>
          <p:nvPr/>
        </p:nvSpPr>
        <p:spPr>
          <a:xfrm>
            <a:off x="8937427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4" name="Google Shape;16666;p32">
            <a:extLst>
              <a:ext uri="{FF2B5EF4-FFF2-40B4-BE49-F238E27FC236}">
                <a16:creationId xmlns:a16="http://schemas.microsoft.com/office/drawing/2014/main" id="{569158EF-3C77-2F81-DF6D-9877527EAB4A}"/>
              </a:ext>
            </a:extLst>
          </p:cNvPr>
          <p:cNvSpPr/>
          <p:nvPr/>
        </p:nvSpPr>
        <p:spPr>
          <a:xfrm>
            <a:off x="8339886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6" name="Google Shape;16667;p32">
            <a:extLst>
              <a:ext uri="{FF2B5EF4-FFF2-40B4-BE49-F238E27FC236}">
                <a16:creationId xmlns:a16="http://schemas.microsoft.com/office/drawing/2014/main" id="{D473B10B-4105-A464-BF6D-88B24D669EDF}"/>
              </a:ext>
            </a:extLst>
          </p:cNvPr>
          <p:cNvSpPr/>
          <p:nvPr/>
        </p:nvSpPr>
        <p:spPr>
          <a:xfrm>
            <a:off x="8459394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8" name="Google Shape;16668;p32">
            <a:extLst>
              <a:ext uri="{FF2B5EF4-FFF2-40B4-BE49-F238E27FC236}">
                <a16:creationId xmlns:a16="http://schemas.microsoft.com/office/drawing/2014/main" id="{59235CBB-3FA8-C4B8-9882-FC060A8DCF4A}"/>
              </a:ext>
            </a:extLst>
          </p:cNvPr>
          <p:cNvSpPr/>
          <p:nvPr/>
        </p:nvSpPr>
        <p:spPr>
          <a:xfrm>
            <a:off x="8578902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0" name="Google Shape;16669;p32">
            <a:extLst>
              <a:ext uri="{FF2B5EF4-FFF2-40B4-BE49-F238E27FC236}">
                <a16:creationId xmlns:a16="http://schemas.microsoft.com/office/drawing/2014/main" id="{8104D31C-322D-9357-BBF9-B813C54B9966}"/>
              </a:ext>
            </a:extLst>
          </p:cNvPr>
          <p:cNvSpPr/>
          <p:nvPr/>
        </p:nvSpPr>
        <p:spPr>
          <a:xfrm>
            <a:off x="8698410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2" name="Google Shape;16670;p32">
            <a:extLst>
              <a:ext uri="{FF2B5EF4-FFF2-40B4-BE49-F238E27FC236}">
                <a16:creationId xmlns:a16="http://schemas.microsoft.com/office/drawing/2014/main" id="{333C5BCB-50FC-38BF-F374-C316D784FFFC}"/>
              </a:ext>
            </a:extLst>
          </p:cNvPr>
          <p:cNvSpPr/>
          <p:nvPr/>
        </p:nvSpPr>
        <p:spPr>
          <a:xfrm>
            <a:off x="8817919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4" name="Google Shape;16671;p32">
            <a:extLst>
              <a:ext uri="{FF2B5EF4-FFF2-40B4-BE49-F238E27FC236}">
                <a16:creationId xmlns:a16="http://schemas.microsoft.com/office/drawing/2014/main" id="{B1F5206C-2604-03B6-3B66-6D96CFCB9DE6}"/>
              </a:ext>
            </a:extLst>
          </p:cNvPr>
          <p:cNvSpPr/>
          <p:nvPr/>
        </p:nvSpPr>
        <p:spPr>
          <a:xfrm>
            <a:off x="8937427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4" name="Google Shape;16738;p32">
            <a:extLst>
              <a:ext uri="{FF2B5EF4-FFF2-40B4-BE49-F238E27FC236}">
                <a16:creationId xmlns:a16="http://schemas.microsoft.com/office/drawing/2014/main" id="{7D343FD3-1629-190E-B09C-61E685723AAF}"/>
              </a:ext>
            </a:extLst>
          </p:cNvPr>
          <p:cNvSpPr/>
          <p:nvPr/>
        </p:nvSpPr>
        <p:spPr>
          <a:xfrm>
            <a:off x="8339886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6" name="Google Shape;16739;p32">
            <a:extLst>
              <a:ext uri="{FF2B5EF4-FFF2-40B4-BE49-F238E27FC236}">
                <a16:creationId xmlns:a16="http://schemas.microsoft.com/office/drawing/2014/main" id="{C718F76D-6E6F-DD7E-48FB-B970A81B095F}"/>
              </a:ext>
            </a:extLst>
          </p:cNvPr>
          <p:cNvSpPr/>
          <p:nvPr/>
        </p:nvSpPr>
        <p:spPr>
          <a:xfrm>
            <a:off x="8459394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8" name="Google Shape;16740;p32">
            <a:extLst>
              <a:ext uri="{FF2B5EF4-FFF2-40B4-BE49-F238E27FC236}">
                <a16:creationId xmlns:a16="http://schemas.microsoft.com/office/drawing/2014/main" id="{89D398BB-5F94-BFD2-EA1B-95AEA633B9AE}"/>
              </a:ext>
            </a:extLst>
          </p:cNvPr>
          <p:cNvSpPr/>
          <p:nvPr/>
        </p:nvSpPr>
        <p:spPr>
          <a:xfrm>
            <a:off x="8578902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0" name="Google Shape;16741;p32">
            <a:extLst>
              <a:ext uri="{FF2B5EF4-FFF2-40B4-BE49-F238E27FC236}">
                <a16:creationId xmlns:a16="http://schemas.microsoft.com/office/drawing/2014/main" id="{8791E40F-5ABB-2DAE-3E1D-B4EB8D1F788E}"/>
              </a:ext>
            </a:extLst>
          </p:cNvPr>
          <p:cNvSpPr/>
          <p:nvPr/>
        </p:nvSpPr>
        <p:spPr>
          <a:xfrm>
            <a:off x="8698410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2" name="Google Shape;16742;p32">
            <a:extLst>
              <a:ext uri="{FF2B5EF4-FFF2-40B4-BE49-F238E27FC236}">
                <a16:creationId xmlns:a16="http://schemas.microsoft.com/office/drawing/2014/main" id="{4B914D35-4ADF-5649-7B66-6DE3CC8BB92C}"/>
              </a:ext>
            </a:extLst>
          </p:cNvPr>
          <p:cNvSpPr/>
          <p:nvPr/>
        </p:nvSpPr>
        <p:spPr>
          <a:xfrm>
            <a:off x="8817919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4" name="Google Shape;16743;p32">
            <a:extLst>
              <a:ext uri="{FF2B5EF4-FFF2-40B4-BE49-F238E27FC236}">
                <a16:creationId xmlns:a16="http://schemas.microsoft.com/office/drawing/2014/main" id="{B213FB9F-3905-5D8B-57F7-129FD79407C0}"/>
              </a:ext>
            </a:extLst>
          </p:cNvPr>
          <p:cNvSpPr/>
          <p:nvPr/>
        </p:nvSpPr>
        <p:spPr>
          <a:xfrm>
            <a:off x="8937427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4" name="Google Shape;16522;p32">
            <a:extLst>
              <a:ext uri="{FF2B5EF4-FFF2-40B4-BE49-F238E27FC236}">
                <a16:creationId xmlns:a16="http://schemas.microsoft.com/office/drawing/2014/main" id="{CA7C2BA6-0D19-A8C4-8640-4110665BD0FE}"/>
              </a:ext>
            </a:extLst>
          </p:cNvPr>
          <p:cNvSpPr/>
          <p:nvPr/>
        </p:nvSpPr>
        <p:spPr>
          <a:xfrm>
            <a:off x="8329141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6" name="Google Shape;16523;p32">
            <a:extLst>
              <a:ext uri="{FF2B5EF4-FFF2-40B4-BE49-F238E27FC236}">
                <a16:creationId xmlns:a16="http://schemas.microsoft.com/office/drawing/2014/main" id="{DA47281E-3A0B-4CF3-3810-0957A800801D}"/>
              </a:ext>
            </a:extLst>
          </p:cNvPr>
          <p:cNvSpPr/>
          <p:nvPr/>
        </p:nvSpPr>
        <p:spPr>
          <a:xfrm>
            <a:off x="8448649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8" name="Google Shape;16524;p32">
            <a:extLst>
              <a:ext uri="{FF2B5EF4-FFF2-40B4-BE49-F238E27FC236}">
                <a16:creationId xmlns:a16="http://schemas.microsoft.com/office/drawing/2014/main" id="{78019EE3-FCC5-380A-B1ED-A4C16A42EDD8}"/>
              </a:ext>
            </a:extLst>
          </p:cNvPr>
          <p:cNvSpPr/>
          <p:nvPr/>
        </p:nvSpPr>
        <p:spPr>
          <a:xfrm>
            <a:off x="8568157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0" name="Google Shape;16525;p32">
            <a:extLst>
              <a:ext uri="{FF2B5EF4-FFF2-40B4-BE49-F238E27FC236}">
                <a16:creationId xmlns:a16="http://schemas.microsoft.com/office/drawing/2014/main" id="{766FF2D1-952F-1A4C-1522-1E4B1587A4E7}"/>
              </a:ext>
            </a:extLst>
          </p:cNvPr>
          <p:cNvSpPr/>
          <p:nvPr/>
        </p:nvSpPr>
        <p:spPr>
          <a:xfrm>
            <a:off x="8687665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2" name="Google Shape;16526;p32">
            <a:extLst>
              <a:ext uri="{FF2B5EF4-FFF2-40B4-BE49-F238E27FC236}">
                <a16:creationId xmlns:a16="http://schemas.microsoft.com/office/drawing/2014/main" id="{FB39FE1D-930A-9DB3-CA19-6F848B3DADE5}"/>
              </a:ext>
            </a:extLst>
          </p:cNvPr>
          <p:cNvSpPr/>
          <p:nvPr/>
        </p:nvSpPr>
        <p:spPr>
          <a:xfrm>
            <a:off x="8807174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4" name="Google Shape;16527;p32">
            <a:extLst>
              <a:ext uri="{FF2B5EF4-FFF2-40B4-BE49-F238E27FC236}">
                <a16:creationId xmlns:a16="http://schemas.microsoft.com/office/drawing/2014/main" id="{5BC0C17A-1BB1-17C9-06ED-27FF365A695C}"/>
              </a:ext>
            </a:extLst>
          </p:cNvPr>
          <p:cNvSpPr/>
          <p:nvPr/>
        </p:nvSpPr>
        <p:spPr>
          <a:xfrm>
            <a:off x="8926682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4" name="Google Shape;16594;p32">
            <a:extLst>
              <a:ext uri="{FF2B5EF4-FFF2-40B4-BE49-F238E27FC236}">
                <a16:creationId xmlns:a16="http://schemas.microsoft.com/office/drawing/2014/main" id="{8100657F-1778-8580-525B-EF4747222BE6}"/>
              </a:ext>
            </a:extLst>
          </p:cNvPr>
          <p:cNvSpPr/>
          <p:nvPr/>
        </p:nvSpPr>
        <p:spPr>
          <a:xfrm>
            <a:off x="8329141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6" name="Google Shape;16595;p32">
            <a:extLst>
              <a:ext uri="{FF2B5EF4-FFF2-40B4-BE49-F238E27FC236}">
                <a16:creationId xmlns:a16="http://schemas.microsoft.com/office/drawing/2014/main" id="{CEBF6ADF-4D1E-5E8F-0023-BFEE83460E68}"/>
              </a:ext>
            </a:extLst>
          </p:cNvPr>
          <p:cNvSpPr/>
          <p:nvPr/>
        </p:nvSpPr>
        <p:spPr>
          <a:xfrm>
            <a:off x="8448649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8" name="Google Shape;16596;p32">
            <a:extLst>
              <a:ext uri="{FF2B5EF4-FFF2-40B4-BE49-F238E27FC236}">
                <a16:creationId xmlns:a16="http://schemas.microsoft.com/office/drawing/2014/main" id="{3A314202-6F28-1B62-9261-FB37CA975C70}"/>
              </a:ext>
            </a:extLst>
          </p:cNvPr>
          <p:cNvSpPr/>
          <p:nvPr/>
        </p:nvSpPr>
        <p:spPr>
          <a:xfrm>
            <a:off x="8568157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0" name="Google Shape;16597;p32">
            <a:extLst>
              <a:ext uri="{FF2B5EF4-FFF2-40B4-BE49-F238E27FC236}">
                <a16:creationId xmlns:a16="http://schemas.microsoft.com/office/drawing/2014/main" id="{6A78253C-A656-CCB8-BF53-1950B89AD726}"/>
              </a:ext>
            </a:extLst>
          </p:cNvPr>
          <p:cNvSpPr/>
          <p:nvPr/>
        </p:nvSpPr>
        <p:spPr>
          <a:xfrm>
            <a:off x="8687665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2" name="Google Shape;16598;p32">
            <a:extLst>
              <a:ext uri="{FF2B5EF4-FFF2-40B4-BE49-F238E27FC236}">
                <a16:creationId xmlns:a16="http://schemas.microsoft.com/office/drawing/2014/main" id="{A763969C-E85D-6972-EBBC-FE6AC298FEF9}"/>
              </a:ext>
            </a:extLst>
          </p:cNvPr>
          <p:cNvSpPr/>
          <p:nvPr/>
        </p:nvSpPr>
        <p:spPr>
          <a:xfrm>
            <a:off x="8807174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4" name="Google Shape;16599;p32">
            <a:extLst>
              <a:ext uri="{FF2B5EF4-FFF2-40B4-BE49-F238E27FC236}">
                <a16:creationId xmlns:a16="http://schemas.microsoft.com/office/drawing/2014/main" id="{A9BB1773-64C4-4933-97E2-59053FB58A52}"/>
              </a:ext>
            </a:extLst>
          </p:cNvPr>
          <p:cNvSpPr/>
          <p:nvPr/>
        </p:nvSpPr>
        <p:spPr>
          <a:xfrm>
            <a:off x="8926682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4" name="Google Shape;16666;p32">
            <a:extLst>
              <a:ext uri="{FF2B5EF4-FFF2-40B4-BE49-F238E27FC236}">
                <a16:creationId xmlns:a16="http://schemas.microsoft.com/office/drawing/2014/main" id="{7ABC8003-3BCA-45B5-7E86-BC6C1AA4D0C1}"/>
              </a:ext>
            </a:extLst>
          </p:cNvPr>
          <p:cNvSpPr/>
          <p:nvPr/>
        </p:nvSpPr>
        <p:spPr>
          <a:xfrm>
            <a:off x="8329141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6" name="Google Shape;16667;p32">
            <a:extLst>
              <a:ext uri="{FF2B5EF4-FFF2-40B4-BE49-F238E27FC236}">
                <a16:creationId xmlns:a16="http://schemas.microsoft.com/office/drawing/2014/main" id="{D2CF6C21-5016-0C2F-EF64-1AF8351BAF9A}"/>
              </a:ext>
            </a:extLst>
          </p:cNvPr>
          <p:cNvSpPr/>
          <p:nvPr/>
        </p:nvSpPr>
        <p:spPr>
          <a:xfrm>
            <a:off x="8448649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8" name="Google Shape;16668;p32">
            <a:extLst>
              <a:ext uri="{FF2B5EF4-FFF2-40B4-BE49-F238E27FC236}">
                <a16:creationId xmlns:a16="http://schemas.microsoft.com/office/drawing/2014/main" id="{2113EBB2-A924-E745-AB0D-9D6F15E6D97A}"/>
              </a:ext>
            </a:extLst>
          </p:cNvPr>
          <p:cNvSpPr/>
          <p:nvPr/>
        </p:nvSpPr>
        <p:spPr>
          <a:xfrm>
            <a:off x="8568157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0" name="Google Shape;16669;p32">
            <a:extLst>
              <a:ext uri="{FF2B5EF4-FFF2-40B4-BE49-F238E27FC236}">
                <a16:creationId xmlns:a16="http://schemas.microsoft.com/office/drawing/2014/main" id="{A46823C2-563D-16A4-117A-DC0796F853E9}"/>
              </a:ext>
            </a:extLst>
          </p:cNvPr>
          <p:cNvSpPr/>
          <p:nvPr/>
        </p:nvSpPr>
        <p:spPr>
          <a:xfrm>
            <a:off x="8687665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2" name="Google Shape;16670;p32">
            <a:extLst>
              <a:ext uri="{FF2B5EF4-FFF2-40B4-BE49-F238E27FC236}">
                <a16:creationId xmlns:a16="http://schemas.microsoft.com/office/drawing/2014/main" id="{16645FDC-67F7-F2A4-B484-C67D4E49ABA9}"/>
              </a:ext>
            </a:extLst>
          </p:cNvPr>
          <p:cNvSpPr/>
          <p:nvPr/>
        </p:nvSpPr>
        <p:spPr>
          <a:xfrm>
            <a:off x="8807174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4" name="Google Shape;16671;p32">
            <a:extLst>
              <a:ext uri="{FF2B5EF4-FFF2-40B4-BE49-F238E27FC236}">
                <a16:creationId xmlns:a16="http://schemas.microsoft.com/office/drawing/2014/main" id="{AB53FFAC-16FC-3B37-1C52-B76C85698320}"/>
              </a:ext>
            </a:extLst>
          </p:cNvPr>
          <p:cNvSpPr/>
          <p:nvPr/>
        </p:nvSpPr>
        <p:spPr>
          <a:xfrm>
            <a:off x="8926682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4" name="Google Shape;16738;p32">
            <a:extLst>
              <a:ext uri="{FF2B5EF4-FFF2-40B4-BE49-F238E27FC236}">
                <a16:creationId xmlns:a16="http://schemas.microsoft.com/office/drawing/2014/main" id="{CDA26553-CD23-947A-0CC3-FE6E6B42D347}"/>
              </a:ext>
            </a:extLst>
          </p:cNvPr>
          <p:cNvSpPr/>
          <p:nvPr/>
        </p:nvSpPr>
        <p:spPr>
          <a:xfrm>
            <a:off x="8329141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6" name="Google Shape;16739;p32">
            <a:extLst>
              <a:ext uri="{FF2B5EF4-FFF2-40B4-BE49-F238E27FC236}">
                <a16:creationId xmlns:a16="http://schemas.microsoft.com/office/drawing/2014/main" id="{2FB57BE2-992D-59BD-82D5-05754F8FEB97}"/>
              </a:ext>
            </a:extLst>
          </p:cNvPr>
          <p:cNvSpPr/>
          <p:nvPr/>
        </p:nvSpPr>
        <p:spPr>
          <a:xfrm>
            <a:off x="8448649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8" name="Google Shape;16740;p32">
            <a:extLst>
              <a:ext uri="{FF2B5EF4-FFF2-40B4-BE49-F238E27FC236}">
                <a16:creationId xmlns:a16="http://schemas.microsoft.com/office/drawing/2014/main" id="{1E84BE40-46EF-98ED-4234-9C5C913E5953}"/>
              </a:ext>
            </a:extLst>
          </p:cNvPr>
          <p:cNvSpPr/>
          <p:nvPr/>
        </p:nvSpPr>
        <p:spPr>
          <a:xfrm>
            <a:off x="8568157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0" name="Google Shape;16741;p32">
            <a:extLst>
              <a:ext uri="{FF2B5EF4-FFF2-40B4-BE49-F238E27FC236}">
                <a16:creationId xmlns:a16="http://schemas.microsoft.com/office/drawing/2014/main" id="{FCB99BC3-5095-64A5-3FE4-A351B220A9CB}"/>
              </a:ext>
            </a:extLst>
          </p:cNvPr>
          <p:cNvSpPr/>
          <p:nvPr/>
        </p:nvSpPr>
        <p:spPr>
          <a:xfrm>
            <a:off x="8687665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2" name="Google Shape;16742;p32">
            <a:extLst>
              <a:ext uri="{FF2B5EF4-FFF2-40B4-BE49-F238E27FC236}">
                <a16:creationId xmlns:a16="http://schemas.microsoft.com/office/drawing/2014/main" id="{C41EFD2D-3395-462D-AE23-4B700278318D}"/>
              </a:ext>
            </a:extLst>
          </p:cNvPr>
          <p:cNvSpPr/>
          <p:nvPr/>
        </p:nvSpPr>
        <p:spPr>
          <a:xfrm>
            <a:off x="8807174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4" name="Google Shape;16743;p32">
            <a:extLst>
              <a:ext uri="{FF2B5EF4-FFF2-40B4-BE49-F238E27FC236}">
                <a16:creationId xmlns:a16="http://schemas.microsoft.com/office/drawing/2014/main" id="{927A8848-B50E-4174-C219-C4FEF6124BD1}"/>
              </a:ext>
            </a:extLst>
          </p:cNvPr>
          <p:cNvSpPr/>
          <p:nvPr/>
        </p:nvSpPr>
        <p:spPr>
          <a:xfrm>
            <a:off x="8926682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9" name="Google Shape;17566;p54">
            <a:extLst>
              <a:ext uri="{FF2B5EF4-FFF2-40B4-BE49-F238E27FC236}">
                <a16:creationId xmlns:a16="http://schemas.microsoft.com/office/drawing/2014/main" id="{C715ED53-617B-34DF-D240-FA400A085E66}"/>
              </a:ext>
            </a:extLst>
          </p:cNvPr>
          <p:cNvSpPr txBox="1">
            <a:spLocks/>
          </p:cNvSpPr>
          <p:nvPr/>
        </p:nvSpPr>
        <p:spPr>
          <a:xfrm>
            <a:off x="2108892" y="404467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l-GR" dirty="0">
                <a:latin typeface="+mj-lt"/>
              </a:rPr>
              <a:t>Ευχαριστώ</a:t>
            </a:r>
            <a:endParaRPr lang="en-US" dirty="0">
              <a:latin typeface="+mj-lt"/>
            </a:endParaRPr>
          </a:p>
        </p:txBody>
      </p:sp>
      <p:sp>
        <p:nvSpPr>
          <p:cNvPr id="20430" name="Google Shape;17567;p54">
            <a:extLst>
              <a:ext uri="{FF2B5EF4-FFF2-40B4-BE49-F238E27FC236}">
                <a16:creationId xmlns:a16="http://schemas.microsoft.com/office/drawing/2014/main" id="{012C1992-0397-928C-6F9B-86B28384AC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05929" y="1414990"/>
            <a:ext cx="4293900" cy="128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l-GR" sz="2400" b="1" dirty="0">
                <a:solidFill>
                  <a:schemeClr val="dk2"/>
                </a:solidFill>
              </a:rPr>
              <a:t>Ερωτήσεις??</a:t>
            </a:r>
            <a:endParaRPr sz="2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085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927289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Εμβάθυνση στον τομέα της Ανάπτυξης Ιστοσελίδων.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Δημιουργία μίας λειτουργικής </a:t>
            </a:r>
            <a:r>
              <a:rPr lang="en-US" sz="2400" dirty="0">
                <a:latin typeface="+mj-lt"/>
              </a:rPr>
              <a:t>web </a:t>
            </a:r>
            <a:r>
              <a:rPr lang="el-GR" sz="2400" dirty="0">
                <a:latin typeface="+mj-lt"/>
              </a:rPr>
              <a:t>εφαρμογής καταλυμάτων.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Εξοικείωση με μοντέρνα </a:t>
            </a:r>
            <a:r>
              <a:rPr lang="en-US" sz="2400" dirty="0">
                <a:latin typeface="+mj-lt"/>
              </a:rPr>
              <a:t>frameworks</a:t>
            </a:r>
            <a:r>
              <a:rPr lang="el-GR" sz="2400" dirty="0">
                <a:latin typeface="+mj-lt"/>
              </a:rPr>
              <a:t> στο </a:t>
            </a:r>
            <a:r>
              <a:rPr lang="en-US" sz="2400" dirty="0">
                <a:latin typeface="+mj-lt"/>
              </a:rPr>
              <a:t>Front-end </a:t>
            </a:r>
            <a:r>
              <a:rPr lang="el-GR" sz="2400" dirty="0">
                <a:latin typeface="+mj-lt"/>
              </a:rPr>
              <a:t>και </a:t>
            </a:r>
            <a:r>
              <a:rPr lang="en-US" sz="2400" dirty="0">
                <a:latin typeface="+mj-lt"/>
              </a:rPr>
              <a:t>Back-end.</a:t>
            </a: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Εργαλεία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556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4" name="Google Shape;17164;p35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Εργαλεία</a:t>
            </a:r>
            <a:endParaRPr dirty="0"/>
          </a:p>
        </p:txBody>
      </p:sp>
      <p:sp>
        <p:nvSpPr>
          <p:cNvPr id="17165" name="Google Shape;17165;p35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Laravel</a:t>
            </a:r>
            <a:endParaRPr b="1" dirty="0">
              <a:latin typeface="+mj-lt"/>
            </a:endParaRPr>
          </a:p>
        </p:txBody>
      </p:sp>
      <p:sp>
        <p:nvSpPr>
          <p:cNvPr id="17166" name="Google Shape;17166;p35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Back-end framework </a:t>
            </a:r>
            <a:r>
              <a:rPr lang="el-GR" dirty="0"/>
              <a:t>για επεξεργασία δεδομένων στην βάση δεδομένων.</a:t>
            </a:r>
            <a:endParaRPr dirty="0"/>
          </a:p>
        </p:txBody>
      </p:sp>
      <p:sp>
        <p:nvSpPr>
          <p:cNvPr id="17167" name="Google Shape;17167;p35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Vue.js</a:t>
            </a:r>
            <a:endParaRPr b="1" dirty="0">
              <a:latin typeface="+mj-lt"/>
            </a:endParaRPr>
          </a:p>
        </p:txBody>
      </p:sp>
      <p:sp>
        <p:nvSpPr>
          <p:cNvPr id="17168" name="Google Shape;17168;p35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framework </a:t>
            </a:r>
            <a:r>
              <a:rPr lang="el-GR" dirty="0"/>
              <a:t>για την δημιουργία δυναμικών ιστοσελίδων.</a:t>
            </a:r>
            <a:endParaRPr dirty="0"/>
          </a:p>
        </p:txBody>
      </p:sp>
      <p:sp>
        <p:nvSpPr>
          <p:cNvPr id="17169" name="Google Shape;17169;p35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MySQL</a:t>
            </a:r>
            <a:endParaRPr b="1" dirty="0">
              <a:latin typeface="+mj-lt"/>
            </a:endParaRPr>
          </a:p>
        </p:txBody>
      </p:sp>
      <p:sp>
        <p:nvSpPr>
          <p:cNvPr id="17170" name="Google Shape;17170;p35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Βάση δεδομένων για καταχώρηση των καταλυμάτων.</a:t>
            </a:r>
            <a:endParaRPr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BE7450B8-69B1-7250-98FF-5E3938BA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13" y="1661297"/>
            <a:ext cx="1305610" cy="948268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9AD5AFC0-DF9F-FA2B-863B-95044D849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1508282"/>
            <a:ext cx="1905000" cy="1101283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EBA2D08-CE41-E52E-D491-44EC34073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000" y="1561673"/>
            <a:ext cx="1625600" cy="1010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314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ένα </a:t>
            </a:r>
            <a:r>
              <a:rPr lang="en-US" sz="2000" dirty="0">
                <a:latin typeface="+mj-lt"/>
              </a:rPr>
              <a:t>framework </a:t>
            </a:r>
            <a:r>
              <a:rPr lang="el-GR" sz="2000" dirty="0">
                <a:latin typeface="+mj-lt"/>
              </a:rPr>
              <a:t>ανοιχτού κώδικα βασισμένο στην </a:t>
            </a:r>
            <a:r>
              <a:rPr lang="en-US" sz="2000" dirty="0">
                <a:latin typeface="+mj-lt"/>
              </a:rPr>
              <a:t>PHP.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Δημιουργήθηκε το 2011 από τον </a:t>
            </a:r>
            <a:r>
              <a:rPr lang="en-US" sz="2000" dirty="0">
                <a:latin typeface="+mj-lt"/>
              </a:rPr>
              <a:t>Taylor </a:t>
            </a:r>
            <a:r>
              <a:rPr lang="en-US" sz="2000" dirty="0" err="1">
                <a:latin typeface="+mj-lt"/>
              </a:rPr>
              <a:t>Otwell</a:t>
            </a:r>
            <a:r>
              <a:rPr lang="el-GR" sz="2000" dirty="0">
                <a:latin typeface="+mj-lt"/>
              </a:rPr>
              <a:t> και σήμερα είναι το ποιο γνωστό </a:t>
            </a:r>
            <a:r>
              <a:rPr lang="en-US" sz="2000" dirty="0">
                <a:latin typeface="+mj-lt"/>
              </a:rPr>
              <a:t>Back-end framework.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Βασίζεται σε </a:t>
            </a:r>
            <a:r>
              <a:rPr lang="en-US" sz="2000" dirty="0">
                <a:latin typeface="+mj-lt"/>
              </a:rPr>
              <a:t>MVC (Model-View-Controller) </a:t>
            </a:r>
            <a:r>
              <a:rPr lang="el-GR" sz="2000" dirty="0">
                <a:latin typeface="+mj-lt"/>
              </a:rPr>
              <a:t>αρχιτεκτονική και έχει αρκετά κοινά στοιχεία με το </a:t>
            </a:r>
            <a:r>
              <a:rPr lang="en-US" sz="2000" dirty="0">
                <a:latin typeface="+mj-lt"/>
              </a:rPr>
              <a:t>Symfony.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Περιέχει ένα μεγάλο αριθμό βοηθητικών πακέτων για την δημιουργία </a:t>
            </a:r>
            <a:r>
              <a:rPr lang="en-US" sz="2000" dirty="0">
                <a:latin typeface="+mj-lt"/>
              </a:rPr>
              <a:t>web </a:t>
            </a:r>
            <a:r>
              <a:rPr lang="el-GR" sz="2000" dirty="0">
                <a:latin typeface="+mj-lt"/>
              </a:rPr>
              <a:t>εφαρμογών.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863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F446BB5F-B8C9-C864-F729-877C47A3F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25" y="1095022"/>
            <a:ext cx="8800949" cy="2370667"/>
          </a:xfrm>
          <a:prstGeom prst="rect">
            <a:avLst/>
          </a:prstGeom>
        </p:spPr>
      </p:pic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6" y="3615987"/>
            <a:ext cx="5082488" cy="26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5734297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Customizable PhD Dissertation by Slidesgo">
  <a:themeElements>
    <a:clrScheme name="Simple Light">
      <a:dk1>
        <a:srgbClr val="545457"/>
      </a:dk1>
      <a:lt1>
        <a:srgbClr val="F2EADD"/>
      </a:lt1>
      <a:dk2>
        <a:srgbClr val="FF706B"/>
      </a:dk2>
      <a:lt2>
        <a:srgbClr val="BBD3C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454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556</Words>
  <Application>Microsoft Office PowerPoint</Application>
  <PresentationFormat>Προβολή στην οθόνη (16:9)</PresentationFormat>
  <Paragraphs>133</Paragraphs>
  <Slides>22</Slides>
  <Notes>22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22</vt:i4>
      </vt:variant>
    </vt:vector>
  </HeadingPairs>
  <TitlesOfParts>
    <vt:vector size="27" baseType="lpstr">
      <vt:lpstr>Archivo Black</vt:lpstr>
      <vt:lpstr>Anaheim</vt:lpstr>
      <vt:lpstr>Arial</vt:lpstr>
      <vt:lpstr>Barlow</vt:lpstr>
      <vt:lpstr>Basic Customizable PhD Dissertation by Slidesgo</vt:lpstr>
      <vt:lpstr>Ανάπτυξη Πλατφόρμας καταχώρησης, εύρεσης και ενοικίασης καταλυμάτων </vt:lpstr>
      <vt:lpstr>Περιεχόμενα</vt:lpstr>
      <vt:lpstr>Σκοπός</vt:lpstr>
      <vt:lpstr>Σκοπός</vt:lpstr>
      <vt:lpstr>Εργαλεία</vt:lpstr>
      <vt:lpstr>Εργαλεία</vt:lpstr>
      <vt:lpstr>Laravel</vt:lpstr>
      <vt:lpstr>Laravel</vt:lpstr>
      <vt:lpstr>Laravel</vt:lpstr>
      <vt:lpstr>Vue.js</vt:lpstr>
      <vt:lpstr>Vue.js</vt:lpstr>
      <vt:lpstr>Vue.js Διάγραμμα</vt:lpstr>
      <vt:lpstr>Λειτουργίες</vt:lpstr>
      <vt:lpstr>Βασικές Λειτουργίες</vt:lpstr>
      <vt:lpstr>Διάγραμμα Λειτουργίας-Χρήσης</vt:lpstr>
      <vt:lpstr>Έλεγχος </vt:lpstr>
      <vt:lpstr>Ανάλυση</vt:lpstr>
      <vt:lpstr>Ανάλυση</vt:lpstr>
      <vt:lpstr>Συμπέρασμα</vt:lpstr>
      <vt:lpstr>Συμπέρασμα</vt:lpstr>
      <vt:lpstr>Βιβλιογραφία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Ανάπτυξη Πλατφόρμας καταχώρησης, εύρεσης και ενοικίασης καταλυμάτων </dc:title>
  <cp:lastModifiedBy>chrikoub@o365.uth.gr</cp:lastModifiedBy>
  <cp:revision>69</cp:revision>
  <dcterms:modified xsi:type="dcterms:W3CDTF">2022-09-07T10:43:26Z</dcterms:modified>
</cp:coreProperties>
</file>