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270" r:id="rId17"/>
    <p:sldId id="296" r:id="rId18"/>
    <p:sldId id="271" r:id="rId19"/>
    <p:sldId id="297" r:id="rId20"/>
    <p:sldId id="276" r:id="rId21"/>
    <p:sldId id="278" r:id="rId22"/>
    <p:sldId id="298" r:id="rId23"/>
  </p:sldIdLst>
  <p:sldSz cx="9144000" cy="5143500" type="screen16x9"/>
  <p:notesSz cx="6858000" cy="9144000"/>
  <p:embeddedFontLst>
    <p:embeddedFont>
      <p:font typeface="Archivo Black" panose="020B0604020202020204" charset="0"/>
      <p:regular r:id="rId25"/>
    </p:embeddedFont>
    <p:embeddedFont>
      <p:font typeface="Anaheim" panose="020B0604020202020204" charset="0"/>
      <p:regular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705975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</a:rPr>
              <a:t>Ανάλυση 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514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77426" y="2212288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05798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66194" y="3739412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Συμπεράσματα εφαρμογής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42135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219337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12622" y="1669114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06206" y="2207418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12622" y="3205798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06206" y="372835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 smtClean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530</Words>
  <Application>Microsoft Office PowerPoint</Application>
  <PresentationFormat>On-screen Show (16:9)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Archivo Black</vt:lpstr>
      <vt:lpstr>Anaheim</vt:lpstr>
      <vt:lpstr>Arabic Typesetting</vt:lpstr>
      <vt:lpstr>Arial</vt:lpstr>
      <vt:lpstr>Barlow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Koumpis Christos</cp:lastModifiedBy>
  <cp:revision>69</cp:revision>
  <dcterms:modified xsi:type="dcterms:W3CDTF">2022-09-07T09:11:39Z</dcterms:modified>
</cp:coreProperties>
</file>