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7" r:id="rId15"/>
    <p:sldId id="268" r:id="rId16"/>
    <p:sldId id="270" r:id="rId17"/>
    <p:sldId id="296" r:id="rId18"/>
    <p:sldId id="271" r:id="rId19"/>
    <p:sldId id="297" r:id="rId20"/>
    <p:sldId id="276" r:id="rId21"/>
    <p:sldId id="278" r:id="rId22"/>
    <p:sldId id="298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Archivo Black" panose="020B0604020202020204" charset="0"/>
      <p:regular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705975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</a:rPr>
              <a:t>Ανάλυση 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708390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59888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37722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55554" y="3689220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37722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514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77426" y="2212288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05798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66194" y="3739412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Συμπεράσματα εφαρμογής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42135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219337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12622" y="1669114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06206" y="2207418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12622" y="3205798"/>
            <a:ext cx="1601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06206" y="3728359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latin typeface="+mj-lt"/>
              </a:rPr>
              <a:t>Thanks</a:t>
            </a: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556</Words>
  <Application>Microsoft Office PowerPoint</Application>
  <PresentationFormat>Προβολή στην οθόνη (16:9)</PresentationFormat>
  <Paragraphs>133</Paragraphs>
  <Slides>22</Slides>
  <Notes>22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7" baseType="lpstr">
      <vt:lpstr>Arial</vt:lpstr>
      <vt:lpstr>Barlow</vt:lpstr>
      <vt:lpstr>Anaheim</vt:lpstr>
      <vt:lpstr>Archivo Black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68</cp:revision>
  <dcterms:modified xsi:type="dcterms:W3CDTF">2022-09-06T13:21:12Z</dcterms:modified>
</cp:coreProperties>
</file>