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270" r:id="rId17"/>
    <p:sldId id="296" r:id="rId18"/>
    <p:sldId id="271" r:id="rId19"/>
    <p:sldId id="297" r:id="rId20"/>
    <p:sldId id="276" r:id="rId21"/>
    <p:sldId id="278" r:id="rId22"/>
    <p:sldId id="298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</a:rPr>
              <a:t>Ανάλυση 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6583" y="1699254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 εφαρμογής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8183" y="1702688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latin typeface="+mj-lt"/>
              </a:rPr>
              <a:t>Thanks</a:t>
            </a: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556</Words>
  <Application>Microsoft Office PowerPoint</Application>
  <PresentationFormat>Προβολή στην οθόνη (16:9)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7" baseType="lpstr">
      <vt:lpstr>Arial</vt:lpstr>
      <vt:lpstr>Barlow</vt:lpstr>
      <vt:lpstr>Anaheim</vt:lpstr>
      <vt:lpstr>Archivo Black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67</cp:revision>
  <dcterms:modified xsi:type="dcterms:W3CDTF">2022-09-06T13:16:34Z</dcterms:modified>
</cp:coreProperties>
</file>