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88" r:id="rId4"/>
    <p:sldId id="259" r:id="rId5"/>
    <p:sldId id="264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67" r:id="rId14"/>
    <p:sldId id="268" r:id="rId15"/>
    <p:sldId id="270" r:id="rId16"/>
    <p:sldId id="296" r:id="rId17"/>
    <p:sldId id="271" r:id="rId18"/>
    <p:sldId id="297" r:id="rId19"/>
    <p:sldId id="276" r:id="rId20"/>
    <p:sldId id="278" r:id="rId21"/>
    <p:sldId id="298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Archivo Black" panose="020B0604020202020204" charset="0"/>
      <p:regular r:id="rId25"/>
    </p:embeddedFont>
    <p:embeddedFont>
      <p:font typeface="Barlow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3922278" y="3689220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708390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59888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37722"/>
            <a:ext cx="1883361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55554" y="3689220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Βασικά στοιχεία για την ορθή λειτουργία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3922278" y="3237722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6583" y="1699254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40516" y="220013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349095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349095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8183" y="1702688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42116" y="2195354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112735" y="1702688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112736" y="2195416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112735" y="3273250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038916" y="3723729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>
                <a:latin typeface="+mj-lt"/>
              </a:rPr>
              <a:t>Αναφορά στο </a:t>
            </a:r>
            <a:r>
              <a:rPr lang="en-US">
                <a:latin typeface="+mj-lt"/>
              </a:rPr>
              <a:t>Laravel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latin typeface="+mj-lt"/>
              </a:rPr>
              <a:t>Thanks</a:t>
            </a: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objectives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570</Words>
  <Application>Microsoft Office PowerPoint</Application>
  <PresentationFormat>Προβολή στην οθόνη (16:9)</PresentationFormat>
  <Paragraphs>130</Paragraphs>
  <Slides>21</Slides>
  <Notes>21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6" baseType="lpstr">
      <vt:lpstr>Arial</vt:lpstr>
      <vt:lpstr>Archivo Black</vt:lpstr>
      <vt:lpstr>Anaheim</vt:lpstr>
      <vt:lpstr>Barlow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Study objectives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61</cp:revision>
  <dcterms:modified xsi:type="dcterms:W3CDTF">2022-09-06T12:59:33Z</dcterms:modified>
</cp:coreProperties>
</file>