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58" r:id="rId3"/>
    <p:sldId id="288" r:id="rId4"/>
    <p:sldId id="259" r:id="rId5"/>
    <p:sldId id="264" r:id="rId6"/>
    <p:sldId id="289" r:id="rId7"/>
    <p:sldId id="290" r:id="rId8"/>
    <p:sldId id="291" r:id="rId9"/>
    <p:sldId id="292" r:id="rId10"/>
    <p:sldId id="293" r:id="rId11"/>
    <p:sldId id="294" r:id="rId12"/>
    <p:sldId id="295" r:id="rId13"/>
    <p:sldId id="267" r:id="rId14"/>
    <p:sldId id="268" r:id="rId15"/>
    <p:sldId id="270" r:id="rId16"/>
    <p:sldId id="296" r:id="rId17"/>
    <p:sldId id="271" r:id="rId18"/>
    <p:sldId id="274" r:id="rId19"/>
    <p:sldId id="276" r:id="rId20"/>
    <p:sldId id="278" r:id="rId21"/>
    <p:sldId id="283" r:id="rId22"/>
  </p:sldIdLst>
  <p:sldSz cx="9144000" cy="5143500" type="screen16x9"/>
  <p:notesSz cx="6858000" cy="9144000"/>
  <p:embeddedFontLst>
    <p:embeddedFont>
      <p:font typeface="Anaheim" panose="020B0604020202020204" charset="0"/>
      <p:regular r:id="rId24"/>
    </p:embeddedFont>
    <p:embeddedFont>
      <p:font typeface="Archivo Black" panose="020B0604020202020204" charset="0"/>
      <p:regular r:id="rId25"/>
    </p:embeddedFont>
    <p:embeddedFont>
      <p:font typeface="Barlow"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2183F2-69D1-4EC5-8698-E686C7F929A6}">
  <a:tblStyle styleId="{C82183F2-69D1-4EC5-8698-E686C7F929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0"/>
        <p:cNvGrpSpPr/>
        <p:nvPr/>
      </p:nvGrpSpPr>
      <p:grpSpPr>
        <a:xfrm>
          <a:off x="0" y="0"/>
          <a:ext cx="0" cy="0"/>
          <a:chOff x="0" y="0"/>
          <a:chExt cx="0" cy="0"/>
        </a:xfrm>
      </p:grpSpPr>
      <p:sp>
        <p:nvSpPr>
          <p:cNvPr id="15941" name="Google Shape;15941;g11dddbceb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2" name="Google Shape;15942;g11dddbceb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874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153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01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3"/>
        <p:cNvGrpSpPr/>
        <p:nvPr/>
      </p:nvGrpSpPr>
      <p:grpSpPr>
        <a:xfrm>
          <a:off x="0" y="0"/>
          <a:ext cx="0" cy="0"/>
          <a:chOff x="0" y="0"/>
          <a:chExt cx="0" cy="0"/>
        </a:xfrm>
      </p:grpSpPr>
      <p:sp>
        <p:nvSpPr>
          <p:cNvPr id="17224" name="Google Shape;17224;g11dd574468b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5" name="Google Shape;17225;g11dd574468b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4"/>
        <p:cNvGrpSpPr/>
        <p:nvPr/>
      </p:nvGrpSpPr>
      <p:grpSpPr>
        <a:xfrm>
          <a:off x="0" y="0"/>
          <a:ext cx="0" cy="0"/>
          <a:chOff x="0" y="0"/>
          <a:chExt cx="0" cy="0"/>
        </a:xfrm>
      </p:grpSpPr>
      <p:sp>
        <p:nvSpPr>
          <p:cNvPr id="17245" name="Google Shape;17245;g11dd574468b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6" name="Google Shape;17246;g11dd574468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8"/>
        <p:cNvGrpSpPr/>
        <p:nvPr/>
      </p:nvGrpSpPr>
      <p:grpSpPr>
        <a:xfrm>
          <a:off x="0" y="0"/>
          <a:ext cx="0" cy="0"/>
          <a:chOff x="0" y="0"/>
          <a:chExt cx="0" cy="0"/>
        </a:xfrm>
      </p:grpSpPr>
      <p:sp>
        <p:nvSpPr>
          <p:cNvPr id="17259" name="Google Shape;17259;g11dd574468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0" name="Google Shape;17260;g11dd574468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107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4"/>
        <p:cNvGrpSpPr/>
        <p:nvPr/>
      </p:nvGrpSpPr>
      <p:grpSpPr>
        <a:xfrm>
          <a:off x="0" y="0"/>
          <a:ext cx="0" cy="0"/>
          <a:chOff x="0" y="0"/>
          <a:chExt cx="0" cy="0"/>
        </a:xfrm>
      </p:grpSpPr>
      <p:sp>
        <p:nvSpPr>
          <p:cNvPr id="17285" name="Google Shape;17285;g11dd574468b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6" name="Google Shape;17286;g11dd574468b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4"/>
        <p:cNvGrpSpPr/>
        <p:nvPr/>
      </p:nvGrpSpPr>
      <p:grpSpPr>
        <a:xfrm>
          <a:off x="0" y="0"/>
          <a:ext cx="0" cy="0"/>
          <a:chOff x="0" y="0"/>
          <a:chExt cx="0" cy="0"/>
        </a:xfrm>
      </p:grpSpPr>
      <p:sp>
        <p:nvSpPr>
          <p:cNvPr id="17325" name="Google Shape;17325;g11dd574468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6" name="Google Shape;17326;g11dd574468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70"/>
        <p:cNvGrpSpPr/>
        <p:nvPr/>
      </p:nvGrpSpPr>
      <p:grpSpPr>
        <a:xfrm>
          <a:off x="0" y="0"/>
          <a:ext cx="0" cy="0"/>
          <a:chOff x="0" y="0"/>
          <a:chExt cx="0" cy="0"/>
        </a:xfrm>
      </p:grpSpPr>
      <p:sp>
        <p:nvSpPr>
          <p:cNvPr id="17371" name="Google Shape;17371;g11dd574468b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2" name="Google Shape;17372;g11dd574468b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0"/>
        <p:cNvGrpSpPr/>
        <p:nvPr/>
      </p:nvGrpSpPr>
      <p:grpSpPr>
        <a:xfrm>
          <a:off x="0" y="0"/>
          <a:ext cx="0" cy="0"/>
          <a:chOff x="0" y="0"/>
          <a:chExt cx="0" cy="0"/>
        </a:xfrm>
      </p:grpSpPr>
      <p:sp>
        <p:nvSpPr>
          <p:cNvPr id="16471" name="Google Shape;16471;g11dd574468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2" name="Google Shape;16472;g11dd57446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4"/>
        <p:cNvGrpSpPr/>
        <p:nvPr/>
      </p:nvGrpSpPr>
      <p:grpSpPr>
        <a:xfrm>
          <a:off x="0" y="0"/>
          <a:ext cx="0" cy="0"/>
          <a:chOff x="0" y="0"/>
          <a:chExt cx="0" cy="0"/>
        </a:xfrm>
      </p:grpSpPr>
      <p:sp>
        <p:nvSpPr>
          <p:cNvPr id="17425" name="Google Shape;17425;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6" name="Google Shape;17426;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2"/>
        <p:cNvGrpSpPr/>
        <p:nvPr/>
      </p:nvGrpSpPr>
      <p:grpSpPr>
        <a:xfrm>
          <a:off x="0" y="0"/>
          <a:ext cx="0" cy="0"/>
          <a:chOff x="0" y="0"/>
          <a:chExt cx="0" cy="0"/>
        </a:xfrm>
      </p:grpSpPr>
      <p:sp>
        <p:nvSpPr>
          <p:cNvPr id="17563" name="Google Shape;17563;gd362d286f3_1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64" name="Google Shape;17564;gd362d286f3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696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0"/>
        <p:cNvGrpSpPr/>
        <p:nvPr/>
      </p:nvGrpSpPr>
      <p:grpSpPr>
        <a:xfrm>
          <a:off x="0" y="0"/>
          <a:ext cx="0" cy="0"/>
          <a:chOff x="0" y="0"/>
          <a:chExt cx="0" cy="0"/>
        </a:xfrm>
      </p:grpSpPr>
      <p:sp>
        <p:nvSpPr>
          <p:cNvPr id="17161" name="Google Shape;17161;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2" name="Google Shape;17162;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5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991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12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686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962688" y="1707375"/>
            <a:ext cx="5218500" cy="17388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3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25" y="3694918"/>
            <a:ext cx="4359000" cy="409500"/>
          </a:xfrm>
          <a:prstGeom prst="rect">
            <a:avLst/>
          </a:prstGeom>
          <a:solidFill>
            <a:schemeClr val="lt1"/>
          </a:solidFill>
        </p:spPr>
        <p:txBody>
          <a:bodyPr spcFirstLastPara="1" wrap="square" lIns="0" tIns="0" rIns="0" bIns="0"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_1">
    <p:spTree>
      <p:nvGrpSpPr>
        <p:cNvPr id="1" name="Shape 12513"/>
        <p:cNvGrpSpPr/>
        <p:nvPr/>
      </p:nvGrpSpPr>
      <p:grpSpPr>
        <a:xfrm>
          <a:off x="0" y="0"/>
          <a:ext cx="0" cy="0"/>
          <a:chOff x="0" y="0"/>
          <a:chExt cx="0" cy="0"/>
        </a:xfrm>
      </p:grpSpPr>
      <p:sp>
        <p:nvSpPr>
          <p:cNvPr id="12514" name="Google Shape;12514;p21"/>
          <p:cNvSpPr txBox="1">
            <a:spLocks noGrp="1"/>
          </p:cNvSpPr>
          <p:nvPr>
            <p:ph type="ctrTitle"/>
          </p:nvPr>
        </p:nvSpPr>
        <p:spPr>
          <a:xfrm>
            <a:off x="2429950" y="540000"/>
            <a:ext cx="4284000" cy="9978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12515" name="Google Shape;12515;p21"/>
          <p:cNvGrpSpPr/>
          <p:nvPr/>
        </p:nvGrpSpPr>
        <p:grpSpPr>
          <a:xfrm>
            <a:off x="313503" y="540001"/>
            <a:ext cx="8516819" cy="4063568"/>
            <a:chOff x="313503" y="540001"/>
            <a:chExt cx="8516819" cy="4063568"/>
          </a:xfrm>
        </p:grpSpPr>
        <p:sp>
          <p:nvSpPr>
            <p:cNvPr id="12516" name="Google Shape;12516;p21"/>
            <p:cNvSpPr/>
            <p:nvPr/>
          </p:nvSpPr>
          <p:spPr>
            <a:xfrm>
              <a:off x="313503"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7" name="Google Shape;12517;p21"/>
            <p:cNvSpPr/>
            <p:nvPr/>
          </p:nvSpPr>
          <p:spPr>
            <a:xfrm>
              <a:off x="43301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8" name="Google Shape;12518;p21"/>
            <p:cNvSpPr/>
            <p:nvPr/>
          </p:nvSpPr>
          <p:spPr>
            <a:xfrm>
              <a:off x="552519"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9" name="Google Shape;12519;p21"/>
            <p:cNvSpPr/>
            <p:nvPr/>
          </p:nvSpPr>
          <p:spPr>
            <a:xfrm>
              <a:off x="67202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0" name="Google Shape;12520;p21"/>
            <p:cNvSpPr/>
            <p:nvPr/>
          </p:nvSpPr>
          <p:spPr>
            <a:xfrm>
              <a:off x="791536"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1" name="Google Shape;12521;p21"/>
            <p:cNvSpPr/>
            <p:nvPr/>
          </p:nvSpPr>
          <p:spPr>
            <a:xfrm>
              <a:off x="91104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2" name="Google Shape;12522;p21"/>
            <p:cNvSpPr/>
            <p:nvPr/>
          </p:nvSpPr>
          <p:spPr>
            <a:xfrm>
              <a:off x="1030552"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3" name="Google Shape;12523;p21"/>
            <p:cNvSpPr/>
            <p:nvPr/>
          </p:nvSpPr>
          <p:spPr>
            <a:xfrm>
              <a:off x="820125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4" name="Google Shape;12524;p21"/>
            <p:cNvSpPr/>
            <p:nvPr/>
          </p:nvSpPr>
          <p:spPr>
            <a:xfrm>
              <a:off x="832076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5" name="Google Shape;12525;p21"/>
            <p:cNvSpPr/>
            <p:nvPr/>
          </p:nvSpPr>
          <p:spPr>
            <a:xfrm>
              <a:off x="844028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6" name="Google Shape;12526;p21"/>
            <p:cNvSpPr/>
            <p:nvPr/>
          </p:nvSpPr>
          <p:spPr>
            <a:xfrm>
              <a:off x="855979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7" name="Google Shape;12527;p21"/>
            <p:cNvSpPr/>
            <p:nvPr/>
          </p:nvSpPr>
          <p:spPr>
            <a:xfrm>
              <a:off x="8679308"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8" name="Google Shape;12528;p21"/>
            <p:cNvSpPr/>
            <p:nvPr/>
          </p:nvSpPr>
          <p:spPr>
            <a:xfrm>
              <a:off x="879882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9" name="Google Shape;12529;p21"/>
            <p:cNvSpPr/>
            <p:nvPr/>
          </p:nvSpPr>
          <p:spPr>
            <a:xfrm>
              <a:off x="313503"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0" name="Google Shape;12530;p21"/>
            <p:cNvSpPr/>
            <p:nvPr/>
          </p:nvSpPr>
          <p:spPr>
            <a:xfrm>
              <a:off x="43301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1" name="Google Shape;12531;p21"/>
            <p:cNvSpPr/>
            <p:nvPr/>
          </p:nvSpPr>
          <p:spPr>
            <a:xfrm>
              <a:off x="552519"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2" name="Google Shape;12532;p21"/>
            <p:cNvSpPr/>
            <p:nvPr/>
          </p:nvSpPr>
          <p:spPr>
            <a:xfrm>
              <a:off x="67202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3" name="Google Shape;12533;p21"/>
            <p:cNvSpPr/>
            <p:nvPr/>
          </p:nvSpPr>
          <p:spPr>
            <a:xfrm>
              <a:off x="791536"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4" name="Google Shape;12534;p21"/>
            <p:cNvSpPr/>
            <p:nvPr/>
          </p:nvSpPr>
          <p:spPr>
            <a:xfrm>
              <a:off x="91104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5" name="Google Shape;12535;p21"/>
            <p:cNvSpPr/>
            <p:nvPr/>
          </p:nvSpPr>
          <p:spPr>
            <a:xfrm>
              <a:off x="1030552"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6" name="Google Shape;12536;p21"/>
            <p:cNvSpPr/>
            <p:nvPr/>
          </p:nvSpPr>
          <p:spPr>
            <a:xfrm>
              <a:off x="820125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7" name="Google Shape;12537;p21"/>
            <p:cNvSpPr/>
            <p:nvPr/>
          </p:nvSpPr>
          <p:spPr>
            <a:xfrm>
              <a:off x="832076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8" name="Google Shape;12538;p21"/>
            <p:cNvSpPr/>
            <p:nvPr/>
          </p:nvSpPr>
          <p:spPr>
            <a:xfrm>
              <a:off x="844028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9" name="Google Shape;12539;p21"/>
            <p:cNvSpPr/>
            <p:nvPr/>
          </p:nvSpPr>
          <p:spPr>
            <a:xfrm>
              <a:off x="855979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0" name="Google Shape;12540;p21"/>
            <p:cNvSpPr/>
            <p:nvPr/>
          </p:nvSpPr>
          <p:spPr>
            <a:xfrm>
              <a:off x="8679308"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1" name="Google Shape;12541;p21"/>
            <p:cNvSpPr/>
            <p:nvPr/>
          </p:nvSpPr>
          <p:spPr>
            <a:xfrm>
              <a:off x="879882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2" name="Google Shape;12542;p21"/>
            <p:cNvSpPr/>
            <p:nvPr/>
          </p:nvSpPr>
          <p:spPr>
            <a:xfrm>
              <a:off x="313503"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3" name="Google Shape;12543;p21"/>
            <p:cNvSpPr/>
            <p:nvPr/>
          </p:nvSpPr>
          <p:spPr>
            <a:xfrm>
              <a:off x="43301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4" name="Google Shape;12544;p21"/>
            <p:cNvSpPr/>
            <p:nvPr/>
          </p:nvSpPr>
          <p:spPr>
            <a:xfrm>
              <a:off x="552519"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5" name="Google Shape;12545;p21"/>
            <p:cNvSpPr/>
            <p:nvPr/>
          </p:nvSpPr>
          <p:spPr>
            <a:xfrm>
              <a:off x="67202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6" name="Google Shape;12546;p21"/>
            <p:cNvSpPr/>
            <p:nvPr/>
          </p:nvSpPr>
          <p:spPr>
            <a:xfrm>
              <a:off x="791536"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7" name="Google Shape;12547;p21"/>
            <p:cNvSpPr/>
            <p:nvPr/>
          </p:nvSpPr>
          <p:spPr>
            <a:xfrm>
              <a:off x="91104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8" name="Google Shape;12548;p21"/>
            <p:cNvSpPr/>
            <p:nvPr/>
          </p:nvSpPr>
          <p:spPr>
            <a:xfrm>
              <a:off x="1030552"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9" name="Google Shape;12549;p21"/>
            <p:cNvSpPr/>
            <p:nvPr/>
          </p:nvSpPr>
          <p:spPr>
            <a:xfrm>
              <a:off x="820125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0" name="Google Shape;12550;p21"/>
            <p:cNvSpPr/>
            <p:nvPr/>
          </p:nvSpPr>
          <p:spPr>
            <a:xfrm>
              <a:off x="832076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1" name="Google Shape;12551;p21"/>
            <p:cNvSpPr/>
            <p:nvPr/>
          </p:nvSpPr>
          <p:spPr>
            <a:xfrm>
              <a:off x="844028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2" name="Google Shape;12552;p21"/>
            <p:cNvSpPr/>
            <p:nvPr/>
          </p:nvSpPr>
          <p:spPr>
            <a:xfrm>
              <a:off x="855979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3" name="Google Shape;12553;p21"/>
            <p:cNvSpPr/>
            <p:nvPr/>
          </p:nvSpPr>
          <p:spPr>
            <a:xfrm>
              <a:off x="8679308"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4" name="Google Shape;12554;p21"/>
            <p:cNvSpPr/>
            <p:nvPr/>
          </p:nvSpPr>
          <p:spPr>
            <a:xfrm>
              <a:off x="879882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5" name="Google Shape;12555;p21"/>
            <p:cNvSpPr/>
            <p:nvPr/>
          </p:nvSpPr>
          <p:spPr>
            <a:xfrm>
              <a:off x="313503"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6" name="Google Shape;12556;p21"/>
            <p:cNvSpPr/>
            <p:nvPr/>
          </p:nvSpPr>
          <p:spPr>
            <a:xfrm>
              <a:off x="43301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7" name="Google Shape;12557;p21"/>
            <p:cNvSpPr/>
            <p:nvPr/>
          </p:nvSpPr>
          <p:spPr>
            <a:xfrm>
              <a:off x="552519"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8" name="Google Shape;12558;p21"/>
            <p:cNvSpPr/>
            <p:nvPr/>
          </p:nvSpPr>
          <p:spPr>
            <a:xfrm>
              <a:off x="67202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9" name="Google Shape;12559;p21"/>
            <p:cNvSpPr/>
            <p:nvPr/>
          </p:nvSpPr>
          <p:spPr>
            <a:xfrm>
              <a:off x="791536"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0" name="Google Shape;12560;p21"/>
            <p:cNvSpPr/>
            <p:nvPr/>
          </p:nvSpPr>
          <p:spPr>
            <a:xfrm>
              <a:off x="91104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1" name="Google Shape;12561;p21"/>
            <p:cNvSpPr/>
            <p:nvPr/>
          </p:nvSpPr>
          <p:spPr>
            <a:xfrm>
              <a:off x="1030552"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2" name="Google Shape;12562;p21"/>
            <p:cNvSpPr/>
            <p:nvPr/>
          </p:nvSpPr>
          <p:spPr>
            <a:xfrm>
              <a:off x="820125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3" name="Google Shape;12563;p21"/>
            <p:cNvSpPr/>
            <p:nvPr/>
          </p:nvSpPr>
          <p:spPr>
            <a:xfrm>
              <a:off x="832076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4" name="Google Shape;12564;p21"/>
            <p:cNvSpPr/>
            <p:nvPr/>
          </p:nvSpPr>
          <p:spPr>
            <a:xfrm>
              <a:off x="844028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5" name="Google Shape;12565;p21"/>
            <p:cNvSpPr/>
            <p:nvPr/>
          </p:nvSpPr>
          <p:spPr>
            <a:xfrm>
              <a:off x="855979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6" name="Google Shape;12566;p21"/>
            <p:cNvSpPr/>
            <p:nvPr/>
          </p:nvSpPr>
          <p:spPr>
            <a:xfrm>
              <a:off x="8679308"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7" name="Google Shape;12567;p21"/>
            <p:cNvSpPr/>
            <p:nvPr/>
          </p:nvSpPr>
          <p:spPr>
            <a:xfrm>
              <a:off x="879882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8" name="Google Shape;12568;p21"/>
            <p:cNvSpPr/>
            <p:nvPr/>
          </p:nvSpPr>
          <p:spPr>
            <a:xfrm>
              <a:off x="313503"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9" name="Google Shape;12569;p21"/>
            <p:cNvSpPr/>
            <p:nvPr/>
          </p:nvSpPr>
          <p:spPr>
            <a:xfrm>
              <a:off x="43301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0" name="Google Shape;12570;p21"/>
            <p:cNvSpPr/>
            <p:nvPr/>
          </p:nvSpPr>
          <p:spPr>
            <a:xfrm>
              <a:off x="552519"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1" name="Google Shape;12571;p21"/>
            <p:cNvSpPr/>
            <p:nvPr/>
          </p:nvSpPr>
          <p:spPr>
            <a:xfrm>
              <a:off x="67202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2" name="Google Shape;12572;p21"/>
            <p:cNvSpPr/>
            <p:nvPr/>
          </p:nvSpPr>
          <p:spPr>
            <a:xfrm>
              <a:off x="791536"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3" name="Google Shape;12573;p21"/>
            <p:cNvSpPr/>
            <p:nvPr/>
          </p:nvSpPr>
          <p:spPr>
            <a:xfrm>
              <a:off x="91104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4" name="Google Shape;12574;p21"/>
            <p:cNvSpPr/>
            <p:nvPr/>
          </p:nvSpPr>
          <p:spPr>
            <a:xfrm>
              <a:off x="1030552"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5" name="Google Shape;12575;p21"/>
            <p:cNvSpPr/>
            <p:nvPr/>
          </p:nvSpPr>
          <p:spPr>
            <a:xfrm>
              <a:off x="820125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6" name="Google Shape;12576;p21"/>
            <p:cNvSpPr/>
            <p:nvPr/>
          </p:nvSpPr>
          <p:spPr>
            <a:xfrm>
              <a:off x="832076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7" name="Google Shape;12577;p21"/>
            <p:cNvSpPr/>
            <p:nvPr/>
          </p:nvSpPr>
          <p:spPr>
            <a:xfrm>
              <a:off x="844028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8" name="Google Shape;12578;p21"/>
            <p:cNvSpPr/>
            <p:nvPr/>
          </p:nvSpPr>
          <p:spPr>
            <a:xfrm>
              <a:off x="855979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9" name="Google Shape;12579;p21"/>
            <p:cNvSpPr/>
            <p:nvPr/>
          </p:nvSpPr>
          <p:spPr>
            <a:xfrm>
              <a:off x="8679308"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0" name="Google Shape;12580;p21"/>
            <p:cNvSpPr/>
            <p:nvPr/>
          </p:nvSpPr>
          <p:spPr>
            <a:xfrm>
              <a:off x="879882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1" name="Google Shape;12581;p21"/>
            <p:cNvSpPr/>
            <p:nvPr/>
          </p:nvSpPr>
          <p:spPr>
            <a:xfrm>
              <a:off x="313503"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2" name="Google Shape;12582;p21"/>
            <p:cNvSpPr/>
            <p:nvPr/>
          </p:nvSpPr>
          <p:spPr>
            <a:xfrm>
              <a:off x="43301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3" name="Google Shape;12583;p21"/>
            <p:cNvSpPr/>
            <p:nvPr/>
          </p:nvSpPr>
          <p:spPr>
            <a:xfrm>
              <a:off x="552519"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4" name="Google Shape;12584;p21"/>
            <p:cNvSpPr/>
            <p:nvPr/>
          </p:nvSpPr>
          <p:spPr>
            <a:xfrm>
              <a:off x="67202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5" name="Google Shape;12585;p21"/>
            <p:cNvSpPr/>
            <p:nvPr/>
          </p:nvSpPr>
          <p:spPr>
            <a:xfrm>
              <a:off x="791536"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6" name="Google Shape;12586;p21"/>
            <p:cNvSpPr/>
            <p:nvPr/>
          </p:nvSpPr>
          <p:spPr>
            <a:xfrm>
              <a:off x="91104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7" name="Google Shape;12587;p21"/>
            <p:cNvSpPr/>
            <p:nvPr/>
          </p:nvSpPr>
          <p:spPr>
            <a:xfrm>
              <a:off x="1030552"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8" name="Google Shape;12588;p21"/>
            <p:cNvSpPr/>
            <p:nvPr/>
          </p:nvSpPr>
          <p:spPr>
            <a:xfrm>
              <a:off x="820125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9" name="Google Shape;12589;p21"/>
            <p:cNvSpPr/>
            <p:nvPr/>
          </p:nvSpPr>
          <p:spPr>
            <a:xfrm>
              <a:off x="832076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0" name="Google Shape;12590;p21"/>
            <p:cNvSpPr/>
            <p:nvPr/>
          </p:nvSpPr>
          <p:spPr>
            <a:xfrm>
              <a:off x="844028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1" name="Google Shape;12591;p21"/>
            <p:cNvSpPr/>
            <p:nvPr/>
          </p:nvSpPr>
          <p:spPr>
            <a:xfrm>
              <a:off x="855979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2" name="Google Shape;12592;p21"/>
            <p:cNvSpPr/>
            <p:nvPr/>
          </p:nvSpPr>
          <p:spPr>
            <a:xfrm>
              <a:off x="8679308"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3" name="Google Shape;12593;p21"/>
            <p:cNvSpPr/>
            <p:nvPr/>
          </p:nvSpPr>
          <p:spPr>
            <a:xfrm>
              <a:off x="879882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4" name="Google Shape;12594;p21"/>
            <p:cNvSpPr/>
            <p:nvPr/>
          </p:nvSpPr>
          <p:spPr>
            <a:xfrm>
              <a:off x="313503"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5" name="Google Shape;12595;p21"/>
            <p:cNvSpPr/>
            <p:nvPr/>
          </p:nvSpPr>
          <p:spPr>
            <a:xfrm>
              <a:off x="43301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6" name="Google Shape;12596;p21"/>
            <p:cNvSpPr/>
            <p:nvPr/>
          </p:nvSpPr>
          <p:spPr>
            <a:xfrm>
              <a:off x="552519"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7" name="Google Shape;12597;p21"/>
            <p:cNvSpPr/>
            <p:nvPr/>
          </p:nvSpPr>
          <p:spPr>
            <a:xfrm>
              <a:off x="67202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8" name="Google Shape;12598;p21"/>
            <p:cNvSpPr/>
            <p:nvPr/>
          </p:nvSpPr>
          <p:spPr>
            <a:xfrm>
              <a:off x="791536"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9" name="Google Shape;12599;p21"/>
            <p:cNvSpPr/>
            <p:nvPr/>
          </p:nvSpPr>
          <p:spPr>
            <a:xfrm>
              <a:off x="91104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0" name="Google Shape;12600;p21"/>
            <p:cNvSpPr/>
            <p:nvPr/>
          </p:nvSpPr>
          <p:spPr>
            <a:xfrm>
              <a:off x="1030552"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1" name="Google Shape;12601;p21"/>
            <p:cNvSpPr/>
            <p:nvPr/>
          </p:nvSpPr>
          <p:spPr>
            <a:xfrm>
              <a:off x="820125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2" name="Google Shape;12602;p21"/>
            <p:cNvSpPr/>
            <p:nvPr/>
          </p:nvSpPr>
          <p:spPr>
            <a:xfrm>
              <a:off x="832076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3" name="Google Shape;12603;p21"/>
            <p:cNvSpPr/>
            <p:nvPr/>
          </p:nvSpPr>
          <p:spPr>
            <a:xfrm>
              <a:off x="844028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4" name="Google Shape;12604;p21"/>
            <p:cNvSpPr/>
            <p:nvPr/>
          </p:nvSpPr>
          <p:spPr>
            <a:xfrm>
              <a:off x="855979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5" name="Google Shape;12605;p21"/>
            <p:cNvSpPr/>
            <p:nvPr/>
          </p:nvSpPr>
          <p:spPr>
            <a:xfrm>
              <a:off x="8679308"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6" name="Google Shape;12606;p21"/>
            <p:cNvSpPr/>
            <p:nvPr/>
          </p:nvSpPr>
          <p:spPr>
            <a:xfrm>
              <a:off x="879882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7" name="Google Shape;12607;p21"/>
            <p:cNvSpPr/>
            <p:nvPr/>
          </p:nvSpPr>
          <p:spPr>
            <a:xfrm>
              <a:off x="313503"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8" name="Google Shape;12608;p21"/>
            <p:cNvSpPr/>
            <p:nvPr/>
          </p:nvSpPr>
          <p:spPr>
            <a:xfrm>
              <a:off x="43301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9" name="Google Shape;12609;p21"/>
            <p:cNvSpPr/>
            <p:nvPr/>
          </p:nvSpPr>
          <p:spPr>
            <a:xfrm>
              <a:off x="552519"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0" name="Google Shape;12610;p21"/>
            <p:cNvSpPr/>
            <p:nvPr/>
          </p:nvSpPr>
          <p:spPr>
            <a:xfrm>
              <a:off x="67202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1" name="Google Shape;12611;p21"/>
            <p:cNvSpPr/>
            <p:nvPr/>
          </p:nvSpPr>
          <p:spPr>
            <a:xfrm>
              <a:off x="791536"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2" name="Google Shape;12612;p21"/>
            <p:cNvSpPr/>
            <p:nvPr/>
          </p:nvSpPr>
          <p:spPr>
            <a:xfrm>
              <a:off x="91104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3" name="Google Shape;12613;p21"/>
            <p:cNvSpPr/>
            <p:nvPr/>
          </p:nvSpPr>
          <p:spPr>
            <a:xfrm>
              <a:off x="1030552"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4" name="Google Shape;12614;p21"/>
            <p:cNvSpPr/>
            <p:nvPr/>
          </p:nvSpPr>
          <p:spPr>
            <a:xfrm>
              <a:off x="820125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5" name="Google Shape;12615;p21"/>
            <p:cNvSpPr/>
            <p:nvPr/>
          </p:nvSpPr>
          <p:spPr>
            <a:xfrm>
              <a:off x="832076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6" name="Google Shape;12616;p21"/>
            <p:cNvSpPr/>
            <p:nvPr/>
          </p:nvSpPr>
          <p:spPr>
            <a:xfrm>
              <a:off x="844028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7" name="Google Shape;12617;p21"/>
            <p:cNvSpPr/>
            <p:nvPr/>
          </p:nvSpPr>
          <p:spPr>
            <a:xfrm>
              <a:off x="855979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8" name="Google Shape;12618;p21"/>
            <p:cNvSpPr/>
            <p:nvPr/>
          </p:nvSpPr>
          <p:spPr>
            <a:xfrm>
              <a:off x="8679308"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9" name="Google Shape;12619;p21"/>
            <p:cNvSpPr/>
            <p:nvPr/>
          </p:nvSpPr>
          <p:spPr>
            <a:xfrm>
              <a:off x="879882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0" name="Google Shape;12620;p21"/>
            <p:cNvSpPr/>
            <p:nvPr/>
          </p:nvSpPr>
          <p:spPr>
            <a:xfrm>
              <a:off x="313503"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1" name="Google Shape;12621;p21"/>
            <p:cNvSpPr/>
            <p:nvPr/>
          </p:nvSpPr>
          <p:spPr>
            <a:xfrm>
              <a:off x="43301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2" name="Google Shape;12622;p21"/>
            <p:cNvSpPr/>
            <p:nvPr/>
          </p:nvSpPr>
          <p:spPr>
            <a:xfrm>
              <a:off x="552519"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3" name="Google Shape;12623;p21"/>
            <p:cNvSpPr/>
            <p:nvPr/>
          </p:nvSpPr>
          <p:spPr>
            <a:xfrm>
              <a:off x="67202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4" name="Google Shape;12624;p21"/>
            <p:cNvSpPr/>
            <p:nvPr/>
          </p:nvSpPr>
          <p:spPr>
            <a:xfrm>
              <a:off x="791536"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5" name="Google Shape;12625;p21"/>
            <p:cNvSpPr/>
            <p:nvPr/>
          </p:nvSpPr>
          <p:spPr>
            <a:xfrm>
              <a:off x="91104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6" name="Google Shape;12626;p21"/>
            <p:cNvSpPr/>
            <p:nvPr/>
          </p:nvSpPr>
          <p:spPr>
            <a:xfrm>
              <a:off x="1030552"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7" name="Google Shape;12627;p21"/>
            <p:cNvSpPr/>
            <p:nvPr/>
          </p:nvSpPr>
          <p:spPr>
            <a:xfrm>
              <a:off x="820125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8" name="Google Shape;12628;p21"/>
            <p:cNvSpPr/>
            <p:nvPr/>
          </p:nvSpPr>
          <p:spPr>
            <a:xfrm>
              <a:off x="832076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9" name="Google Shape;12629;p21"/>
            <p:cNvSpPr/>
            <p:nvPr/>
          </p:nvSpPr>
          <p:spPr>
            <a:xfrm>
              <a:off x="844028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0" name="Google Shape;12630;p21"/>
            <p:cNvSpPr/>
            <p:nvPr/>
          </p:nvSpPr>
          <p:spPr>
            <a:xfrm>
              <a:off x="855979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1" name="Google Shape;12631;p21"/>
            <p:cNvSpPr/>
            <p:nvPr/>
          </p:nvSpPr>
          <p:spPr>
            <a:xfrm>
              <a:off x="8679308"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2" name="Google Shape;12632;p21"/>
            <p:cNvSpPr/>
            <p:nvPr/>
          </p:nvSpPr>
          <p:spPr>
            <a:xfrm>
              <a:off x="879882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3" name="Google Shape;12633;p21"/>
            <p:cNvSpPr/>
            <p:nvPr/>
          </p:nvSpPr>
          <p:spPr>
            <a:xfrm>
              <a:off x="313503"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4" name="Google Shape;12634;p21"/>
            <p:cNvSpPr/>
            <p:nvPr/>
          </p:nvSpPr>
          <p:spPr>
            <a:xfrm>
              <a:off x="43301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5" name="Google Shape;12635;p21"/>
            <p:cNvSpPr/>
            <p:nvPr/>
          </p:nvSpPr>
          <p:spPr>
            <a:xfrm>
              <a:off x="552519"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6" name="Google Shape;12636;p21"/>
            <p:cNvSpPr/>
            <p:nvPr/>
          </p:nvSpPr>
          <p:spPr>
            <a:xfrm>
              <a:off x="67202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7" name="Google Shape;12637;p21"/>
            <p:cNvSpPr/>
            <p:nvPr/>
          </p:nvSpPr>
          <p:spPr>
            <a:xfrm>
              <a:off x="791536"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8" name="Google Shape;12638;p21"/>
            <p:cNvSpPr/>
            <p:nvPr/>
          </p:nvSpPr>
          <p:spPr>
            <a:xfrm>
              <a:off x="91104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9" name="Google Shape;12639;p21"/>
            <p:cNvSpPr/>
            <p:nvPr/>
          </p:nvSpPr>
          <p:spPr>
            <a:xfrm>
              <a:off x="1030552"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0" name="Google Shape;12640;p21"/>
            <p:cNvSpPr/>
            <p:nvPr/>
          </p:nvSpPr>
          <p:spPr>
            <a:xfrm>
              <a:off x="820125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1" name="Google Shape;12641;p21"/>
            <p:cNvSpPr/>
            <p:nvPr/>
          </p:nvSpPr>
          <p:spPr>
            <a:xfrm>
              <a:off x="832076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2" name="Google Shape;12642;p21"/>
            <p:cNvSpPr/>
            <p:nvPr/>
          </p:nvSpPr>
          <p:spPr>
            <a:xfrm>
              <a:off x="844028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3" name="Google Shape;12643;p21"/>
            <p:cNvSpPr/>
            <p:nvPr/>
          </p:nvSpPr>
          <p:spPr>
            <a:xfrm>
              <a:off x="855979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4" name="Google Shape;12644;p21"/>
            <p:cNvSpPr/>
            <p:nvPr/>
          </p:nvSpPr>
          <p:spPr>
            <a:xfrm>
              <a:off x="8679308"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5" name="Google Shape;12645;p21"/>
            <p:cNvSpPr/>
            <p:nvPr/>
          </p:nvSpPr>
          <p:spPr>
            <a:xfrm>
              <a:off x="879882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6" name="Google Shape;12646;p21"/>
            <p:cNvSpPr/>
            <p:nvPr/>
          </p:nvSpPr>
          <p:spPr>
            <a:xfrm>
              <a:off x="313503"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7" name="Google Shape;12647;p21"/>
            <p:cNvSpPr/>
            <p:nvPr/>
          </p:nvSpPr>
          <p:spPr>
            <a:xfrm>
              <a:off x="43301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8" name="Google Shape;12648;p21"/>
            <p:cNvSpPr/>
            <p:nvPr/>
          </p:nvSpPr>
          <p:spPr>
            <a:xfrm>
              <a:off x="552519"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9" name="Google Shape;12649;p21"/>
            <p:cNvSpPr/>
            <p:nvPr/>
          </p:nvSpPr>
          <p:spPr>
            <a:xfrm>
              <a:off x="67202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0" name="Google Shape;12650;p21"/>
            <p:cNvSpPr/>
            <p:nvPr/>
          </p:nvSpPr>
          <p:spPr>
            <a:xfrm>
              <a:off x="791536"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1" name="Google Shape;12651;p21"/>
            <p:cNvSpPr/>
            <p:nvPr/>
          </p:nvSpPr>
          <p:spPr>
            <a:xfrm>
              <a:off x="91104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2" name="Google Shape;12652;p21"/>
            <p:cNvSpPr/>
            <p:nvPr/>
          </p:nvSpPr>
          <p:spPr>
            <a:xfrm>
              <a:off x="1030552"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3" name="Google Shape;12653;p21"/>
            <p:cNvSpPr/>
            <p:nvPr/>
          </p:nvSpPr>
          <p:spPr>
            <a:xfrm>
              <a:off x="820125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4" name="Google Shape;12654;p21"/>
            <p:cNvSpPr/>
            <p:nvPr/>
          </p:nvSpPr>
          <p:spPr>
            <a:xfrm>
              <a:off x="832076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5" name="Google Shape;12655;p21"/>
            <p:cNvSpPr/>
            <p:nvPr/>
          </p:nvSpPr>
          <p:spPr>
            <a:xfrm>
              <a:off x="844028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6" name="Google Shape;12656;p21"/>
            <p:cNvSpPr/>
            <p:nvPr/>
          </p:nvSpPr>
          <p:spPr>
            <a:xfrm>
              <a:off x="855979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7" name="Google Shape;12657;p21"/>
            <p:cNvSpPr/>
            <p:nvPr/>
          </p:nvSpPr>
          <p:spPr>
            <a:xfrm>
              <a:off x="8679308"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8" name="Google Shape;12658;p21"/>
            <p:cNvSpPr/>
            <p:nvPr/>
          </p:nvSpPr>
          <p:spPr>
            <a:xfrm>
              <a:off x="879882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9" name="Google Shape;12659;p21"/>
            <p:cNvSpPr/>
            <p:nvPr/>
          </p:nvSpPr>
          <p:spPr>
            <a:xfrm>
              <a:off x="313503"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0" name="Google Shape;12660;p21"/>
            <p:cNvSpPr/>
            <p:nvPr/>
          </p:nvSpPr>
          <p:spPr>
            <a:xfrm>
              <a:off x="43301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1" name="Google Shape;12661;p21"/>
            <p:cNvSpPr/>
            <p:nvPr/>
          </p:nvSpPr>
          <p:spPr>
            <a:xfrm>
              <a:off x="552519"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2" name="Google Shape;12662;p21"/>
            <p:cNvSpPr/>
            <p:nvPr/>
          </p:nvSpPr>
          <p:spPr>
            <a:xfrm>
              <a:off x="67202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3" name="Google Shape;12663;p21"/>
            <p:cNvSpPr/>
            <p:nvPr/>
          </p:nvSpPr>
          <p:spPr>
            <a:xfrm>
              <a:off x="791536"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4" name="Google Shape;12664;p21"/>
            <p:cNvSpPr/>
            <p:nvPr/>
          </p:nvSpPr>
          <p:spPr>
            <a:xfrm>
              <a:off x="91104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5" name="Google Shape;12665;p21"/>
            <p:cNvSpPr/>
            <p:nvPr/>
          </p:nvSpPr>
          <p:spPr>
            <a:xfrm>
              <a:off x="1030552"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6" name="Google Shape;12666;p21"/>
            <p:cNvSpPr/>
            <p:nvPr/>
          </p:nvSpPr>
          <p:spPr>
            <a:xfrm>
              <a:off x="820125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7" name="Google Shape;12667;p21"/>
            <p:cNvSpPr/>
            <p:nvPr/>
          </p:nvSpPr>
          <p:spPr>
            <a:xfrm>
              <a:off x="832076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8" name="Google Shape;12668;p21"/>
            <p:cNvSpPr/>
            <p:nvPr/>
          </p:nvSpPr>
          <p:spPr>
            <a:xfrm>
              <a:off x="844028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9" name="Google Shape;12669;p21"/>
            <p:cNvSpPr/>
            <p:nvPr/>
          </p:nvSpPr>
          <p:spPr>
            <a:xfrm>
              <a:off x="855979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0" name="Google Shape;12670;p21"/>
            <p:cNvSpPr/>
            <p:nvPr/>
          </p:nvSpPr>
          <p:spPr>
            <a:xfrm>
              <a:off x="8679308"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1" name="Google Shape;12671;p21"/>
            <p:cNvSpPr/>
            <p:nvPr/>
          </p:nvSpPr>
          <p:spPr>
            <a:xfrm>
              <a:off x="879882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2" name="Google Shape;12672;p21"/>
            <p:cNvSpPr/>
            <p:nvPr/>
          </p:nvSpPr>
          <p:spPr>
            <a:xfrm>
              <a:off x="313503"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3" name="Google Shape;12673;p21"/>
            <p:cNvSpPr/>
            <p:nvPr/>
          </p:nvSpPr>
          <p:spPr>
            <a:xfrm>
              <a:off x="43301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4" name="Google Shape;12674;p21"/>
            <p:cNvSpPr/>
            <p:nvPr/>
          </p:nvSpPr>
          <p:spPr>
            <a:xfrm>
              <a:off x="552519"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5" name="Google Shape;12675;p21"/>
            <p:cNvSpPr/>
            <p:nvPr/>
          </p:nvSpPr>
          <p:spPr>
            <a:xfrm>
              <a:off x="67202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6" name="Google Shape;12676;p21"/>
            <p:cNvSpPr/>
            <p:nvPr/>
          </p:nvSpPr>
          <p:spPr>
            <a:xfrm>
              <a:off x="791536"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7" name="Google Shape;12677;p21"/>
            <p:cNvSpPr/>
            <p:nvPr/>
          </p:nvSpPr>
          <p:spPr>
            <a:xfrm>
              <a:off x="91104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8" name="Google Shape;12678;p21"/>
            <p:cNvSpPr/>
            <p:nvPr/>
          </p:nvSpPr>
          <p:spPr>
            <a:xfrm>
              <a:off x="1030552"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9" name="Google Shape;12679;p21"/>
            <p:cNvSpPr/>
            <p:nvPr/>
          </p:nvSpPr>
          <p:spPr>
            <a:xfrm>
              <a:off x="820125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0" name="Google Shape;12680;p21"/>
            <p:cNvSpPr/>
            <p:nvPr/>
          </p:nvSpPr>
          <p:spPr>
            <a:xfrm>
              <a:off x="832076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1" name="Google Shape;12681;p21"/>
            <p:cNvSpPr/>
            <p:nvPr/>
          </p:nvSpPr>
          <p:spPr>
            <a:xfrm>
              <a:off x="844028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2" name="Google Shape;12682;p21"/>
            <p:cNvSpPr/>
            <p:nvPr/>
          </p:nvSpPr>
          <p:spPr>
            <a:xfrm>
              <a:off x="855979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3" name="Google Shape;12683;p21"/>
            <p:cNvSpPr/>
            <p:nvPr/>
          </p:nvSpPr>
          <p:spPr>
            <a:xfrm>
              <a:off x="8679308"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4" name="Google Shape;12684;p21"/>
            <p:cNvSpPr/>
            <p:nvPr/>
          </p:nvSpPr>
          <p:spPr>
            <a:xfrm>
              <a:off x="879882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5" name="Google Shape;12685;p21"/>
            <p:cNvSpPr/>
            <p:nvPr/>
          </p:nvSpPr>
          <p:spPr>
            <a:xfrm>
              <a:off x="313503"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6" name="Google Shape;12686;p21"/>
            <p:cNvSpPr/>
            <p:nvPr/>
          </p:nvSpPr>
          <p:spPr>
            <a:xfrm>
              <a:off x="43301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7" name="Google Shape;12687;p21"/>
            <p:cNvSpPr/>
            <p:nvPr/>
          </p:nvSpPr>
          <p:spPr>
            <a:xfrm>
              <a:off x="552519"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8" name="Google Shape;12688;p21"/>
            <p:cNvSpPr/>
            <p:nvPr/>
          </p:nvSpPr>
          <p:spPr>
            <a:xfrm>
              <a:off x="67202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9" name="Google Shape;12689;p21"/>
            <p:cNvSpPr/>
            <p:nvPr/>
          </p:nvSpPr>
          <p:spPr>
            <a:xfrm>
              <a:off x="791536"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0" name="Google Shape;12690;p21"/>
            <p:cNvSpPr/>
            <p:nvPr/>
          </p:nvSpPr>
          <p:spPr>
            <a:xfrm>
              <a:off x="91104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1" name="Google Shape;12691;p21"/>
            <p:cNvSpPr/>
            <p:nvPr/>
          </p:nvSpPr>
          <p:spPr>
            <a:xfrm>
              <a:off x="1030552"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2" name="Google Shape;12692;p21"/>
            <p:cNvSpPr/>
            <p:nvPr/>
          </p:nvSpPr>
          <p:spPr>
            <a:xfrm>
              <a:off x="820125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3" name="Google Shape;12693;p21"/>
            <p:cNvSpPr/>
            <p:nvPr/>
          </p:nvSpPr>
          <p:spPr>
            <a:xfrm>
              <a:off x="832076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4" name="Google Shape;12694;p21"/>
            <p:cNvSpPr/>
            <p:nvPr/>
          </p:nvSpPr>
          <p:spPr>
            <a:xfrm>
              <a:off x="844028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5" name="Google Shape;12695;p21"/>
            <p:cNvSpPr/>
            <p:nvPr/>
          </p:nvSpPr>
          <p:spPr>
            <a:xfrm>
              <a:off x="855979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6" name="Google Shape;12696;p21"/>
            <p:cNvSpPr/>
            <p:nvPr/>
          </p:nvSpPr>
          <p:spPr>
            <a:xfrm>
              <a:off x="8679308"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7" name="Google Shape;12697;p21"/>
            <p:cNvSpPr/>
            <p:nvPr/>
          </p:nvSpPr>
          <p:spPr>
            <a:xfrm>
              <a:off x="879882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8" name="Google Shape;12698;p21"/>
            <p:cNvSpPr/>
            <p:nvPr/>
          </p:nvSpPr>
          <p:spPr>
            <a:xfrm>
              <a:off x="313503"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9" name="Google Shape;12699;p21"/>
            <p:cNvSpPr/>
            <p:nvPr/>
          </p:nvSpPr>
          <p:spPr>
            <a:xfrm>
              <a:off x="43301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0" name="Google Shape;12700;p21"/>
            <p:cNvSpPr/>
            <p:nvPr/>
          </p:nvSpPr>
          <p:spPr>
            <a:xfrm>
              <a:off x="552519"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1" name="Google Shape;12701;p21"/>
            <p:cNvSpPr/>
            <p:nvPr/>
          </p:nvSpPr>
          <p:spPr>
            <a:xfrm>
              <a:off x="67202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2" name="Google Shape;12702;p21"/>
            <p:cNvSpPr/>
            <p:nvPr/>
          </p:nvSpPr>
          <p:spPr>
            <a:xfrm>
              <a:off x="791536"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3" name="Google Shape;12703;p21"/>
            <p:cNvSpPr/>
            <p:nvPr/>
          </p:nvSpPr>
          <p:spPr>
            <a:xfrm>
              <a:off x="91104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4" name="Google Shape;12704;p21"/>
            <p:cNvSpPr/>
            <p:nvPr/>
          </p:nvSpPr>
          <p:spPr>
            <a:xfrm>
              <a:off x="1030552"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5" name="Google Shape;12705;p21"/>
            <p:cNvSpPr/>
            <p:nvPr/>
          </p:nvSpPr>
          <p:spPr>
            <a:xfrm>
              <a:off x="820125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6" name="Google Shape;12706;p21"/>
            <p:cNvSpPr/>
            <p:nvPr/>
          </p:nvSpPr>
          <p:spPr>
            <a:xfrm>
              <a:off x="832076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7" name="Google Shape;12707;p21"/>
            <p:cNvSpPr/>
            <p:nvPr/>
          </p:nvSpPr>
          <p:spPr>
            <a:xfrm>
              <a:off x="844028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8" name="Google Shape;12708;p21"/>
            <p:cNvSpPr/>
            <p:nvPr/>
          </p:nvSpPr>
          <p:spPr>
            <a:xfrm>
              <a:off x="855979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9" name="Google Shape;12709;p21"/>
            <p:cNvSpPr/>
            <p:nvPr/>
          </p:nvSpPr>
          <p:spPr>
            <a:xfrm>
              <a:off x="8679308"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0" name="Google Shape;12710;p21"/>
            <p:cNvSpPr/>
            <p:nvPr/>
          </p:nvSpPr>
          <p:spPr>
            <a:xfrm>
              <a:off x="879882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1" name="Google Shape;12711;p21"/>
            <p:cNvSpPr/>
            <p:nvPr/>
          </p:nvSpPr>
          <p:spPr>
            <a:xfrm>
              <a:off x="313503"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2" name="Google Shape;12712;p21"/>
            <p:cNvSpPr/>
            <p:nvPr/>
          </p:nvSpPr>
          <p:spPr>
            <a:xfrm>
              <a:off x="43301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3" name="Google Shape;12713;p21"/>
            <p:cNvSpPr/>
            <p:nvPr/>
          </p:nvSpPr>
          <p:spPr>
            <a:xfrm>
              <a:off x="552519"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4" name="Google Shape;12714;p21"/>
            <p:cNvSpPr/>
            <p:nvPr/>
          </p:nvSpPr>
          <p:spPr>
            <a:xfrm>
              <a:off x="67202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5" name="Google Shape;12715;p21"/>
            <p:cNvSpPr/>
            <p:nvPr/>
          </p:nvSpPr>
          <p:spPr>
            <a:xfrm>
              <a:off x="791536"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6" name="Google Shape;12716;p21"/>
            <p:cNvSpPr/>
            <p:nvPr/>
          </p:nvSpPr>
          <p:spPr>
            <a:xfrm>
              <a:off x="91104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7" name="Google Shape;12717;p21"/>
            <p:cNvSpPr/>
            <p:nvPr/>
          </p:nvSpPr>
          <p:spPr>
            <a:xfrm>
              <a:off x="1030552"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8" name="Google Shape;12718;p21"/>
            <p:cNvSpPr/>
            <p:nvPr/>
          </p:nvSpPr>
          <p:spPr>
            <a:xfrm>
              <a:off x="820125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9" name="Google Shape;12719;p21"/>
            <p:cNvSpPr/>
            <p:nvPr/>
          </p:nvSpPr>
          <p:spPr>
            <a:xfrm>
              <a:off x="832076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0" name="Google Shape;12720;p21"/>
            <p:cNvSpPr/>
            <p:nvPr/>
          </p:nvSpPr>
          <p:spPr>
            <a:xfrm>
              <a:off x="844028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1" name="Google Shape;12721;p21"/>
            <p:cNvSpPr/>
            <p:nvPr/>
          </p:nvSpPr>
          <p:spPr>
            <a:xfrm>
              <a:off x="855979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2" name="Google Shape;12722;p21"/>
            <p:cNvSpPr/>
            <p:nvPr/>
          </p:nvSpPr>
          <p:spPr>
            <a:xfrm>
              <a:off x="8679308"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3" name="Google Shape;12723;p21"/>
            <p:cNvSpPr/>
            <p:nvPr/>
          </p:nvSpPr>
          <p:spPr>
            <a:xfrm>
              <a:off x="879882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4" name="Google Shape;12724;p21"/>
            <p:cNvSpPr/>
            <p:nvPr/>
          </p:nvSpPr>
          <p:spPr>
            <a:xfrm>
              <a:off x="313503"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5" name="Google Shape;12725;p21"/>
            <p:cNvSpPr/>
            <p:nvPr/>
          </p:nvSpPr>
          <p:spPr>
            <a:xfrm>
              <a:off x="43301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6" name="Google Shape;12726;p21"/>
            <p:cNvSpPr/>
            <p:nvPr/>
          </p:nvSpPr>
          <p:spPr>
            <a:xfrm>
              <a:off x="552519"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7" name="Google Shape;12727;p21"/>
            <p:cNvSpPr/>
            <p:nvPr/>
          </p:nvSpPr>
          <p:spPr>
            <a:xfrm>
              <a:off x="67202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8" name="Google Shape;12728;p21"/>
            <p:cNvSpPr/>
            <p:nvPr/>
          </p:nvSpPr>
          <p:spPr>
            <a:xfrm>
              <a:off x="791536"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9" name="Google Shape;12729;p21"/>
            <p:cNvSpPr/>
            <p:nvPr/>
          </p:nvSpPr>
          <p:spPr>
            <a:xfrm>
              <a:off x="91104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0" name="Google Shape;12730;p21"/>
            <p:cNvSpPr/>
            <p:nvPr/>
          </p:nvSpPr>
          <p:spPr>
            <a:xfrm>
              <a:off x="1030552"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1" name="Google Shape;12731;p21"/>
            <p:cNvSpPr/>
            <p:nvPr/>
          </p:nvSpPr>
          <p:spPr>
            <a:xfrm>
              <a:off x="820125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2" name="Google Shape;12732;p21"/>
            <p:cNvSpPr/>
            <p:nvPr/>
          </p:nvSpPr>
          <p:spPr>
            <a:xfrm>
              <a:off x="832076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3" name="Google Shape;12733;p21"/>
            <p:cNvSpPr/>
            <p:nvPr/>
          </p:nvSpPr>
          <p:spPr>
            <a:xfrm>
              <a:off x="844028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4" name="Google Shape;12734;p21"/>
            <p:cNvSpPr/>
            <p:nvPr/>
          </p:nvSpPr>
          <p:spPr>
            <a:xfrm>
              <a:off x="855979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5" name="Google Shape;12735;p21"/>
            <p:cNvSpPr/>
            <p:nvPr/>
          </p:nvSpPr>
          <p:spPr>
            <a:xfrm>
              <a:off x="8679308"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6" name="Google Shape;12736;p21"/>
            <p:cNvSpPr/>
            <p:nvPr/>
          </p:nvSpPr>
          <p:spPr>
            <a:xfrm>
              <a:off x="879882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7" name="Google Shape;12737;p21"/>
            <p:cNvSpPr/>
            <p:nvPr/>
          </p:nvSpPr>
          <p:spPr>
            <a:xfrm>
              <a:off x="313503"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8" name="Google Shape;12738;p21"/>
            <p:cNvSpPr/>
            <p:nvPr/>
          </p:nvSpPr>
          <p:spPr>
            <a:xfrm>
              <a:off x="43301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9" name="Google Shape;12739;p21"/>
            <p:cNvSpPr/>
            <p:nvPr/>
          </p:nvSpPr>
          <p:spPr>
            <a:xfrm>
              <a:off x="552519"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0" name="Google Shape;12740;p21"/>
            <p:cNvSpPr/>
            <p:nvPr/>
          </p:nvSpPr>
          <p:spPr>
            <a:xfrm>
              <a:off x="67202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1" name="Google Shape;12741;p21"/>
            <p:cNvSpPr/>
            <p:nvPr/>
          </p:nvSpPr>
          <p:spPr>
            <a:xfrm>
              <a:off x="791536"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2" name="Google Shape;12742;p21"/>
            <p:cNvSpPr/>
            <p:nvPr/>
          </p:nvSpPr>
          <p:spPr>
            <a:xfrm>
              <a:off x="91104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3" name="Google Shape;12743;p21"/>
            <p:cNvSpPr/>
            <p:nvPr/>
          </p:nvSpPr>
          <p:spPr>
            <a:xfrm>
              <a:off x="1030552"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4" name="Google Shape;12744;p21"/>
            <p:cNvSpPr/>
            <p:nvPr/>
          </p:nvSpPr>
          <p:spPr>
            <a:xfrm>
              <a:off x="820125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5" name="Google Shape;12745;p21"/>
            <p:cNvSpPr/>
            <p:nvPr/>
          </p:nvSpPr>
          <p:spPr>
            <a:xfrm>
              <a:off x="832076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6" name="Google Shape;12746;p21"/>
            <p:cNvSpPr/>
            <p:nvPr/>
          </p:nvSpPr>
          <p:spPr>
            <a:xfrm>
              <a:off x="844028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7" name="Google Shape;12747;p21"/>
            <p:cNvSpPr/>
            <p:nvPr/>
          </p:nvSpPr>
          <p:spPr>
            <a:xfrm>
              <a:off x="855979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8" name="Google Shape;12748;p21"/>
            <p:cNvSpPr/>
            <p:nvPr/>
          </p:nvSpPr>
          <p:spPr>
            <a:xfrm>
              <a:off x="8679308"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9" name="Google Shape;12749;p21"/>
            <p:cNvSpPr/>
            <p:nvPr/>
          </p:nvSpPr>
          <p:spPr>
            <a:xfrm>
              <a:off x="879882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0" name="Google Shape;12750;p21"/>
            <p:cNvSpPr/>
            <p:nvPr/>
          </p:nvSpPr>
          <p:spPr>
            <a:xfrm>
              <a:off x="313503"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1" name="Google Shape;12751;p21"/>
            <p:cNvSpPr/>
            <p:nvPr/>
          </p:nvSpPr>
          <p:spPr>
            <a:xfrm>
              <a:off x="43301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2" name="Google Shape;12752;p21"/>
            <p:cNvSpPr/>
            <p:nvPr/>
          </p:nvSpPr>
          <p:spPr>
            <a:xfrm>
              <a:off x="552519"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3" name="Google Shape;12753;p21"/>
            <p:cNvSpPr/>
            <p:nvPr/>
          </p:nvSpPr>
          <p:spPr>
            <a:xfrm>
              <a:off x="67202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4" name="Google Shape;12754;p21"/>
            <p:cNvSpPr/>
            <p:nvPr/>
          </p:nvSpPr>
          <p:spPr>
            <a:xfrm>
              <a:off x="791536"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5" name="Google Shape;12755;p21"/>
            <p:cNvSpPr/>
            <p:nvPr/>
          </p:nvSpPr>
          <p:spPr>
            <a:xfrm>
              <a:off x="91104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6" name="Google Shape;12756;p21"/>
            <p:cNvSpPr/>
            <p:nvPr/>
          </p:nvSpPr>
          <p:spPr>
            <a:xfrm>
              <a:off x="1030552"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7" name="Google Shape;12757;p21"/>
            <p:cNvSpPr/>
            <p:nvPr/>
          </p:nvSpPr>
          <p:spPr>
            <a:xfrm>
              <a:off x="820125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8" name="Google Shape;12758;p21"/>
            <p:cNvSpPr/>
            <p:nvPr/>
          </p:nvSpPr>
          <p:spPr>
            <a:xfrm>
              <a:off x="832076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9" name="Google Shape;12759;p21"/>
            <p:cNvSpPr/>
            <p:nvPr/>
          </p:nvSpPr>
          <p:spPr>
            <a:xfrm>
              <a:off x="844028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0" name="Google Shape;12760;p21"/>
            <p:cNvSpPr/>
            <p:nvPr/>
          </p:nvSpPr>
          <p:spPr>
            <a:xfrm>
              <a:off x="855979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1" name="Google Shape;12761;p21"/>
            <p:cNvSpPr/>
            <p:nvPr/>
          </p:nvSpPr>
          <p:spPr>
            <a:xfrm>
              <a:off x="8679308"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2" name="Google Shape;12762;p21"/>
            <p:cNvSpPr/>
            <p:nvPr/>
          </p:nvSpPr>
          <p:spPr>
            <a:xfrm>
              <a:off x="879882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3" name="Google Shape;12763;p21"/>
            <p:cNvSpPr/>
            <p:nvPr/>
          </p:nvSpPr>
          <p:spPr>
            <a:xfrm>
              <a:off x="313503"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4" name="Google Shape;12764;p21"/>
            <p:cNvSpPr/>
            <p:nvPr/>
          </p:nvSpPr>
          <p:spPr>
            <a:xfrm>
              <a:off x="43301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5" name="Google Shape;12765;p21"/>
            <p:cNvSpPr/>
            <p:nvPr/>
          </p:nvSpPr>
          <p:spPr>
            <a:xfrm>
              <a:off x="552519"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6" name="Google Shape;12766;p21"/>
            <p:cNvSpPr/>
            <p:nvPr/>
          </p:nvSpPr>
          <p:spPr>
            <a:xfrm>
              <a:off x="67202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7" name="Google Shape;12767;p21"/>
            <p:cNvSpPr/>
            <p:nvPr/>
          </p:nvSpPr>
          <p:spPr>
            <a:xfrm>
              <a:off x="791536"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8" name="Google Shape;12768;p21"/>
            <p:cNvSpPr/>
            <p:nvPr/>
          </p:nvSpPr>
          <p:spPr>
            <a:xfrm>
              <a:off x="91104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9" name="Google Shape;12769;p21"/>
            <p:cNvSpPr/>
            <p:nvPr/>
          </p:nvSpPr>
          <p:spPr>
            <a:xfrm>
              <a:off x="1030552"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0" name="Google Shape;12770;p21"/>
            <p:cNvSpPr/>
            <p:nvPr/>
          </p:nvSpPr>
          <p:spPr>
            <a:xfrm>
              <a:off x="820125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1" name="Google Shape;12771;p21"/>
            <p:cNvSpPr/>
            <p:nvPr/>
          </p:nvSpPr>
          <p:spPr>
            <a:xfrm>
              <a:off x="832076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2" name="Google Shape;12772;p21"/>
            <p:cNvSpPr/>
            <p:nvPr/>
          </p:nvSpPr>
          <p:spPr>
            <a:xfrm>
              <a:off x="844028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3" name="Google Shape;12773;p21"/>
            <p:cNvSpPr/>
            <p:nvPr/>
          </p:nvSpPr>
          <p:spPr>
            <a:xfrm>
              <a:off x="855979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4" name="Google Shape;12774;p21"/>
            <p:cNvSpPr/>
            <p:nvPr/>
          </p:nvSpPr>
          <p:spPr>
            <a:xfrm>
              <a:off x="8679308"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5" name="Google Shape;12775;p21"/>
            <p:cNvSpPr/>
            <p:nvPr/>
          </p:nvSpPr>
          <p:spPr>
            <a:xfrm>
              <a:off x="879882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6" name="Google Shape;12776;p21"/>
            <p:cNvSpPr/>
            <p:nvPr/>
          </p:nvSpPr>
          <p:spPr>
            <a:xfrm>
              <a:off x="313503"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7" name="Google Shape;12777;p21"/>
            <p:cNvSpPr/>
            <p:nvPr/>
          </p:nvSpPr>
          <p:spPr>
            <a:xfrm>
              <a:off x="43301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8" name="Google Shape;12778;p21"/>
            <p:cNvSpPr/>
            <p:nvPr/>
          </p:nvSpPr>
          <p:spPr>
            <a:xfrm>
              <a:off x="552519"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9" name="Google Shape;12779;p21"/>
            <p:cNvSpPr/>
            <p:nvPr/>
          </p:nvSpPr>
          <p:spPr>
            <a:xfrm>
              <a:off x="67202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0" name="Google Shape;12780;p21"/>
            <p:cNvSpPr/>
            <p:nvPr/>
          </p:nvSpPr>
          <p:spPr>
            <a:xfrm>
              <a:off x="791536"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1" name="Google Shape;12781;p21"/>
            <p:cNvSpPr/>
            <p:nvPr/>
          </p:nvSpPr>
          <p:spPr>
            <a:xfrm>
              <a:off x="91104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2" name="Google Shape;12782;p21"/>
            <p:cNvSpPr/>
            <p:nvPr/>
          </p:nvSpPr>
          <p:spPr>
            <a:xfrm>
              <a:off x="1030552"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3" name="Google Shape;12783;p21"/>
            <p:cNvSpPr/>
            <p:nvPr/>
          </p:nvSpPr>
          <p:spPr>
            <a:xfrm>
              <a:off x="820125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4" name="Google Shape;12784;p21"/>
            <p:cNvSpPr/>
            <p:nvPr/>
          </p:nvSpPr>
          <p:spPr>
            <a:xfrm>
              <a:off x="832076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5" name="Google Shape;12785;p21"/>
            <p:cNvSpPr/>
            <p:nvPr/>
          </p:nvSpPr>
          <p:spPr>
            <a:xfrm>
              <a:off x="844028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6" name="Google Shape;12786;p21"/>
            <p:cNvSpPr/>
            <p:nvPr/>
          </p:nvSpPr>
          <p:spPr>
            <a:xfrm>
              <a:off x="855979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7" name="Google Shape;12787;p21"/>
            <p:cNvSpPr/>
            <p:nvPr/>
          </p:nvSpPr>
          <p:spPr>
            <a:xfrm>
              <a:off x="8679308"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8" name="Google Shape;12788;p21"/>
            <p:cNvSpPr/>
            <p:nvPr/>
          </p:nvSpPr>
          <p:spPr>
            <a:xfrm>
              <a:off x="879882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9" name="Google Shape;12789;p21"/>
            <p:cNvSpPr/>
            <p:nvPr/>
          </p:nvSpPr>
          <p:spPr>
            <a:xfrm>
              <a:off x="313503"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0" name="Google Shape;12790;p21"/>
            <p:cNvSpPr/>
            <p:nvPr/>
          </p:nvSpPr>
          <p:spPr>
            <a:xfrm>
              <a:off x="43301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1" name="Google Shape;12791;p21"/>
            <p:cNvSpPr/>
            <p:nvPr/>
          </p:nvSpPr>
          <p:spPr>
            <a:xfrm>
              <a:off x="552519"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2" name="Google Shape;12792;p21"/>
            <p:cNvSpPr/>
            <p:nvPr/>
          </p:nvSpPr>
          <p:spPr>
            <a:xfrm>
              <a:off x="67202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3" name="Google Shape;12793;p21"/>
            <p:cNvSpPr/>
            <p:nvPr/>
          </p:nvSpPr>
          <p:spPr>
            <a:xfrm>
              <a:off x="791536"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4" name="Google Shape;12794;p21"/>
            <p:cNvSpPr/>
            <p:nvPr/>
          </p:nvSpPr>
          <p:spPr>
            <a:xfrm>
              <a:off x="91104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5" name="Google Shape;12795;p21"/>
            <p:cNvSpPr/>
            <p:nvPr/>
          </p:nvSpPr>
          <p:spPr>
            <a:xfrm>
              <a:off x="1030552"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6" name="Google Shape;12796;p21"/>
            <p:cNvSpPr/>
            <p:nvPr/>
          </p:nvSpPr>
          <p:spPr>
            <a:xfrm>
              <a:off x="820125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7" name="Google Shape;12797;p21"/>
            <p:cNvSpPr/>
            <p:nvPr/>
          </p:nvSpPr>
          <p:spPr>
            <a:xfrm>
              <a:off x="832076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8" name="Google Shape;12798;p21"/>
            <p:cNvSpPr/>
            <p:nvPr/>
          </p:nvSpPr>
          <p:spPr>
            <a:xfrm>
              <a:off x="844028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9" name="Google Shape;12799;p21"/>
            <p:cNvSpPr/>
            <p:nvPr/>
          </p:nvSpPr>
          <p:spPr>
            <a:xfrm>
              <a:off x="855979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0" name="Google Shape;12800;p21"/>
            <p:cNvSpPr/>
            <p:nvPr/>
          </p:nvSpPr>
          <p:spPr>
            <a:xfrm>
              <a:off x="8679308"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1" name="Google Shape;12801;p21"/>
            <p:cNvSpPr/>
            <p:nvPr/>
          </p:nvSpPr>
          <p:spPr>
            <a:xfrm>
              <a:off x="879882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2" name="Google Shape;12802;p21"/>
            <p:cNvSpPr/>
            <p:nvPr/>
          </p:nvSpPr>
          <p:spPr>
            <a:xfrm>
              <a:off x="313503"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3" name="Google Shape;12803;p21"/>
            <p:cNvSpPr/>
            <p:nvPr/>
          </p:nvSpPr>
          <p:spPr>
            <a:xfrm>
              <a:off x="43301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4" name="Google Shape;12804;p21"/>
            <p:cNvSpPr/>
            <p:nvPr/>
          </p:nvSpPr>
          <p:spPr>
            <a:xfrm>
              <a:off x="552519"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5" name="Google Shape;12805;p21"/>
            <p:cNvSpPr/>
            <p:nvPr/>
          </p:nvSpPr>
          <p:spPr>
            <a:xfrm>
              <a:off x="67202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6" name="Google Shape;12806;p21"/>
            <p:cNvSpPr/>
            <p:nvPr/>
          </p:nvSpPr>
          <p:spPr>
            <a:xfrm>
              <a:off x="791536"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7" name="Google Shape;12807;p21"/>
            <p:cNvSpPr/>
            <p:nvPr/>
          </p:nvSpPr>
          <p:spPr>
            <a:xfrm>
              <a:off x="91104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8" name="Google Shape;12808;p21"/>
            <p:cNvSpPr/>
            <p:nvPr/>
          </p:nvSpPr>
          <p:spPr>
            <a:xfrm>
              <a:off x="1030552"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9" name="Google Shape;12809;p21"/>
            <p:cNvSpPr/>
            <p:nvPr/>
          </p:nvSpPr>
          <p:spPr>
            <a:xfrm>
              <a:off x="820125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0" name="Google Shape;12810;p21"/>
            <p:cNvSpPr/>
            <p:nvPr/>
          </p:nvSpPr>
          <p:spPr>
            <a:xfrm>
              <a:off x="832076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1" name="Google Shape;12811;p21"/>
            <p:cNvSpPr/>
            <p:nvPr/>
          </p:nvSpPr>
          <p:spPr>
            <a:xfrm>
              <a:off x="844028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2" name="Google Shape;12812;p21"/>
            <p:cNvSpPr/>
            <p:nvPr/>
          </p:nvSpPr>
          <p:spPr>
            <a:xfrm>
              <a:off x="855979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3" name="Google Shape;12813;p21"/>
            <p:cNvSpPr/>
            <p:nvPr/>
          </p:nvSpPr>
          <p:spPr>
            <a:xfrm>
              <a:off x="8679308"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4" name="Google Shape;12814;p21"/>
            <p:cNvSpPr/>
            <p:nvPr/>
          </p:nvSpPr>
          <p:spPr>
            <a:xfrm>
              <a:off x="879882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5" name="Google Shape;12815;p21"/>
            <p:cNvSpPr/>
            <p:nvPr/>
          </p:nvSpPr>
          <p:spPr>
            <a:xfrm>
              <a:off x="313503"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6" name="Google Shape;12816;p21"/>
            <p:cNvSpPr/>
            <p:nvPr/>
          </p:nvSpPr>
          <p:spPr>
            <a:xfrm>
              <a:off x="43301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7" name="Google Shape;12817;p21"/>
            <p:cNvSpPr/>
            <p:nvPr/>
          </p:nvSpPr>
          <p:spPr>
            <a:xfrm>
              <a:off x="552519"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8" name="Google Shape;12818;p21"/>
            <p:cNvSpPr/>
            <p:nvPr/>
          </p:nvSpPr>
          <p:spPr>
            <a:xfrm>
              <a:off x="67202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9" name="Google Shape;12819;p21"/>
            <p:cNvSpPr/>
            <p:nvPr/>
          </p:nvSpPr>
          <p:spPr>
            <a:xfrm>
              <a:off x="791536"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0" name="Google Shape;12820;p21"/>
            <p:cNvSpPr/>
            <p:nvPr/>
          </p:nvSpPr>
          <p:spPr>
            <a:xfrm>
              <a:off x="91104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1" name="Google Shape;12821;p21"/>
            <p:cNvSpPr/>
            <p:nvPr/>
          </p:nvSpPr>
          <p:spPr>
            <a:xfrm>
              <a:off x="1030552"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2" name="Google Shape;12822;p21"/>
            <p:cNvSpPr/>
            <p:nvPr/>
          </p:nvSpPr>
          <p:spPr>
            <a:xfrm>
              <a:off x="820125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3" name="Google Shape;12823;p21"/>
            <p:cNvSpPr/>
            <p:nvPr/>
          </p:nvSpPr>
          <p:spPr>
            <a:xfrm>
              <a:off x="832076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4" name="Google Shape;12824;p21"/>
            <p:cNvSpPr/>
            <p:nvPr/>
          </p:nvSpPr>
          <p:spPr>
            <a:xfrm>
              <a:off x="844028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5" name="Google Shape;12825;p21"/>
            <p:cNvSpPr/>
            <p:nvPr/>
          </p:nvSpPr>
          <p:spPr>
            <a:xfrm>
              <a:off x="855979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6" name="Google Shape;12826;p21"/>
            <p:cNvSpPr/>
            <p:nvPr/>
          </p:nvSpPr>
          <p:spPr>
            <a:xfrm>
              <a:off x="8679308"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7" name="Google Shape;12827;p21"/>
            <p:cNvSpPr/>
            <p:nvPr/>
          </p:nvSpPr>
          <p:spPr>
            <a:xfrm>
              <a:off x="879882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8" name="Google Shape;12828;p21"/>
            <p:cNvSpPr/>
            <p:nvPr/>
          </p:nvSpPr>
          <p:spPr>
            <a:xfrm>
              <a:off x="313503"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9" name="Google Shape;12829;p21"/>
            <p:cNvSpPr/>
            <p:nvPr/>
          </p:nvSpPr>
          <p:spPr>
            <a:xfrm>
              <a:off x="43301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0" name="Google Shape;12830;p21"/>
            <p:cNvSpPr/>
            <p:nvPr/>
          </p:nvSpPr>
          <p:spPr>
            <a:xfrm>
              <a:off x="552519"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1" name="Google Shape;12831;p21"/>
            <p:cNvSpPr/>
            <p:nvPr/>
          </p:nvSpPr>
          <p:spPr>
            <a:xfrm>
              <a:off x="67202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2" name="Google Shape;12832;p21"/>
            <p:cNvSpPr/>
            <p:nvPr/>
          </p:nvSpPr>
          <p:spPr>
            <a:xfrm>
              <a:off x="791536"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3" name="Google Shape;12833;p21"/>
            <p:cNvSpPr/>
            <p:nvPr/>
          </p:nvSpPr>
          <p:spPr>
            <a:xfrm>
              <a:off x="91104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4" name="Google Shape;12834;p21"/>
            <p:cNvSpPr/>
            <p:nvPr/>
          </p:nvSpPr>
          <p:spPr>
            <a:xfrm>
              <a:off x="1030552"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5" name="Google Shape;12835;p21"/>
            <p:cNvSpPr/>
            <p:nvPr/>
          </p:nvSpPr>
          <p:spPr>
            <a:xfrm>
              <a:off x="820125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6" name="Google Shape;12836;p21"/>
            <p:cNvSpPr/>
            <p:nvPr/>
          </p:nvSpPr>
          <p:spPr>
            <a:xfrm>
              <a:off x="832076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7" name="Google Shape;12837;p21"/>
            <p:cNvSpPr/>
            <p:nvPr/>
          </p:nvSpPr>
          <p:spPr>
            <a:xfrm>
              <a:off x="844028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8" name="Google Shape;12838;p21"/>
            <p:cNvSpPr/>
            <p:nvPr/>
          </p:nvSpPr>
          <p:spPr>
            <a:xfrm>
              <a:off x="855979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9" name="Google Shape;12839;p21"/>
            <p:cNvSpPr/>
            <p:nvPr/>
          </p:nvSpPr>
          <p:spPr>
            <a:xfrm>
              <a:off x="8679308"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0" name="Google Shape;12840;p21"/>
            <p:cNvSpPr/>
            <p:nvPr/>
          </p:nvSpPr>
          <p:spPr>
            <a:xfrm>
              <a:off x="879882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1" name="Google Shape;12841;p21"/>
            <p:cNvSpPr/>
            <p:nvPr/>
          </p:nvSpPr>
          <p:spPr>
            <a:xfrm>
              <a:off x="313503"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2" name="Google Shape;12842;p21"/>
            <p:cNvSpPr/>
            <p:nvPr/>
          </p:nvSpPr>
          <p:spPr>
            <a:xfrm>
              <a:off x="43301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3" name="Google Shape;12843;p21"/>
            <p:cNvSpPr/>
            <p:nvPr/>
          </p:nvSpPr>
          <p:spPr>
            <a:xfrm>
              <a:off x="552519"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4" name="Google Shape;12844;p21"/>
            <p:cNvSpPr/>
            <p:nvPr/>
          </p:nvSpPr>
          <p:spPr>
            <a:xfrm>
              <a:off x="67202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5" name="Google Shape;12845;p21"/>
            <p:cNvSpPr/>
            <p:nvPr/>
          </p:nvSpPr>
          <p:spPr>
            <a:xfrm>
              <a:off x="791536"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6" name="Google Shape;12846;p21"/>
            <p:cNvSpPr/>
            <p:nvPr/>
          </p:nvSpPr>
          <p:spPr>
            <a:xfrm>
              <a:off x="91104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7" name="Google Shape;12847;p21"/>
            <p:cNvSpPr/>
            <p:nvPr/>
          </p:nvSpPr>
          <p:spPr>
            <a:xfrm>
              <a:off x="1030552"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8" name="Google Shape;12848;p21"/>
            <p:cNvSpPr/>
            <p:nvPr/>
          </p:nvSpPr>
          <p:spPr>
            <a:xfrm>
              <a:off x="820125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9" name="Google Shape;12849;p21"/>
            <p:cNvSpPr/>
            <p:nvPr/>
          </p:nvSpPr>
          <p:spPr>
            <a:xfrm>
              <a:off x="832076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0" name="Google Shape;12850;p21"/>
            <p:cNvSpPr/>
            <p:nvPr/>
          </p:nvSpPr>
          <p:spPr>
            <a:xfrm>
              <a:off x="844028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1" name="Google Shape;12851;p21"/>
            <p:cNvSpPr/>
            <p:nvPr/>
          </p:nvSpPr>
          <p:spPr>
            <a:xfrm>
              <a:off x="855979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2" name="Google Shape;12852;p21"/>
            <p:cNvSpPr/>
            <p:nvPr/>
          </p:nvSpPr>
          <p:spPr>
            <a:xfrm>
              <a:off x="8679308"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3" name="Google Shape;12853;p21"/>
            <p:cNvSpPr/>
            <p:nvPr/>
          </p:nvSpPr>
          <p:spPr>
            <a:xfrm>
              <a:off x="879882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4" name="Google Shape;12854;p21"/>
            <p:cNvSpPr/>
            <p:nvPr/>
          </p:nvSpPr>
          <p:spPr>
            <a:xfrm>
              <a:off x="313503"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5" name="Google Shape;12855;p21"/>
            <p:cNvSpPr/>
            <p:nvPr/>
          </p:nvSpPr>
          <p:spPr>
            <a:xfrm>
              <a:off x="43301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6" name="Google Shape;12856;p21"/>
            <p:cNvSpPr/>
            <p:nvPr/>
          </p:nvSpPr>
          <p:spPr>
            <a:xfrm>
              <a:off x="552519"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7" name="Google Shape;12857;p21"/>
            <p:cNvSpPr/>
            <p:nvPr/>
          </p:nvSpPr>
          <p:spPr>
            <a:xfrm>
              <a:off x="67202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8" name="Google Shape;12858;p21"/>
            <p:cNvSpPr/>
            <p:nvPr/>
          </p:nvSpPr>
          <p:spPr>
            <a:xfrm>
              <a:off x="791536"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9" name="Google Shape;12859;p21"/>
            <p:cNvSpPr/>
            <p:nvPr/>
          </p:nvSpPr>
          <p:spPr>
            <a:xfrm>
              <a:off x="91104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0" name="Google Shape;12860;p21"/>
            <p:cNvSpPr/>
            <p:nvPr/>
          </p:nvSpPr>
          <p:spPr>
            <a:xfrm>
              <a:off x="1030552"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1" name="Google Shape;12861;p21"/>
            <p:cNvSpPr/>
            <p:nvPr/>
          </p:nvSpPr>
          <p:spPr>
            <a:xfrm>
              <a:off x="820125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2" name="Google Shape;12862;p21"/>
            <p:cNvSpPr/>
            <p:nvPr/>
          </p:nvSpPr>
          <p:spPr>
            <a:xfrm>
              <a:off x="832076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3" name="Google Shape;12863;p21"/>
            <p:cNvSpPr/>
            <p:nvPr/>
          </p:nvSpPr>
          <p:spPr>
            <a:xfrm>
              <a:off x="844028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4" name="Google Shape;12864;p21"/>
            <p:cNvSpPr/>
            <p:nvPr/>
          </p:nvSpPr>
          <p:spPr>
            <a:xfrm>
              <a:off x="855979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5" name="Google Shape;12865;p21"/>
            <p:cNvSpPr/>
            <p:nvPr/>
          </p:nvSpPr>
          <p:spPr>
            <a:xfrm>
              <a:off x="8679308"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6" name="Google Shape;12866;p21"/>
            <p:cNvSpPr/>
            <p:nvPr/>
          </p:nvSpPr>
          <p:spPr>
            <a:xfrm>
              <a:off x="879882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7" name="Google Shape;12867;p21"/>
            <p:cNvSpPr/>
            <p:nvPr/>
          </p:nvSpPr>
          <p:spPr>
            <a:xfrm>
              <a:off x="313503"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8" name="Google Shape;12868;p21"/>
            <p:cNvSpPr/>
            <p:nvPr/>
          </p:nvSpPr>
          <p:spPr>
            <a:xfrm>
              <a:off x="43301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9" name="Google Shape;12869;p21"/>
            <p:cNvSpPr/>
            <p:nvPr/>
          </p:nvSpPr>
          <p:spPr>
            <a:xfrm>
              <a:off x="552519"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0" name="Google Shape;12870;p21"/>
            <p:cNvSpPr/>
            <p:nvPr/>
          </p:nvSpPr>
          <p:spPr>
            <a:xfrm>
              <a:off x="67202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1" name="Google Shape;12871;p21"/>
            <p:cNvSpPr/>
            <p:nvPr/>
          </p:nvSpPr>
          <p:spPr>
            <a:xfrm>
              <a:off x="791536"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2" name="Google Shape;12872;p21"/>
            <p:cNvSpPr/>
            <p:nvPr/>
          </p:nvSpPr>
          <p:spPr>
            <a:xfrm>
              <a:off x="91104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3" name="Google Shape;12873;p21"/>
            <p:cNvSpPr/>
            <p:nvPr/>
          </p:nvSpPr>
          <p:spPr>
            <a:xfrm>
              <a:off x="1030552"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4" name="Google Shape;12874;p21"/>
            <p:cNvSpPr/>
            <p:nvPr/>
          </p:nvSpPr>
          <p:spPr>
            <a:xfrm>
              <a:off x="820125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5" name="Google Shape;12875;p21"/>
            <p:cNvSpPr/>
            <p:nvPr/>
          </p:nvSpPr>
          <p:spPr>
            <a:xfrm>
              <a:off x="832076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6" name="Google Shape;12876;p21"/>
            <p:cNvSpPr/>
            <p:nvPr/>
          </p:nvSpPr>
          <p:spPr>
            <a:xfrm>
              <a:off x="844028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7" name="Google Shape;12877;p21"/>
            <p:cNvSpPr/>
            <p:nvPr/>
          </p:nvSpPr>
          <p:spPr>
            <a:xfrm>
              <a:off x="855979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8" name="Google Shape;12878;p21"/>
            <p:cNvSpPr/>
            <p:nvPr/>
          </p:nvSpPr>
          <p:spPr>
            <a:xfrm>
              <a:off x="8679308"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9" name="Google Shape;12879;p21"/>
            <p:cNvSpPr/>
            <p:nvPr/>
          </p:nvSpPr>
          <p:spPr>
            <a:xfrm>
              <a:off x="879882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0" name="Google Shape;12880;p21"/>
            <p:cNvSpPr/>
            <p:nvPr/>
          </p:nvSpPr>
          <p:spPr>
            <a:xfrm>
              <a:off x="313503"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1" name="Google Shape;12881;p21"/>
            <p:cNvSpPr/>
            <p:nvPr/>
          </p:nvSpPr>
          <p:spPr>
            <a:xfrm>
              <a:off x="43301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2" name="Google Shape;12882;p21"/>
            <p:cNvSpPr/>
            <p:nvPr/>
          </p:nvSpPr>
          <p:spPr>
            <a:xfrm>
              <a:off x="552519"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3" name="Google Shape;12883;p21"/>
            <p:cNvSpPr/>
            <p:nvPr/>
          </p:nvSpPr>
          <p:spPr>
            <a:xfrm>
              <a:off x="67202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4" name="Google Shape;12884;p21"/>
            <p:cNvSpPr/>
            <p:nvPr/>
          </p:nvSpPr>
          <p:spPr>
            <a:xfrm>
              <a:off x="791536"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5" name="Google Shape;12885;p21"/>
            <p:cNvSpPr/>
            <p:nvPr/>
          </p:nvSpPr>
          <p:spPr>
            <a:xfrm>
              <a:off x="91104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6" name="Google Shape;12886;p21"/>
            <p:cNvSpPr/>
            <p:nvPr/>
          </p:nvSpPr>
          <p:spPr>
            <a:xfrm>
              <a:off x="1030552"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7" name="Google Shape;12887;p21"/>
            <p:cNvSpPr/>
            <p:nvPr/>
          </p:nvSpPr>
          <p:spPr>
            <a:xfrm>
              <a:off x="820125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8" name="Google Shape;12888;p21"/>
            <p:cNvSpPr/>
            <p:nvPr/>
          </p:nvSpPr>
          <p:spPr>
            <a:xfrm>
              <a:off x="832076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9" name="Google Shape;12889;p21"/>
            <p:cNvSpPr/>
            <p:nvPr/>
          </p:nvSpPr>
          <p:spPr>
            <a:xfrm>
              <a:off x="844028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0" name="Google Shape;12890;p21"/>
            <p:cNvSpPr/>
            <p:nvPr/>
          </p:nvSpPr>
          <p:spPr>
            <a:xfrm>
              <a:off x="855979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1" name="Google Shape;12891;p21"/>
            <p:cNvSpPr/>
            <p:nvPr/>
          </p:nvSpPr>
          <p:spPr>
            <a:xfrm>
              <a:off x="8679308"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2" name="Google Shape;12892;p21"/>
            <p:cNvSpPr/>
            <p:nvPr/>
          </p:nvSpPr>
          <p:spPr>
            <a:xfrm>
              <a:off x="879882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3" name="Google Shape;12893;p21"/>
            <p:cNvSpPr/>
            <p:nvPr/>
          </p:nvSpPr>
          <p:spPr>
            <a:xfrm>
              <a:off x="313503"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4" name="Google Shape;12894;p21"/>
            <p:cNvSpPr/>
            <p:nvPr/>
          </p:nvSpPr>
          <p:spPr>
            <a:xfrm>
              <a:off x="43301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5" name="Google Shape;12895;p21"/>
            <p:cNvSpPr/>
            <p:nvPr/>
          </p:nvSpPr>
          <p:spPr>
            <a:xfrm>
              <a:off x="552519"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6" name="Google Shape;12896;p21"/>
            <p:cNvSpPr/>
            <p:nvPr/>
          </p:nvSpPr>
          <p:spPr>
            <a:xfrm>
              <a:off x="67202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7" name="Google Shape;12897;p21"/>
            <p:cNvSpPr/>
            <p:nvPr/>
          </p:nvSpPr>
          <p:spPr>
            <a:xfrm>
              <a:off x="791536"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8" name="Google Shape;12898;p21"/>
            <p:cNvSpPr/>
            <p:nvPr/>
          </p:nvSpPr>
          <p:spPr>
            <a:xfrm>
              <a:off x="91104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9" name="Google Shape;12899;p21"/>
            <p:cNvSpPr/>
            <p:nvPr/>
          </p:nvSpPr>
          <p:spPr>
            <a:xfrm>
              <a:off x="1030552"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0" name="Google Shape;12900;p21"/>
            <p:cNvSpPr/>
            <p:nvPr/>
          </p:nvSpPr>
          <p:spPr>
            <a:xfrm>
              <a:off x="820125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1" name="Google Shape;12901;p21"/>
            <p:cNvSpPr/>
            <p:nvPr/>
          </p:nvSpPr>
          <p:spPr>
            <a:xfrm>
              <a:off x="832076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2" name="Google Shape;12902;p21"/>
            <p:cNvSpPr/>
            <p:nvPr/>
          </p:nvSpPr>
          <p:spPr>
            <a:xfrm>
              <a:off x="844028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3" name="Google Shape;12903;p21"/>
            <p:cNvSpPr/>
            <p:nvPr/>
          </p:nvSpPr>
          <p:spPr>
            <a:xfrm>
              <a:off x="855979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4" name="Google Shape;12904;p21"/>
            <p:cNvSpPr/>
            <p:nvPr/>
          </p:nvSpPr>
          <p:spPr>
            <a:xfrm>
              <a:off x="8679308"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5" name="Google Shape;12905;p21"/>
            <p:cNvSpPr/>
            <p:nvPr/>
          </p:nvSpPr>
          <p:spPr>
            <a:xfrm>
              <a:off x="879882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6" name="Google Shape;12906;p21"/>
            <p:cNvSpPr/>
            <p:nvPr/>
          </p:nvSpPr>
          <p:spPr>
            <a:xfrm>
              <a:off x="313503"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7" name="Google Shape;12907;p21"/>
            <p:cNvSpPr/>
            <p:nvPr/>
          </p:nvSpPr>
          <p:spPr>
            <a:xfrm>
              <a:off x="43301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8" name="Google Shape;12908;p21"/>
            <p:cNvSpPr/>
            <p:nvPr/>
          </p:nvSpPr>
          <p:spPr>
            <a:xfrm>
              <a:off x="552519"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9" name="Google Shape;12909;p21"/>
            <p:cNvSpPr/>
            <p:nvPr/>
          </p:nvSpPr>
          <p:spPr>
            <a:xfrm>
              <a:off x="67202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0" name="Google Shape;12910;p21"/>
            <p:cNvSpPr/>
            <p:nvPr/>
          </p:nvSpPr>
          <p:spPr>
            <a:xfrm>
              <a:off x="791536"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1" name="Google Shape;12911;p21"/>
            <p:cNvSpPr/>
            <p:nvPr/>
          </p:nvSpPr>
          <p:spPr>
            <a:xfrm>
              <a:off x="91104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2" name="Google Shape;12912;p21"/>
            <p:cNvSpPr/>
            <p:nvPr/>
          </p:nvSpPr>
          <p:spPr>
            <a:xfrm>
              <a:off x="1030552"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3" name="Google Shape;12913;p21"/>
            <p:cNvSpPr/>
            <p:nvPr/>
          </p:nvSpPr>
          <p:spPr>
            <a:xfrm>
              <a:off x="820125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4" name="Google Shape;12914;p21"/>
            <p:cNvSpPr/>
            <p:nvPr/>
          </p:nvSpPr>
          <p:spPr>
            <a:xfrm>
              <a:off x="832076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5" name="Google Shape;12915;p21"/>
            <p:cNvSpPr/>
            <p:nvPr/>
          </p:nvSpPr>
          <p:spPr>
            <a:xfrm>
              <a:off x="844028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6" name="Google Shape;12916;p21"/>
            <p:cNvSpPr/>
            <p:nvPr/>
          </p:nvSpPr>
          <p:spPr>
            <a:xfrm>
              <a:off x="855979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7" name="Google Shape;12917;p21"/>
            <p:cNvSpPr/>
            <p:nvPr/>
          </p:nvSpPr>
          <p:spPr>
            <a:xfrm>
              <a:off x="8679308"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8" name="Google Shape;12918;p21"/>
            <p:cNvSpPr/>
            <p:nvPr/>
          </p:nvSpPr>
          <p:spPr>
            <a:xfrm>
              <a:off x="879882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9" name="Google Shape;12919;p21"/>
            <p:cNvSpPr/>
            <p:nvPr/>
          </p:nvSpPr>
          <p:spPr>
            <a:xfrm>
              <a:off x="313503"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0" name="Google Shape;12920;p21"/>
            <p:cNvSpPr/>
            <p:nvPr/>
          </p:nvSpPr>
          <p:spPr>
            <a:xfrm>
              <a:off x="43301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1" name="Google Shape;12921;p21"/>
            <p:cNvSpPr/>
            <p:nvPr/>
          </p:nvSpPr>
          <p:spPr>
            <a:xfrm>
              <a:off x="552519"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2" name="Google Shape;12922;p21"/>
            <p:cNvSpPr/>
            <p:nvPr/>
          </p:nvSpPr>
          <p:spPr>
            <a:xfrm>
              <a:off x="67202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3" name="Google Shape;12923;p21"/>
            <p:cNvSpPr/>
            <p:nvPr/>
          </p:nvSpPr>
          <p:spPr>
            <a:xfrm>
              <a:off x="791536"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4" name="Google Shape;12924;p21"/>
            <p:cNvSpPr/>
            <p:nvPr/>
          </p:nvSpPr>
          <p:spPr>
            <a:xfrm>
              <a:off x="91104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5" name="Google Shape;12925;p21"/>
            <p:cNvSpPr/>
            <p:nvPr/>
          </p:nvSpPr>
          <p:spPr>
            <a:xfrm>
              <a:off x="1030552"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6" name="Google Shape;12926;p21"/>
            <p:cNvSpPr/>
            <p:nvPr/>
          </p:nvSpPr>
          <p:spPr>
            <a:xfrm>
              <a:off x="820125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7" name="Google Shape;12927;p21"/>
            <p:cNvSpPr/>
            <p:nvPr/>
          </p:nvSpPr>
          <p:spPr>
            <a:xfrm>
              <a:off x="832076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8" name="Google Shape;12928;p21"/>
            <p:cNvSpPr/>
            <p:nvPr/>
          </p:nvSpPr>
          <p:spPr>
            <a:xfrm>
              <a:off x="844028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9" name="Google Shape;12929;p21"/>
            <p:cNvSpPr/>
            <p:nvPr/>
          </p:nvSpPr>
          <p:spPr>
            <a:xfrm>
              <a:off x="855979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0" name="Google Shape;12930;p21"/>
            <p:cNvSpPr/>
            <p:nvPr/>
          </p:nvSpPr>
          <p:spPr>
            <a:xfrm>
              <a:off x="8679308"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1" name="Google Shape;12931;p21"/>
            <p:cNvSpPr/>
            <p:nvPr/>
          </p:nvSpPr>
          <p:spPr>
            <a:xfrm>
              <a:off x="879882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2" name="Google Shape;12932;p21"/>
            <p:cNvSpPr/>
            <p:nvPr/>
          </p:nvSpPr>
          <p:spPr>
            <a:xfrm>
              <a:off x="313503"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3" name="Google Shape;12933;p21"/>
            <p:cNvSpPr/>
            <p:nvPr/>
          </p:nvSpPr>
          <p:spPr>
            <a:xfrm>
              <a:off x="43301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4" name="Google Shape;12934;p21"/>
            <p:cNvSpPr/>
            <p:nvPr/>
          </p:nvSpPr>
          <p:spPr>
            <a:xfrm>
              <a:off x="552519"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5" name="Google Shape;12935;p21"/>
            <p:cNvSpPr/>
            <p:nvPr/>
          </p:nvSpPr>
          <p:spPr>
            <a:xfrm>
              <a:off x="67202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6" name="Google Shape;12936;p21"/>
            <p:cNvSpPr/>
            <p:nvPr/>
          </p:nvSpPr>
          <p:spPr>
            <a:xfrm>
              <a:off x="791536"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7" name="Google Shape;12937;p21"/>
            <p:cNvSpPr/>
            <p:nvPr/>
          </p:nvSpPr>
          <p:spPr>
            <a:xfrm>
              <a:off x="91104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8" name="Google Shape;12938;p21"/>
            <p:cNvSpPr/>
            <p:nvPr/>
          </p:nvSpPr>
          <p:spPr>
            <a:xfrm>
              <a:off x="1030552"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9" name="Google Shape;12939;p21"/>
            <p:cNvSpPr/>
            <p:nvPr/>
          </p:nvSpPr>
          <p:spPr>
            <a:xfrm>
              <a:off x="820125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0" name="Google Shape;12940;p21"/>
            <p:cNvSpPr/>
            <p:nvPr/>
          </p:nvSpPr>
          <p:spPr>
            <a:xfrm>
              <a:off x="832076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1" name="Google Shape;12941;p21"/>
            <p:cNvSpPr/>
            <p:nvPr/>
          </p:nvSpPr>
          <p:spPr>
            <a:xfrm>
              <a:off x="844028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2" name="Google Shape;12942;p21"/>
            <p:cNvSpPr/>
            <p:nvPr/>
          </p:nvSpPr>
          <p:spPr>
            <a:xfrm>
              <a:off x="855979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3" name="Google Shape;12943;p21"/>
            <p:cNvSpPr/>
            <p:nvPr/>
          </p:nvSpPr>
          <p:spPr>
            <a:xfrm>
              <a:off x="8679308"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4" name="Google Shape;12944;p21"/>
            <p:cNvSpPr/>
            <p:nvPr/>
          </p:nvSpPr>
          <p:spPr>
            <a:xfrm>
              <a:off x="879882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5" name="Google Shape;12945;p21"/>
            <p:cNvSpPr/>
            <p:nvPr/>
          </p:nvSpPr>
          <p:spPr>
            <a:xfrm>
              <a:off x="313503"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6" name="Google Shape;12946;p21"/>
            <p:cNvSpPr/>
            <p:nvPr/>
          </p:nvSpPr>
          <p:spPr>
            <a:xfrm>
              <a:off x="43301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7" name="Google Shape;12947;p21"/>
            <p:cNvSpPr/>
            <p:nvPr/>
          </p:nvSpPr>
          <p:spPr>
            <a:xfrm>
              <a:off x="552519"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8" name="Google Shape;12948;p21"/>
            <p:cNvSpPr/>
            <p:nvPr/>
          </p:nvSpPr>
          <p:spPr>
            <a:xfrm>
              <a:off x="67202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9" name="Google Shape;12949;p21"/>
            <p:cNvSpPr/>
            <p:nvPr/>
          </p:nvSpPr>
          <p:spPr>
            <a:xfrm>
              <a:off x="791536"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0" name="Google Shape;12950;p21"/>
            <p:cNvSpPr/>
            <p:nvPr/>
          </p:nvSpPr>
          <p:spPr>
            <a:xfrm>
              <a:off x="91104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1" name="Google Shape;12951;p21"/>
            <p:cNvSpPr/>
            <p:nvPr/>
          </p:nvSpPr>
          <p:spPr>
            <a:xfrm>
              <a:off x="1030552"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2" name="Google Shape;12952;p21"/>
            <p:cNvSpPr/>
            <p:nvPr/>
          </p:nvSpPr>
          <p:spPr>
            <a:xfrm>
              <a:off x="820125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3" name="Google Shape;12953;p21"/>
            <p:cNvSpPr/>
            <p:nvPr/>
          </p:nvSpPr>
          <p:spPr>
            <a:xfrm>
              <a:off x="832076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4" name="Google Shape;12954;p21"/>
            <p:cNvSpPr/>
            <p:nvPr/>
          </p:nvSpPr>
          <p:spPr>
            <a:xfrm>
              <a:off x="844028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5" name="Google Shape;12955;p21"/>
            <p:cNvSpPr/>
            <p:nvPr/>
          </p:nvSpPr>
          <p:spPr>
            <a:xfrm>
              <a:off x="855979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6" name="Google Shape;12956;p21"/>
            <p:cNvSpPr/>
            <p:nvPr/>
          </p:nvSpPr>
          <p:spPr>
            <a:xfrm>
              <a:off x="8679308"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7" name="Google Shape;12957;p21"/>
            <p:cNvSpPr/>
            <p:nvPr/>
          </p:nvSpPr>
          <p:spPr>
            <a:xfrm>
              <a:off x="879882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8" name="Google Shape;12958;p21"/>
            <p:cNvSpPr/>
            <p:nvPr/>
          </p:nvSpPr>
          <p:spPr>
            <a:xfrm>
              <a:off x="313503"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9" name="Google Shape;12959;p21"/>
            <p:cNvSpPr/>
            <p:nvPr/>
          </p:nvSpPr>
          <p:spPr>
            <a:xfrm>
              <a:off x="43301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0" name="Google Shape;12960;p21"/>
            <p:cNvSpPr/>
            <p:nvPr/>
          </p:nvSpPr>
          <p:spPr>
            <a:xfrm>
              <a:off x="552519"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1" name="Google Shape;12961;p21"/>
            <p:cNvSpPr/>
            <p:nvPr/>
          </p:nvSpPr>
          <p:spPr>
            <a:xfrm>
              <a:off x="67202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2" name="Google Shape;12962;p21"/>
            <p:cNvSpPr/>
            <p:nvPr/>
          </p:nvSpPr>
          <p:spPr>
            <a:xfrm>
              <a:off x="791536"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3" name="Google Shape;12963;p21"/>
            <p:cNvSpPr/>
            <p:nvPr/>
          </p:nvSpPr>
          <p:spPr>
            <a:xfrm>
              <a:off x="91104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4" name="Google Shape;12964;p21"/>
            <p:cNvSpPr/>
            <p:nvPr/>
          </p:nvSpPr>
          <p:spPr>
            <a:xfrm>
              <a:off x="1030552"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5" name="Google Shape;12965;p21"/>
            <p:cNvSpPr/>
            <p:nvPr/>
          </p:nvSpPr>
          <p:spPr>
            <a:xfrm>
              <a:off x="820125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6" name="Google Shape;12966;p21"/>
            <p:cNvSpPr/>
            <p:nvPr/>
          </p:nvSpPr>
          <p:spPr>
            <a:xfrm>
              <a:off x="832076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7" name="Google Shape;12967;p21"/>
            <p:cNvSpPr/>
            <p:nvPr/>
          </p:nvSpPr>
          <p:spPr>
            <a:xfrm>
              <a:off x="844028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8" name="Google Shape;12968;p21"/>
            <p:cNvSpPr/>
            <p:nvPr/>
          </p:nvSpPr>
          <p:spPr>
            <a:xfrm>
              <a:off x="855979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9" name="Google Shape;12969;p21"/>
            <p:cNvSpPr/>
            <p:nvPr/>
          </p:nvSpPr>
          <p:spPr>
            <a:xfrm>
              <a:off x="8679308"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0" name="Google Shape;12970;p21"/>
            <p:cNvSpPr/>
            <p:nvPr/>
          </p:nvSpPr>
          <p:spPr>
            <a:xfrm>
              <a:off x="879882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1" name="Google Shape;12971;p21"/>
            <p:cNvSpPr/>
            <p:nvPr/>
          </p:nvSpPr>
          <p:spPr>
            <a:xfrm>
              <a:off x="313503"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2" name="Google Shape;12972;p21"/>
            <p:cNvSpPr/>
            <p:nvPr/>
          </p:nvSpPr>
          <p:spPr>
            <a:xfrm>
              <a:off x="43301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3" name="Google Shape;12973;p21"/>
            <p:cNvSpPr/>
            <p:nvPr/>
          </p:nvSpPr>
          <p:spPr>
            <a:xfrm>
              <a:off x="552519"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4" name="Google Shape;12974;p21"/>
            <p:cNvSpPr/>
            <p:nvPr/>
          </p:nvSpPr>
          <p:spPr>
            <a:xfrm>
              <a:off x="67202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5" name="Google Shape;12975;p21"/>
            <p:cNvSpPr/>
            <p:nvPr/>
          </p:nvSpPr>
          <p:spPr>
            <a:xfrm>
              <a:off x="791536"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6" name="Google Shape;12976;p21"/>
            <p:cNvSpPr/>
            <p:nvPr/>
          </p:nvSpPr>
          <p:spPr>
            <a:xfrm>
              <a:off x="91104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7" name="Google Shape;12977;p21"/>
            <p:cNvSpPr/>
            <p:nvPr/>
          </p:nvSpPr>
          <p:spPr>
            <a:xfrm>
              <a:off x="1030552"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8" name="Google Shape;12978;p21"/>
            <p:cNvSpPr/>
            <p:nvPr/>
          </p:nvSpPr>
          <p:spPr>
            <a:xfrm>
              <a:off x="820125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9" name="Google Shape;12979;p21"/>
            <p:cNvSpPr/>
            <p:nvPr/>
          </p:nvSpPr>
          <p:spPr>
            <a:xfrm>
              <a:off x="832076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0" name="Google Shape;12980;p21"/>
            <p:cNvSpPr/>
            <p:nvPr/>
          </p:nvSpPr>
          <p:spPr>
            <a:xfrm>
              <a:off x="844028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1" name="Google Shape;12981;p21"/>
            <p:cNvSpPr/>
            <p:nvPr/>
          </p:nvSpPr>
          <p:spPr>
            <a:xfrm>
              <a:off x="855979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2" name="Google Shape;12982;p21"/>
            <p:cNvSpPr/>
            <p:nvPr/>
          </p:nvSpPr>
          <p:spPr>
            <a:xfrm>
              <a:off x="8679308"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3" name="Google Shape;12983;p21"/>
            <p:cNvSpPr/>
            <p:nvPr/>
          </p:nvSpPr>
          <p:spPr>
            <a:xfrm>
              <a:off x="879882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4" name="Google Shape;12984;p21"/>
            <p:cNvSpPr/>
            <p:nvPr/>
          </p:nvSpPr>
          <p:spPr>
            <a:xfrm>
              <a:off x="313503"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5" name="Google Shape;12985;p21"/>
            <p:cNvSpPr/>
            <p:nvPr/>
          </p:nvSpPr>
          <p:spPr>
            <a:xfrm>
              <a:off x="43301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6" name="Google Shape;12986;p21"/>
            <p:cNvSpPr/>
            <p:nvPr/>
          </p:nvSpPr>
          <p:spPr>
            <a:xfrm>
              <a:off x="552519"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7" name="Google Shape;12987;p21"/>
            <p:cNvSpPr/>
            <p:nvPr/>
          </p:nvSpPr>
          <p:spPr>
            <a:xfrm>
              <a:off x="67202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8" name="Google Shape;12988;p21"/>
            <p:cNvSpPr/>
            <p:nvPr/>
          </p:nvSpPr>
          <p:spPr>
            <a:xfrm>
              <a:off x="791536"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9" name="Google Shape;12989;p21"/>
            <p:cNvSpPr/>
            <p:nvPr/>
          </p:nvSpPr>
          <p:spPr>
            <a:xfrm>
              <a:off x="91104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0" name="Google Shape;12990;p21"/>
            <p:cNvSpPr/>
            <p:nvPr/>
          </p:nvSpPr>
          <p:spPr>
            <a:xfrm>
              <a:off x="1030552"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1" name="Google Shape;12991;p21"/>
            <p:cNvSpPr/>
            <p:nvPr/>
          </p:nvSpPr>
          <p:spPr>
            <a:xfrm>
              <a:off x="820125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2" name="Google Shape;12992;p21"/>
            <p:cNvSpPr/>
            <p:nvPr/>
          </p:nvSpPr>
          <p:spPr>
            <a:xfrm>
              <a:off x="832076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3" name="Google Shape;12993;p21"/>
            <p:cNvSpPr/>
            <p:nvPr/>
          </p:nvSpPr>
          <p:spPr>
            <a:xfrm>
              <a:off x="844028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4" name="Google Shape;12994;p21"/>
            <p:cNvSpPr/>
            <p:nvPr/>
          </p:nvSpPr>
          <p:spPr>
            <a:xfrm>
              <a:off x="855979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5" name="Google Shape;12995;p21"/>
            <p:cNvSpPr/>
            <p:nvPr/>
          </p:nvSpPr>
          <p:spPr>
            <a:xfrm>
              <a:off x="8679308"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6" name="Google Shape;12996;p21"/>
            <p:cNvSpPr/>
            <p:nvPr/>
          </p:nvSpPr>
          <p:spPr>
            <a:xfrm>
              <a:off x="879882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7" name="Google Shape;12997;p21"/>
            <p:cNvSpPr/>
            <p:nvPr/>
          </p:nvSpPr>
          <p:spPr>
            <a:xfrm>
              <a:off x="313503"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8" name="Google Shape;12998;p21"/>
            <p:cNvSpPr/>
            <p:nvPr/>
          </p:nvSpPr>
          <p:spPr>
            <a:xfrm>
              <a:off x="43301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9" name="Google Shape;12999;p21"/>
            <p:cNvSpPr/>
            <p:nvPr/>
          </p:nvSpPr>
          <p:spPr>
            <a:xfrm>
              <a:off x="552519"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0" name="Google Shape;13000;p21"/>
            <p:cNvSpPr/>
            <p:nvPr/>
          </p:nvSpPr>
          <p:spPr>
            <a:xfrm>
              <a:off x="67202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1" name="Google Shape;13001;p21"/>
            <p:cNvSpPr/>
            <p:nvPr/>
          </p:nvSpPr>
          <p:spPr>
            <a:xfrm>
              <a:off x="791536"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2" name="Google Shape;13002;p21"/>
            <p:cNvSpPr/>
            <p:nvPr/>
          </p:nvSpPr>
          <p:spPr>
            <a:xfrm>
              <a:off x="91104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3" name="Google Shape;13003;p21"/>
            <p:cNvSpPr/>
            <p:nvPr/>
          </p:nvSpPr>
          <p:spPr>
            <a:xfrm>
              <a:off x="1030552"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4" name="Google Shape;13004;p21"/>
            <p:cNvSpPr/>
            <p:nvPr/>
          </p:nvSpPr>
          <p:spPr>
            <a:xfrm>
              <a:off x="820125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5" name="Google Shape;13005;p21"/>
            <p:cNvSpPr/>
            <p:nvPr/>
          </p:nvSpPr>
          <p:spPr>
            <a:xfrm>
              <a:off x="832076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6" name="Google Shape;13006;p21"/>
            <p:cNvSpPr/>
            <p:nvPr/>
          </p:nvSpPr>
          <p:spPr>
            <a:xfrm>
              <a:off x="844028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7" name="Google Shape;13007;p21"/>
            <p:cNvSpPr/>
            <p:nvPr/>
          </p:nvSpPr>
          <p:spPr>
            <a:xfrm>
              <a:off x="855979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8" name="Google Shape;13008;p21"/>
            <p:cNvSpPr/>
            <p:nvPr/>
          </p:nvSpPr>
          <p:spPr>
            <a:xfrm>
              <a:off x="8679308"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9" name="Google Shape;13009;p21"/>
            <p:cNvSpPr/>
            <p:nvPr/>
          </p:nvSpPr>
          <p:spPr>
            <a:xfrm>
              <a:off x="879882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0" name="Google Shape;13010;p21"/>
            <p:cNvSpPr/>
            <p:nvPr/>
          </p:nvSpPr>
          <p:spPr>
            <a:xfrm>
              <a:off x="313503"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1" name="Google Shape;13011;p21"/>
            <p:cNvSpPr/>
            <p:nvPr/>
          </p:nvSpPr>
          <p:spPr>
            <a:xfrm>
              <a:off x="43301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2" name="Google Shape;13012;p21"/>
            <p:cNvSpPr/>
            <p:nvPr/>
          </p:nvSpPr>
          <p:spPr>
            <a:xfrm>
              <a:off x="552519"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3" name="Google Shape;13013;p21"/>
            <p:cNvSpPr/>
            <p:nvPr/>
          </p:nvSpPr>
          <p:spPr>
            <a:xfrm>
              <a:off x="67202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4" name="Google Shape;13014;p21"/>
            <p:cNvSpPr/>
            <p:nvPr/>
          </p:nvSpPr>
          <p:spPr>
            <a:xfrm>
              <a:off x="791536"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5" name="Google Shape;13015;p21"/>
            <p:cNvSpPr/>
            <p:nvPr/>
          </p:nvSpPr>
          <p:spPr>
            <a:xfrm>
              <a:off x="91104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6" name="Google Shape;13016;p21"/>
            <p:cNvSpPr/>
            <p:nvPr/>
          </p:nvSpPr>
          <p:spPr>
            <a:xfrm>
              <a:off x="1030552"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7" name="Google Shape;13017;p21"/>
            <p:cNvSpPr/>
            <p:nvPr/>
          </p:nvSpPr>
          <p:spPr>
            <a:xfrm>
              <a:off x="820125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8" name="Google Shape;13018;p21"/>
            <p:cNvSpPr/>
            <p:nvPr/>
          </p:nvSpPr>
          <p:spPr>
            <a:xfrm>
              <a:off x="832076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9" name="Google Shape;13019;p21"/>
            <p:cNvSpPr/>
            <p:nvPr/>
          </p:nvSpPr>
          <p:spPr>
            <a:xfrm>
              <a:off x="844028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0" name="Google Shape;13020;p21"/>
            <p:cNvSpPr/>
            <p:nvPr/>
          </p:nvSpPr>
          <p:spPr>
            <a:xfrm>
              <a:off x="855979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1" name="Google Shape;13021;p21"/>
            <p:cNvSpPr/>
            <p:nvPr/>
          </p:nvSpPr>
          <p:spPr>
            <a:xfrm>
              <a:off x="8679308"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2" name="Google Shape;13022;p21"/>
            <p:cNvSpPr/>
            <p:nvPr/>
          </p:nvSpPr>
          <p:spPr>
            <a:xfrm>
              <a:off x="879882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23" name="Google Shape;13023;p21"/>
          <p:cNvGrpSpPr/>
          <p:nvPr/>
        </p:nvGrpSpPr>
        <p:grpSpPr>
          <a:xfrm>
            <a:off x="8320098" y="4866112"/>
            <a:ext cx="510133" cy="78484"/>
            <a:chOff x="3521300" y="154525"/>
            <a:chExt cx="1256175" cy="193500"/>
          </a:xfrm>
        </p:grpSpPr>
        <p:sp>
          <p:nvSpPr>
            <p:cNvPr id="13024" name="Google Shape;13024;p21"/>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5" name="Google Shape;13025;p21"/>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6" name="Google Shape;13026;p21"/>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7" name="Google Shape;13027;p21"/>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8" name="Google Shape;13028;p21"/>
          <p:cNvSpPr txBox="1"/>
          <p:nvPr/>
        </p:nvSpPr>
        <p:spPr>
          <a:xfrm>
            <a:off x="2487975" y="3872100"/>
            <a:ext cx="4167900" cy="365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30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
        <p:nvSpPr>
          <p:cNvPr id="13029" name="Google Shape;13029;p21"/>
          <p:cNvSpPr txBox="1">
            <a:spLocks noGrp="1"/>
          </p:cNvSpPr>
          <p:nvPr>
            <p:ph type="subTitle" idx="1"/>
          </p:nvPr>
        </p:nvSpPr>
        <p:spPr>
          <a:xfrm>
            <a:off x="2425075" y="1537800"/>
            <a:ext cx="4293900" cy="1280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BLANK_1_1_1_1_1_1_1_2">
    <p:spTree>
      <p:nvGrpSpPr>
        <p:cNvPr id="1" name="Shape 13030"/>
        <p:cNvGrpSpPr/>
        <p:nvPr/>
      </p:nvGrpSpPr>
      <p:grpSpPr>
        <a:xfrm>
          <a:off x="0" y="0"/>
          <a:ext cx="0" cy="0"/>
          <a:chOff x="0" y="0"/>
          <a:chExt cx="0" cy="0"/>
        </a:xfrm>
      </p:grpSpPr>
      <p:grpSp>
        <p:nvGrpSpPr>
          <p:cNvPr id="13031" name="Google Shape;13031;p22"/>
          <p:cNvGrpSpPr/>
          <p:nvPr/>
        </p:nvGrpSpPr>
        <p:grpSpPr>
          <a:xfrm>
            <a:off x="313503" y="540001"/>
            <a:ext cx="8516808" cy="4063556"/>
            <a:chOff x="109200" y="76206"/>
            <a:chExt cx="8925600" cy="4258600"/>
          </a:xfrm>
        </p:grpSpPr>
        <p:grpSp>
          <p:nvGrpSpPr>
            <p:cNvPr id="13032" name="Google Shape;13032;p22"/>
            <p:cNvGrpSpPr/>
            <p:nvPr/>
          </p:nvGrpSpPr>
          <p:grpSpPr>
            <a:xfrm>
              <a:off x="109200" y="76206"/>
              <a:ext cx="8925600" cy="33000"/>
              <a:chOff x="76200" y="76206"/>
              <a:chExt cx="8925600" cy="33000"/>
            </a:xfrm>
          </p:grpSpPr>
          <p:sp>
            <p:nvSpPr>
              <p:cNvPr id="13033" name="Google Shape;13033;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4" name="Google Shape;13034;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5" name="Google Shape;13035;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6" name="Google Shape;13036;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7" name="Google Shape;13037;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8" name="Google Shape;13038;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9" name="Google Shape;13039;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0" name="Google Shape;13040;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1" name="Google Shape;13041;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2" name="Google Shape;13042;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3" name="Google Shape;13043;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4" name="Google Shape;13044;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5" name="Google Shape;13045;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6" name="Google Shape;13046;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7" name="Google Shape;13047;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8" name="Google Shape;13048;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9" name="Google Shape;13049;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0" name="Google Shape;13050;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1" name="Google Shape;13051;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2" name="Google Shape;13052;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3" name="Google Shape;13053;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4" name="Google Shape;13054;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5" name="Google Shape;13055;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6" name="Google Shape;13056;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7" name="Google Shape;13057;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8" name="Google Shape;13058;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9" name="Google Shape;13059;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0" name="Google Shape;13060;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1" name="Google Shape;13061;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2" name="Google Shape;13062;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3" name="Google Shape;13063;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4" name="Google Shape;13064;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5" name="Google Shape;13065;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6" name="Google Shape;13066;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7" name="Google Shape;13067;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8" name="Google Shape;13068;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9" name="Google Shape;13069;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0" name="Google Shape;13070;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1" name="Google Shape;13071;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2" name="Google Shape;13072;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3" name="Google Shape;13073;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4" name="Google Shape;13074;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5" name="Google Shape;13075;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6" name="Google Shape;13076;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7" name="Google Shape;13077;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8" name="Google Shape;13078;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9" name="Google Shape;13079;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0" name="Google Shape;13080;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1" name="Google Shape;13081;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2" name="Google Shape;13082;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3" name="Google Shape;13083;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4" name="Google Shape;13084;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5" name="Google Shape;13085;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6" name="Google Shape;13086;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7" name="Google Shape;13087;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8" name="Google Shape;13088;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9" name="Google Shape;13089;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0" name="Google Shape;13090;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1" name="Google Shape;13091;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2" name="Google Shape;13092;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3" name="Google Shape;13093;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4" name="Google Shape;13094;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5" name="Google Shape;13095;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6" name="Google Shape;13096;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7" name="Google Shape;13097;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8" name="Google Shape;13098;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9" name="Google Shape;13099;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0" name="Google Shape;13100;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1" name="Google Shape;13101;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2" name="Google Shape;13102;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3" name="Google Shape;13103;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4" name="Google Shape;13104;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5" name="Google Shape;13105;p22"/>
            <p:cNvGrpSpPr/>
            <p:nvPr/>
          </p:nvGrpSpPr>
          <p:grpSpPr>
            <a:xfrm>
              <a:off x="109200" y="187406"/>
              <a:ext cx="8925600" cy="33000"/>
              <a:chOff x="76200" y="76206"/>
              <a:chExt cx="8925600" cy="33000"/>
            </a:xfrm>
          </p:grpSpPr>
          <p:sp>
            <p:nvSpPr>
              <p:cNvPr id="13106" name="Google Shape;13106;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7" name="Google Shape;13107;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8" name="Google Shape;13108;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9" name="Google Shape;13109;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0" name="Google Shape;13110;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1" name="Google Shape;13111;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2" name="Google Shape;13112;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3" name="Google Shape;13113;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4" name="Google Shape;13114;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5" name="Google Shape;13115;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6" name="Google Shape;13116;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7" name="Google Shape;13117;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8" name="Google Shape;13118;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9" name="Google Shape;13119;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0" name="Google Shape;13120;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1" name="Google Shape;13121;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2" name="Google Shape;13122;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3" name="Google Shape;13123;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4" name="Google Shape;13124;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5" name="Google Shape;13125;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6" name="Google Shape;13126;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7" name="Google Shape;13127;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8" name="Google Shape;13128;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9" name="Google Shape;13129;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0" name="Google Shape;13130;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1" name="Google Shape;13131;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2" name="Google Shape;13132;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3" name="Google Shape;13133;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4" name="Google Shape;13134;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5" name="Google Shape;13135;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6" name="Google Shape;13136;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7" name="Google Shape;13137;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8" name="Google Shape;13138;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9" name="Google Shape;13139;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0" name="Google Shape;13140;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1" name="Google Shape;13141;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2" name="Google Shape;13142;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3" name="Google Shape;13143;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4" name="Google Shape;13144;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5" name="Google Shape;13145;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6" name="Google Shape;13146;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7" name="Google Shape;13147;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8" name="Google Shape;13148;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9" name="Google Shape;13149;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0" name="Google Shape;13150;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1" name="Google Shape;13151;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2" name="Google Shape;13152;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3" name="Google Shape;13153;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4" name="Google Shape;13154;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5" name="Google Shape;13155;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6" name="Google Shape;13156;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7" name="Google Shape;13157;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8" name="Google Shape;13158;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9" name="Google Shape;13159;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0" name="Google Shape;13160;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1" name="Google Shape;13161;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2" name="Google Shape;13162;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3" name="Google Shape;13163;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4" name="Google Shape;13164;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5" name="Google Shape;13165;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6" name="Google Shape;13166;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7" name="Google Shape;13167;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8" name="Google Shape;13168;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9" name="Google Shape;13169;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0" name="Google Shape;13170;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1" name="Google Shape;13171;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2" name="Google Shape;13172;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3" name="Google Shape;13173;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4" name="Google Shape;13174;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5" name="Google Shape;13175;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6" name="Google Shape;13176;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7" name="Google Shape;13177;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8" name="Google Shape;13178;p22"/>
            <p:cNvGrpSpPr/>
            <p:nvPr/>
          </p:nvGrpSpPr>
          <p:grpSpPr>
            <a:xfrm>
              <a:off x="109200" y="298606"/>
              <a:ext cx="8925600" cy="33000"/>
              <a:chOff x="76200" y="76206"/>
              <a:chExt cx="8925600" cy="33000"/>
            </a:xfrm>
          </p:grpSpPr>
          <p:sp>
            <p:nvSpPr>
              <p:cNvPr id="13179" name="Google Shape;13179;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0" name="Google Shape;13180;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1" name="Google Shape;13181;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2" name="Google Shape;13182;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3" name="Google Shape;13183;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4" name="Google Shape;13184;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5" name="Google Shape;13185;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6" name="Google Shape;13186;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7" name="Google Shape;13187;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8" name="Google Shape;13188;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9" name="Google Shape;13189;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0" name="Google Shape;13190;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1" name="Google Shape;13191;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2" name="Google Shape;13192;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3" name="Google Shape;13193;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4" name="Google Shape;13194;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5" name="Google Shape;13195;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6" name="Google Shape;13196;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7" name="Google Shape;13197;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8" name="Google Shape;13198;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9" name="Google Shape;13199;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0" name="Google Shape;13200;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1" name="Google Shape;13201;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2" name="Google Shape;13202;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3" name="Google Shape;13203;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4" name="Google Shape;13204;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5" name="Google Shape;13205;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6" name="Google Shape;13206;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7" name="Google Shape;13207;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8" name="Google Shape;13208;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9" name="Google Shape;13209;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0" name="Google Shape;13210;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1" name="Google Shape;13211;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2" name="Google Shape;13212;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3" name="Google Shape;13213;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4" name="Google Shape;13214;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5" name="Google Shape;13215;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6" name="Google Shape;13216;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7" name="Google Shape;13217;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8" name="Google Shape;13218;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9" name="Google Shape;13219;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0" name="Google Shape;13220;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1" name="Google Shape;13221;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2" name="Google Shape;13222;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3" name="Google Shape;13223;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4" name="Google Shape;13224;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5" name="Google Shape;13225;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6" name="Google Shape;13226;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7" name="Google Shape;13227;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8" name="Google Shape;13228;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9" name="Google Shape;13229;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0" name="Google Shape;13230;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1" name="Google Shape;13231;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2" name="Google Shape;13232;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3" name="Google Shape;13233;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4" name="Google Shape;13234;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5" name="Google Shape;13235;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6" name="Google Shape;13236;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7" name="Google Shape;13237;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8" name="Google Shape;13238;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9" name="Google Shape;13239;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0" name="Google Shape;13240;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1" name="Google Shape;13241;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2" name="Google Shape;13242;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3" name="Google Shape;13243;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4" name="Google Shape;13244;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5" name="Google Shape;13245;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6" name="Google Shape;13246;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7" name="Google Shape;13247;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8" name="Google Shape;13248;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9" name="Google Shape;13249;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0" name="Google Shape;13250;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1" name="Google Shape;13251;p22"/>
            <p:cNvGrpSpPr/>
            <p:nvPr/>
          </p:nvGrpSpPr>
          <p:grpSpPr>
            <a:xfrm>
              <a:off x="109200" y="409806"/>
              <a:ext cx="8925600" cy="33000"/>
              <a:chOff x="76200" y="76206"/>
              <a:chExt cx="8925600" cy="33000"/>
            </a:xfrm>
          </p:grpSpPr>
          <p:sp>
            <p:nvSpPr>
              <p:cNvPr id="13252" name="Google Shape;13252;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3" name="Google Shape;13253;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4" name="Google Shape;13254;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5" name="Google Shape;13255;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6" name="Google Shape;13256;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7" name="Google Shape;13257;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8" name="Google Shape;13258;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9" name="Google Shape;13259;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0" name="Google Shape;13260;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1" name="Google Shape;13261;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2" name="Google Shape;13262;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3" name="Google Shape;13263;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4" name="Google Shape;13264;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5" name="Google Shape;13265;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6" name="Google Shape;13266;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7" name="Google Shape;13267;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8" name="Google Shape;13268;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9" name="Google Shape;13269;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0" name="Google Shape;13270;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1" name="Google Shape;13271;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2" name="Google Shape;13272;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3" name="Google Shape;13273;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4" name="Google Shape;13274;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5" name="Google Shape;13275;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6" name="Google Shape;13276;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7" name="Google Shape;13277;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8" name="Google Shape;13278;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9" name="Google Shape;13279;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0" name="Google Shape;13280;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1" name="Google Shape;13281;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2" name="Google Shape;13282;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3" name="Google Shape;13283;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4" name="Google Shape;13284;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5" name="Google Shape;13285;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6" name="Google Shape;13286;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7" name="Google Shape;13287;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8" name="Google Shape;13288;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9" name="Google Shape;13289;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0" name="Google Shape;13290;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1" name="Google Shape;13291;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2" name="Google Shape;13292;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3" name="Google Shape;13293;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4" name="Google Shape;13294;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5" name="Google Shape;13295;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6" name="Google Shape;13296;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7" name="Google Shape;13297;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8" name="Google Shape;13298;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9" name="Google Shape;13299;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0" name="Google Shape;13300;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1" name="Google Shape;13301;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2" name="Google Shape;13302;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3" name="Google Shape;13303;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4" name="Google Shape;13304;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5" name="Google Shape;13305;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6" name="Google Shape;13306;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7" name="Google Shape;13307;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8" name="Google Shape;13308;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9" name="Google Shape;13309;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0" name="Google Shape;13310;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1" name="Google Shape;13311;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2" name="Google Shape;13312;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3" name="Google Shape;13313;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4" name="Google Shape;13314;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5" name="Google Shape;13315;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6" name="Google Shape;13316;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7" name="Google Shape;13317;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8" name="Google Shape;13318;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9" name="Google Shape;13319;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0" name="Google Shape;13320;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1" name="Google Shape;13321;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2" name="Google Shape;13322;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3" name="Google Shape;13323;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4" name="Google Shape;13324;p22"/>
            <p:cNvGrpSpPr/>
            <p:nvPr/>
          </p:nvGrpSpPr>
          <p:grpSpPr>
            <a:xfrm>
              <a:off x="109200" y="521006"/>
              <a:ext cx="8925600" cy="33000"/>
              <a:chOff x="76200" y="76206"/>
              <a:chExt cx="8925600" cy="33000"/>
            </a:xfrm>
          </p:grpSpPr>
          <p:sp>
            <p:nvSpPr>
              <p:cNvPr id="13325" name="Google Shape;13325;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6" name="Google Shape;13326;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7" name="Google Shape;13327;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8" name="Google Shape;13328;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9" name="Google Shape;13329;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0" name="Google Shape;13330;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1" name="Google Shape;13331;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2" name="Google Shape;13332;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3" name="Google Shape;13333;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4" name="Google Shape;13334;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5" name="Google Shape;13335;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6" name="Google Shape;13336;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7" name="Google Shape;13337;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8" name="Google Shape;13338;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9" name="Google Shape;13339;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0" name="Google Shape;13340;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1" name="Google Shape;13341;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2" name="Google Shape;13342;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3" name="Google Shape;13343;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4" name="Google Shape;13344;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5" name="Google Shape;13345;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6" name="Google Shape;13346;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7" name="Google Shape;13347;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8" name="Google Shape;13348;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9" name="Google Shape;13349;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0" name="Google Shape;13350;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1" name="Google Shape;13351;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2" name="Google Shape;13352;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3" name="Google Shape;13353;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4" name="Google Shape;13354;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5" name="Google Shape;13355;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6" name="Google Shape;13356;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7" name="Google Shape;13357;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8" name="Google Shape;13358;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9" name="Google Shape;13359;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0" name="Google Shape;13360;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1" name="Google Shape;13361;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2" name="Google Shape;13362;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3" name="Google Shape;13363;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4" name="Google Shape;13364;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5" name="Google Shape;13365;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6" name="Google Shape;13366;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7" name="Google Shape;13367;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8" name="Google Shape;13368;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9" name="Google Shape;13369;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0" name="Google Shape;13370;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1" name="Google Shape;13371;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2" name="Google Shape;13372;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3" name="Google Shape;13373;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4" name="Google Shape;13374;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5" name="Google Shape;13375;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6" name="Google Shape;13376;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7" name="Google Shape;13377;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8" name="Google Shape;13378;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9" name="Google Shape;13379;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0" name="Google Shape;13380;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1" name="Google Shape;13381;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2" name="Google Shape;13382;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3" name="Google Shape;13383;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4" name="Google Shape;13384;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5" name="Google Shape;13385;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6" name="Google Shape;13386;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7" name="Google Shape;13387;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8" name="Google Shape;13388;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9" name="Google Shape;13389;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0" name="Google Shape;13390;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1" name="Google Shape;13391;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2" name="Google Shape;13392;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3" name="Google Shape;13393;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4" name="Google Shape;13394;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5" name="Google Shape;13395;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6" name="Google Shape;13396;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7" name="Google Shape;13397;p22"/>
            <p:cNvGrpSpPr/>
            <p:nvPr/>
          </p:nvGrpSpPr>
          <p:grpSpPr>
            <a:xfrm>
              <a:off x="109200" y="632206"/>
              <a:ext cx="8925600" cy="33000"/>
              <a:chOff x="76200" y="76206"/>
              <a:chExt cx="8925600" cy="33000"/>
            </a:xfrm>
          </p:grpSpPr>
          <p:sp>
            <p:nvSpPr>
              <p:cNvPr id="13398" name="Google Shape;13398;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9" name="Google Shape;13399;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0" name="Google Shape;13400;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1" name="Google Shape;13401;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2" name="Google Shape;13402;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3" name="Google Shape;13403;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4" name="Google Shape;13404;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5" name="Google Shape;13405;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6" name="Google Shape;13406;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7" name="Google Shape;13407;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8" name="Google Shape;13408;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9" name="Google Shape;13409;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0" name="Google Shape;13410;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1" name="Google Shape;13411;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2" name="Google Shape;13412;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3" name="Google Shape;13413;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4" name="Google Shape;13414;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5" name="Google Shape;13415;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6" name="Google Shape;13416;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7" name="Google Shape;13417;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8" name="Google Shape;13418;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9" name="Google Shape;13419;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0" name="Google Shape;13420;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1" name="Google Shape;13421;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2" name="Google Shape;13422;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3" name="Google Shape;13423;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4" name="Google Shape;13424;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5" name="Google Shape;13425;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6" name="Google Shape;13426;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7" name="Google Shape;13427;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8" name="Google Shape;13428;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9" name="Google Shape;13429;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0" name="Google Shape;13430;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1" name="Google Shape;13431;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2" name="Google Shape;13432;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3" name="Google Shape;13433;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4" name="Google Shape;13434;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5" name="Google Shape;13435;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6" name="Google Shape;13436;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7" name="Google Shape;13437;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8" name="Google Shape;13438;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9" name="Google Shape;13439;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0" name="Google Shape;13440;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1" name="Google Shape;13441;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2" name="Google Shape;13442;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3" name="Google Shape;13443;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4" name="Google Shape;13444;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5" name="Google Shape;13445;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6" name="Google Shape;13446;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7" name="Google Shape;13447;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8" name="Google Shape;13448;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9" name="Google Shape;13449;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0" name="Google Shape;13450;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1" name="Google Shape;13451;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2" name="Google Shape;13452;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3" name="Google Shape;13453;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4" name="Google Shape;13454;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5" name="Google Shape;13455;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6" name="Google Shape;13456;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7" name="Google Shape;13457;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8" name="Google Shape;13458;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9" name="Google Shape;13459;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0" name="Google Shape;13460;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1" name="Google Shape;13461;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2" name="Google Shape;13462;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3" name="Google Shape;13463;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4" name="Google Shape;13464;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5" name="Google Shape;13465;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6" name="Google Shape;13466;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7" name="Google Shape;13467;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8" name="Google Shape;13468;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9" name="Google Shape;13469;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0" name="Google Shape;13470;p22"/>
            <p:cNvGrpSpPr/>
            <p:nvPr/>
          </p:nvGrpSpPr>
          <p:grpSpPr>
            <a:xfrm>
              <a:off x="109200" y="743406"/>
              <a:ext cx="8925600" cy="33000"/>
              <a:chOff x="76200" y="76206"/>
              <a:chExt cx="8925600" cy="33000"/>
            </a:xfrm>
          </p:grpSpPr>
          <p:sp>
            <p:nvSpPr>
              <p:cNvPr id="13471" name="Google Shape;13471;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2" name="Google Shape;13472;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3" name="Google Shape;13473;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4" name="Google Shape;13474;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5" name="Google Shape;13475;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6" name="Google Shape;13476;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7" name="Google Shape;13477;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8" name="Google Shape;13478;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9" name="Google Shape;13479;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0" name="Google Shape;13480;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1" name="Google Shape;13481;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2" name="Google Shape;13482;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3" name="Google Shape;13483;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4" name="Google Shape;13484;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5" name="Google Shape;13485;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6" name="Google Shape;13486;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7" name="Google Shape;13487;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8" name="Google Shape;13488;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9" name="Google Shape;13489;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0" name="Google Shape;13490;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1" name="Google Shape;13491;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2" name="Google Shape;13492;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3" name="Google Shape;13493;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4" name="Google Shape;13494;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5" name="Google Shape;13495;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6" name="Google Shape;13496;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7" name="Google Shape;13497;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8" name="Google Shape;13498;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9" name="Google Shape;13499;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0" name="Google Shape;13500;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1" name="Google Shape;13501;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2" name="Google Shape;13502;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3" name="Google Shape;13503;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4" name="Google Shape;13504;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5" name="Google Shape;13505;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6" name="Google Shape;13506;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7" name="Google Shape;13507;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8" name="Google Shape;13508;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9" name="Google Shape;13509;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0" name="Google Shape;13510;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1" name="Google Shape;13511;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2" name="Google Shape;13512;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3" name="Google Shape;13513;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4" name="Google Shape;13514;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5" name="Google Shape;13515;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6" name="Google Shape;13516;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7" name="Google Shape;13517;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8" name="Google Shape;13518;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9" name="Google Shape;13519;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0" name="Google Shape;13520;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1" name="Google Shape;13521;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2" name="Google Shape;13522;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3" name="Google Shape;13523;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4" name="Google Shape;13524;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5" name="Google Shape;13525;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6" name="Google Shape;13526;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7" name="Google Shape;13527;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8" name="Google Shape;13528;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9" name="Google Shape;13529;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0" name="Google Shape;13530;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1" name="Google Shape;13531;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2" name="Google Shape;13532;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3" name="Google Shape;13533;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4" name="Google Shape;13534;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5" name="Google Shape;13535;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6" name="Google Shape;13536;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7" name="Google Shape;13537;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8" name="Google Shape;13538;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9" name="Google Shape;13539;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0" name="Google Shape;13540;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1" name="Google Shape;13541;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2" name="Google Shape;13542;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3" name="Google Shape;13543;p22"/>
            <p:cNvGrpSpPr/>
            <p:nvPr/>
          </p:nvGrpSpPr>
          <p:grpSpPr>
            <a:xfrm>
              <a:off x="109200" y="854606"/>
              <a:ext cx="8925600" cy="33000"/>
              <a:chOff x="76200" y="76206"/>
              <a:chExt cx="8925600" cy="33000"/>
            </a:xfrm>
          </p:grpSpPr>
          <p:sp>
            <p:nvSpPr>
              <p:cNvPr id="13544" name="Google Shape;13544;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5" name="Google Shape;13545;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6" name="Google Shape;13546;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7" name="Google Shape;13547;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8" name="Google Shape;13548;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9" name="Google Shape;13549;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0" name="Google Shape;13550;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1" name="Google Shape;13551;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2" name="Google Shape;13552;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3" name="Google Shape;13553;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4" name="Google Shape;13554;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5" name="Google Shape;13555;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6" name="Google Shape;13556;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7" name="Google Shape;13557;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8" name="Google Shape;13558;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9" name="Google Shape;13559;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0" name="Google Shape;13560;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1" name="Google Shape;13561;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2" name="Google Shape;13562;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3" name="Google Shape;13563;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4" name="Google Shape;13564;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5" name="Google Shape;13565;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6" name="Google Shape;13566;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7" name="Google Shape;13567;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8" name="Google Shape;13568;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9" name="Google Shape;13569;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0" name="Google Shape;13570;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1" name="Google Shape;13571;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2" name="Google Shape;13572;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3" name="Google Shape;13573;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4" name="Google Shape;13574;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5" name="Google Shape;13575;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6" name="Google Shape;13576;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7" name="Google Shape;13577;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8" name="Google Shape;13578;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9" name="Google Shape;13579;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0" name="Google Shape;13580;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1" name="Google Shape;13581;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2" name="Google Shape;13582;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3" name="Google Shape;13583;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4" name="Google Shape;13584;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5" name="Google Shape;13585;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6" name="Google Shape;13586;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7" name="Google Shape;13587;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8" name="Google Shape;13588;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9" name="Google Shape;13589;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0" name="Google Shape;13590;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1" name="Google Shape;13591;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2" name="Google Shape;13592;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3" name="Google Shape;13593;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4" name="Google Shape;13594;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5" name="Google Shape;13595;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6" name="Google Shape;13596;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7" name="Google Shape;13597;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8" name="Google Shape;13598;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9" name="Google Shape;13599;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0" name="Google Shape;13600;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1" name="Google Shape;13601;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2" name="Google Shape;13602;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3" name="Google Shape;13603;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4" name="Google Shape;13604;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5" name="Google Shape;13605;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6" name="Google Shape;13606;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7" name="Google Shape;13607;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8" name="Google Shape;13608;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9" name="Google Shape;13609;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0" name="Google Shape;13610;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1" name="Google Shape;13611;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2" name="Google Shape;13612;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3" name="Google Shape;13613;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4" name="Google Shape;13614;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5" name="Google Shape;13615;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6" name="Google Shape;13616;p22"/>
            <p:cNvGrpSpPr/>
            <p:nvPr/>
          </p:nvGrpSpPr>
          <p:grpSpPr>
            <a:xfrm>
              <a:off x="109200" y="965806"/>
              <a:ext cx="8925600" cy="33000"/>
              <a:chOff x="76200" y="76206"/>
              <a:chExt cx="8925600" cy="33000"/>
            </a:xfrm>
          </p:grpSpPr>
          <p:sp>
            <p:nvSpPr>
              <p:cNvPr id="13617" name="Google Shape;13617;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8" name="Google Shape;13618;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9" name="Google Shape;13619;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0" name="Google Shape;13620;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1" name="Google Shape;13621;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2" name="Google Shape;13622;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3" name="Google Shape;13623;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4" name="Google Shape;13624;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5" name="Google Shape;13625;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6" name="Google Shape;13626;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7" name="Google Shape;13627;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8" name="Google Shape;13628;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9" name="Google Shape;13629;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0" name="Google Shape;13630;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1" name="Google Shape;13631;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2" name="Google Shape;13632;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3" name="Google Shape;13633;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4" name="Google Shape;13634;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5" name="Google Shape;13635;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6" name="Google Shape;13636;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7" name="Google Shape;13637;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8" name="Google Shape;13638;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9" name="Google Shape;13639;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0" name="Google Shape;13640;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1" name="Google Shape;13641;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2" name="Google Shape;13642;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3" name="Google Shape;13643;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4" name="Google Shape;13644;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5" name="Google Shape;13645;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6" name="Google Shape;13646;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7" name="Google Shape;13647;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8" name="Google Shape;13648;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9" name="Google Shape;13649;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0" name="Google Shape;13650;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1" name="Google Shape;13651;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2" name="Google Shape;13652;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3" name="Google Shape;13653;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4" name="Google Shape;13654;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5" name="Google Shape;13655;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6" name="Google Shape;13656;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7" name="Google Shape;13657;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8" name="Google Shape;13658;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9" name="Google Shape;13659;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0" name="Google Shape;13660;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1" name="Google Shape;13661;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2" name="Google Shape;13662;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3" name="Google Shape;13663;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4" name="Google Shape;13664;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5" name="Google Shape;13665;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6" name="Google Shape;13666;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7" name="Google Shape;13667;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8" name="Google Shape;13668;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9" name="Google Shape;13669;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0" name="Google Shape;13670;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1" name="Google Shape;13671;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2" name="Google Shape;13672;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3" name="Google Shape;13673;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4" name="Google Shape;13674;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5" name="Google Shape;13675;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6" name="Google Shape;13676;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7" name="Google Shape;13677;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8" name="Google Shape;13678;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9" name="Google Shape;13679;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0" name="Google Shape;13680;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1" name="Google Shape;13681;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2" name="Google Shape;13682;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3" name="Google Shape;13683;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4" name="Google Shape;13684;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5" name="Google Shape;13685;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6" name="Google Shape;13686;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7" name="Google Shape;13687;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8" name="Google Shape;13688;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9" name="Google Shape;13689;p22"/>
            <p:cNvGrpSpPr/>
            <p:nvPr/>
          </p:nvGrpSpPr>
          <p:grpSpPr>
            <a:xfrm>
              <a:off x="109200" y="1077006"/>
              <a:ext cx="8925600" cy="33000"/>
              <a:chOff x="76200" y="76206"/>
              <a:chExt cx="8925600" cy="33000"/>
            </a:xfrm>
          </p:grpSpPr>
          <p:sp>
            <p:nvSpPr>
              <p:cNvPr id="13690" name="Google Shape;13690;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1" name="Google Shape;13691;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2" name="Google Shape;13692;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3" name="Google Shape;13693;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4" name="Google Shape;13694;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5" name="Google Shape;13695;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6" name="Google Shape;13696;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7" name="Google Shape;13697;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8" name="Google Shape;13698;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9" name="Google Shape;13699;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0" name="Google Shape;13700;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1" name="Google Shape;13701;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2" name="Google Shape;13702;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3" name="Google Shape;13703;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4" name="Google Shape;13704;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5" name="Google Shape;13705;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6" name="Google Shape;13706;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7" name="Google Shape;13707;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8" name="Google Shape;13708;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9" name="Google Shape;13709;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0" name="Google Shape;13710;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1" name="Google Shape;13711;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2" name="Google Shape;13712;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3" name="Google Shape;13713;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4" name="Google Shape;13714;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5" name="Google Shape;13715;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6" name="Google Shape;13716;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7" name="Google Shape;13717;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8" name="Google Shape;13718;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9" name="Google Shape;13719;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0" name="Google Shape;13720;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1" name="Google Shape;13721;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2" name="Google Shape;13722;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3" name="Google Shape;13723;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4" name="Google Shape;13724;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5" name="Google Shape;13725;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6" name="Google Shape;13726;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7" name="Google Shape;13727;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8" name="Google Shape;13728;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9" name="Google Shape;13729;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0" name="Google Shape;13730;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1" name="Google Shape;13731;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2" name="Google Shape;13732;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3" name="Google Shape;13733;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4" name="Google Shape;13734;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5" name="Google Shape;13735;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6" name="Google Shape;13736;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7" name="Google Shape;13737;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8" name="Google Shape;13738;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9" name="Google Shape;13739;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0" name="Google Shape;13740;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1" name="Google Shape;13741;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2" name="Google Shape;13742;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3" name="Google Shape;13743;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4" name="Google Shape;13744;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5" name="Google Shape;13745;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6" name="Google Shape;13746;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7" name="Google Shape;13747;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8" name="Google Shape;13748;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9" name="Google Shape;13749;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0" name="Google Shape;13750;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1" name="Google Shape;13751;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2" name="Google Shape;13752;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3" name="Google Shape;13753;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4" name="Google Shape;13754;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5" name="Google Shape;13755;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6" name="Google Shape;13756;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7" name="Google Shape;13757;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8" name="Google Shape;13758;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9" name="Google Shape;13759;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0" name="Google Shape;13760;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1" name="Google Shape;13761;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2" name="Google Shape;13762;p22"/>
            <p:cNvGrpSpPr/>
            <p:nvPr/>
          </p:nvGrpSpPr>
          <p:grpSpPr>
            <a:xfrm>
              <a:off x="109200" y="1188206"/>
              <a:ext cx="8925600" cy="33000"/>
              <a:chOff x="76200" y="76206"/>
              <a:chExt cx="8925600" cy="33000"/>
            </a:xfrm>
          </p:grpSpPr>
          <p:sp>
            <p:nvSpPr>
              <p:cNvPr id="13763" name="Google Shape;13763;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4" name="Google Shape;13764;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5" name="Google Shape;13765;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6" name="Google Shape;13766;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7" name="Google Shape;13767;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8" name="Google Shape;13768;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9" name="Google Shape;13769;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0" name="Google Shape;13770;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1" name="Google Shape;13771;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2" name="Google Shape;13772;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3" name="Google Shape;13773;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4" name="Google Shape;13774;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5" name="Google Shape;13775;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6" name="Google Shape;13776;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7" name="Google Shape;13777;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8" name="Google Shape;13778;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9" name="Google Shape;13779;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0" name="Google Shape;13780;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1" name="Google Shape;13781;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2" name="Google Shape;13782;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3" name="Google Shape;13783;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4" name="Google Shape;13784;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5" name="Google Shape;13785;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6" name="Google Shape;13786;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7" name="Google Shape;13787;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8" name="Google Shape;13788;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9" name="Google Shape;13789;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0" name="Google Shape;13790;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1" name="Google Shape;13791;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2" name="Google Shape;13792;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3" name="Google Shape;13793;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4" name="Google Shape;13794;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5" name="Google Shape;13795;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6" name="Google Shape;13796;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7" name="Google Shape;13797;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8" name="Google Shape;13798;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9" name="Google Shape;13799;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0" name="Google Shape;13800;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1" name="Google Shape;13801;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2" name="Google Shape;13802;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3" name="Google Shape;13803;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4" name="Google Shape;13804;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5" name="Google Shape;13805;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6" name="Google Shape;13806;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7" name="Google Shape;13807;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8" name="Google Shape;13808;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9" name="Google Shape;13809;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0" name="Google Shape;13810;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1" name="Google Shape;13811;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2" name="Google Shape;13812;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3" name="Google Shape;13813;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4" name="Google Shape;13814;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5" name="Google Shape;13815;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6" name="Google Shape;13816;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7" name="Google Shape;13817;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8" name="Google Shape;13818;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9" name="Google Shape;13819;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0" name="Google Shape;13820;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1" name="Google Shape;13821;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2" name="Google Shape;13822;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3" name="Google Shape;13823;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4" name="Google Shape;13824;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5" name="Google Shape;13825;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6" name="Google Shape;13826;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7" name="Google Shape;13827;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8" name="Google Shape;13828;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9" name="Google Shape;13829;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0" name="Google Shape;13830;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1" name="Google Shape;13831;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2" name="Google Shape;13832;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3" name="Google Shape;13833;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4" name="Google Shape;13834;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5" name="Google Shape;13835;p22"/>
            <p:cNvGrpSpPr/>
            <p:nvPr/>
          </p:nvGrpSpPr>
          <p:grpSpPr>
            <a:xfrm>
              <a:off x="109200" y="1299406"/>
              <a:ext cx="8925600" cy="33000"/>
              <a:chOff x="76200" y="76206"/>
              <a:chExt cx="8925600" cy="33000"/>
            </a:xfrm>
          </p:grpSpPr>
          <p:sp>
            <p:nvSpPr>
              <p:cNvPr id="13836" name="Google Shape;13836;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7" name="Google Shape;13837;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8" name="Google Shape;13838;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9" name="Google Shape;13839;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0" name="Google Shape;13840;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1" name="Google Shape;13841;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2" name="Google Shape;13842;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3" name="Google Shape;13843;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4" name="Google Shape;13844;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5" name="Google Shape;13845;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6" name="Google Shape;13846;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7" name="Google Shape;13847;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8" name="Google Shape;13848;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9" name="Google Shape;13849;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0" name="Google Shape;13850;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1" name="Google Shape;13851;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2" name="Google Shape;13852;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3" name="Google Shape;13853;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4" name="Google Shape;13854;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5" name="Google Shape;13855;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6" name="Google Shape;13856;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7" name="Google Shape;13857;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8" name="Google Shape;13858;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9" name="Google Shape;13859;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0" name="Google Shape;13860;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1" name="Google Shape;13861;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2" name="Google Shape;13862;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3" name="Google Shape;13863;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4" name="Google Shape;13864;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5" name="Google Shape;13865;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6" name="Google Shape;13866;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7" name="Google Shape;13867;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8" name="Google Shape;13868;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9" name="Google Shape;13869;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0" name="Google Shape;13870;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1" name="Google Shape;13871;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2" name="Google Shape;13872;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3" name="Google Shape;13873;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4" name="Google Shape;13874;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5" name="Google Shape;13875;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8" name="Google Shape;13908;p22"/>
            <p:cNvGrpSpPr/>
            <p:nvPr/>
          </p:nvGrpSpPr>
          <p:grpSpPr>
            <a:xfrm>
              <a:off x="109200" y="1410606"/>
              <a:ext cx="8925600" cy="33000"/>
              <a:chOff x="76200" y="76206"/>
              <a:chExt cx="8925600" cy="33000"/>
            </a:xfrm>
          </p:grpSpPr>
          <p:sp>
            <p:nvSpPr>
              <p:cNvPr id="13909" name="Google Shape;13909;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8" name="Google Shape;13918;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9" name="Google Shape;13919;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2" name="Google Shape;13962;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3" name="Google Shape;13963;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1" name="Google Shape;13981;p22"/>
            <p:cNvGrpSpPr/>
            <p:nvPr/>
          </p:nvGrpSpPr>
          <p:grpSpPr>
            <a:xfrm>
              <a:off x="109200" y="1521806"/>
              <a:ext cx="8925600" cy="33000"/>
              <a:chOff x="76200" y="76206"/>
              <a:chExt cx="8925600" cy="33000"/>
            </a:xfrm>
          </p:grpSpPr>
          <p:sp>
            <p:nvSpPr>
              <p:cNvPr id="13982" name="Google Shape;13982;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6" name="Google Shape;14006;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7" name="Google Shape;14007;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0" name="Google Shape;14050;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1" name="Google Shape;14051;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4" name="Google Shape;14054;p22"/>
            <p:cNvGrpSpPr/>
            <p:nvPr/>
          </p:nvGrpSpPr>
          <p:grpSpPr>
            <a:xfrm>
              <a:off x="109200" y="1633006"/>
              <a:ext cx="8925600" cy="33000"/>
              <a:chOff x="76200" y="76206"/>
              <a:chExt cx="8925600" cy="33000"/>
            </a:xfrm>
          </p:grpSpPr>
          <p:sp>
            <p:nvSpPr>
              <p:cNvPr id="14055" name="Google Shape;14055;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4" name="Google Shape;14094;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5" name="Google Shape;14095;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27" name="Google Shape;14127;p22"/>
            <p:cNvGrpSpPr/>
            <p:nvPr/>
          </p:nvGrpSpPr>
          <p:grpSpPr>
            <a:xfrm>
              <a:off x="109200" y="1744206"/>
              <a:ext cx="8925600" cy="33000"/>
              <a:chOff x="76200" y="76206"/>
              <a:chExt cx="8925600" cy="33000"/>
            </a:xfrm>
          </p:grpSpPr>
          <p:sp>
            <p:nvSpPr>
              <p:cNvPr id="14128" name="Google Shape;14128;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8" name="Google Shape;14138;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9" name="Google Shape;14139;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2" name="Google Shape;14152;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3" name="Google Shape;14153;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2" name="Google Shape;14182;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3" name="Google Shape;14183;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00" name="Google Shape;14200;p22"/>
            <p:cNvGrpSpPr/>
            <p:nvPr/>
          </p:nvGrpSpPr>
          <p:grpSpPr>
            <a:xfrm>
              <a:off x="109200" y="1855406"/>
              <a:ext cx="8925600" cy="33000"/>
              <a:chOff x="76200" y="76206"/>
              <a:chExt cx="8925600" cy="33000"/>
            </a:xfrm>
          </p:grpSpPr>
          <p:sp>
            <p:nvSpPr>
              <p:cNvPr id="14201" name="Google Shape;14201;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6" name="Google Shape;14226;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7" name="Google Shape;14227;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0" name="Google Shape;14270;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1" name="Google Shape;14271;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2" name="Google Shape;14272;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3" name="Google Shape;14273;p22"/>
            <p:cNvGrpSpPr/>
            <p:nvPr/>
          </p:nvGrpSpPr>
          <p:grpSpPr>
            <a:xfrm>
              <a:off x="109200" y="1966606"/>
              <a:ext cx="8925600" cy="33000"/>
              <a:chOff x="76200" y="76206"/>
              <a:chExt cx="8925600" cy="33000"/>
            </a:xfrm>
          </p:grpSpPr>
          <p:sp>
            <p:nvSpPr>
              <p:cNvPr id="14274" name="Google Shape;14274;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5" name="Google Shape;14275;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6" name="Google Shape;14276;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7" name="Google Shape;14277;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8" name="Google Shape;14278;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4279;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4280;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4281;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2" name="Google Shape;14282;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3" name="Google Shape;14283;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4" name="Google Shape;14284;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5" name="Google Shape;14285;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6" name="Google Shape;14286;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7" name="Google Shape;14287;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8" name="Google Shape;14288;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9" name="Google Shape;14289;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0" name="Google Shape;14290;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1" name="Google Shape;14291;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2" name="Google Shape;14292;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3" name="Google Shape;14293;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4" name="Google Shape;14294;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5" name="Google Shape;14295;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6" name="Google Shape;14296;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7" name="Google Shape;14297;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8" name="Google Shape;14298;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9" name="Google Shape;14299;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0" name="Google Shape;14300;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1" name="Google Shape;14301;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2" name="Google Shape;14302;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3" name="Google Shape;14303;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4" name="Google Shape;14304;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5" name="Google Shape;14305;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6" name="Google Shape;14306;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7" name="Google Shape;14307;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8" name="Google Shape;14308;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9" name="Google Shape;14309;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0" name="Google Shape;14310;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1" name="Google Shape;14311;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2" name="Google Shape;14312;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3" name="Google Shape;14313;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4" name="Google Shape;14314;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5" name="Google Shape;14315;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6" name="Google Shape;14316;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7" name="Google Shape;14317;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8" name="Google Shape;14318;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9" name="Google Shape;14319;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0" name="Google Shape;14320;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1" name="Google Shape;14321;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2" name="Google Shape;14322;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3" name="Google Shape;14323;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4" name="Google Shape;14324;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5" name="Google Shape;14325;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6" name="Google Shape;14326;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7" name="Google Shape;14327;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8" name="Google Shape;14328;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9" name="Google Shape;14329;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0" name="Google Shape;14330;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1" name="Google Shape;14331;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2" name="Google Shape;14332;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3" name="Google Shape;14333;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4" name="Google Shape;14334;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5" name="Google Shape;14335;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6" name="Google Shape;14336;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7" name="Google Shape;14337;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8" name="Google Shape;14338;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9" name="Google Shape;14339;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0" name="Google Shape;14340;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1" name="Google Shape;14341;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2" name="Google Shape;14342;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3" name="Google Shape;14343;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4" name="Google Shape;14344;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5" name="Google Shape;14345;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6" name="Google Shape;14346;p22"/>
            <p:cNvGrpSpPr/>
            <p:nvPr/>
          </p:nvGrpSpPr>
          <p:grpSpPr>
            <a:xfrm>
              <a:off x="109200" y="2077806"/>
              <a:ext cx="8925600" cy="33000"/>
              <a:chOff x="76200" y="76206"/>
              <a:chExt cx="8925600" cy="33000"/>
            </a:xfrm>
          </p:grpSpPr>
          <p:sp>
            <p:nvSpPr>
              <p:cNvPr id="14347" name="Google Shape;14347;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8" name="Google Shape;14348;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9" name="Google Shape;14349;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0" name="Google Shape;14350;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1" name="Google Shape;14351;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2" name="Google Shape;14352;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3" name="Google Shape;14353;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4" name="Google Shape;14354;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5" name="Google Shape;14355;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6" name="Google Shape;14356;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7" name="Google Shape;14357;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8" name="Google Shape;14358;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9" name="Google Shape;14359;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0" name="Google Shape;14360;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1" name="Google Shape;14361;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2" name="Google Shape;14362;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3" name="Google Shape;14363;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4" name="Google Shape;14364;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5" name="Google Shape;14365;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6" name="Google Shape;14366;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7" name="Google Shape;14367;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8" name="Google Shape;14368;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9" name="Google Shape;14369;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0" name="Google Shape;14370;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1" name="Google Shape;14371;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2" name="Google Shape;14372;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3" name="Google Shape;14373;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4" name="Google Shape;14374;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5" name="Google Shape;14375;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6" name="Google Shape;14376;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0" name="Google Shape;14380;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1" name="Google Shape;14381;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2" name="Google Shape;14382;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3" name="Google Shape;14383;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4" name="Google Shape;14384;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5" name="Google Shape;14385;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6" name="Google Shape;14386;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7" name="Google Shape;14387;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8" name="Google Shape;14388;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9" name="Google Shape;14389;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0" name="Google Shape;14390;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1" name="Google Shape;14391;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2" name="Google Shape;14392;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3" name="Google Shape;14393;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4" name="Google Shape;14394;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5" name="Google Shape;14395;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6" name="Google Shape;14396;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7" name="Google Shape;14397;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8" name="Google Shape;14398;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9" name="Google Shape;14399;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0" name="Google Shape;14400;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1" name="Google Shape;14401;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2" name="Google Shape;14402;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3" name="Google Shape;14403;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4" name="Google Shape;14404;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5" name="Google Shape;14405;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6" name="Google Shape;14406;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7" name="Google Shape;14407;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8" name="Google Shape;14408;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9" name="Google Shape;14409;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0" name="Google Shape;14410;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1" name="Google Shape;14411;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2" name="Google Shape;14412;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3" name="Google Shape;14413;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4" name="Google Shape;14414;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5" name="Google Shape;14415;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6" name="Google Shape;14416;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7" name="Google Shape;14417;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8" name="Google Shape;14418;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9" name="Google Shape;14419;p22"/>
            <p:cNvGrpSpPr/>
            <p:nvPr/>
          </p:nvGrpSpPr>
          <p:grpSpPr>
            <a:xfrm>
              <a:off x="109200" y="2189006"/>
              <a:ext cx="8925600" cy="33000"/>
              <a:chOff x="76200" y="76206"/>
              <a:chExt cx="8925600" cy="33000"/>
            </a:xfrm>
          </p:grpSpPr>
          <p:sp>
            <p:nvSpPr>
              <p:cNvPr id="14420" name="Google Shape;14420;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1" name="Google Shape;14421;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2" name="Google Shape;14422;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3" name="Google Shape;14423;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4" name="Google Shape;14424;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5" name="Google Shape;14425;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6" name="Google Shape;14426;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7" name="Google Shape;14427;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8" name="Google Shape;14428;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9" name="Google Shape;14429;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0" name="Google Shape;14430;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1" name="Google Shape;14431;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2" name="Google Shape;14432;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3" name="Google Shape;14433;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4" name="Google Shape;14434;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5" name="Google Shape;14435;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6" name="Google Shape;14436;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7" name="Google Shape;14437;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8" name="Google Shape;14438;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9" name="Google Shape;14439;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0" name="Google Shape;14440;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1" name="Google Shape;14441;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2" name="Google Shape;14442;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3" name="Google Shape;14443;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4" name="Google Shape;14444;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5" name="Google Shape;14445;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6" name="Google Shape;14446;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7" name="Google Shape;14447;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8" name="Google Shape;14448;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9" name="Google Shape;14449;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0" name="Google Shape;14450;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1" name="Google Shape;14451;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2" name="Google Shape;14452;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3" name="Google Shape;14453;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4" name="Google Shape;14454;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5" name="Google Shape;14455;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6" name="Google Shape;14456;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7" name="Google Shape;14457;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8" name="Google Shape;14458;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9" name="Google Shape;14459;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0" name="Google Shape;14460;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1" name="Google Shape;14461;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2" name="Google Shape;14462;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3" name="Google Shape;14463;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4" name="Google Shape;14464;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5" name="Google Shape;14465;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6" name="Google Shape;14466;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7" name="Google Shape;14467;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8" name="Google Shape;14468;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9" name="Google Shape;14469;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0" name="Google Shape;14470;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1" name="Google Shape;14471;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2" name="Google Shape;14472;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3" name="Google Shape;14473;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4" name="Google Shape;14474;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5" name="Google Shape;14475;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6" name="Google Shape;14476;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7" name="Google Shape;14477;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8" name="Google Shape;14478;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9" name="Google Shape;14479;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0" name="Google Shape;14480;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1" name="Google Shape;14481;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2" name="Google Shape;14482;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3" name="Google Shape;14483;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4" name="Google Shape;14484;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5" name="Google Shape;14485;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6" name="Google Shape;14486;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7" name="Google Shape;14487;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8" name="Google Shape;14488;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9" name="Google Shape;14489;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0" name="Google Shape;14490;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1" name="Google Shape;14491;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2" name="Google Shape;14492;p22"/>
            <p:cNvGrpSpPr/>
            <p:nvPr/>
          </p:nvGrpSpPr>
          <p:grpSpPr>
            <a:xfrm>
              <a:off x="109200" y="2300206"/>
              <a:ext cx="8925600" cy="33000"/>
              <a:chOff x="76200" y="76206"/>
              <a:chExt cx="8925600" cy="33000"/>
            </a:xfrm>
          </p:grpSpPr>
          <p:sp>
            <p:nvSpPr>
              <p:cNvPr id="14493" name="Google Shape;14493;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4" name="Google Shape;14494;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5" name="Google Shape;14495;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6" name="Google Shape;14496;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7" name="Google Shape;14497;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8" name="Google Shape;14498;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9" name="Google Shape;14499;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0" name="Google Shape;14500;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1" name="Google Shape;14501;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2" name="Google Shape;14502;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3" name="Google Shape;14503;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4" name="Google Shape;14504;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5" name="Google Shape;14505;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6" name="Google Shape;14506;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7" name="Google Shape;14507;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8" name="Google Shape;14508;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9" name="Google Shape;14509;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0" name="Google Shape;14510;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1" name="Google Shape;14511;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2" name="Google Shape;14512;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3" name="Google Shape;14513;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4" name="Google Shape;14514;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5" name="Google Shape;14515;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6" name="Google Shape;14516;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7" name="Google Shape;14517;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8" name="Google Shape;14518;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9" name="Google Shape;14519;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0" name="Google Shape;14520;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1" name="Google Shape;14521;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2" name="Google Shape;14522;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3" name="Google Shape;14523;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4" name="Google Shape;14524;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5" name="Google Shape;14525;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6" name="Google Shape;14526;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7" name="Google Shape;14527;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8" name="Google Shape;14528;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9" name="Google Shape;14529;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0" name="Google Shape;14530;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1" name="Google Shape;14531;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2" name="Google Shape;14532;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3" name="Google Shape;14533;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4" name="Google Shape;14534;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5" name="Google Shape;14535;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6" name="Google Shape;14536;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7" name="Google Shape;14537;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8" name="Google Shape;14538;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9" name="Google Shape;14539;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0" name="Google Shape;14540;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1" name="Google Shape;14541;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2" name="Google Shape;14542;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3" name="Google Shape;14543;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4" name="Google Shape;14544;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5" name="Google Shape;14545;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6" name="Google Shape;14546;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7" name="Google Shape;14547;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8" name="Google Shape;14548;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9" name="Google Shape;14549;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0" name="Google Shape;14550;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1" name="Google Shape;14551;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2" name="Google Shape;14552;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3" name="Google Shape;14553;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4" name="Google Shape;14554;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5" name="Google Shape;14555;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6" name="Google Shape;14556;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7" name="Google Shape;14557;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8" name="Google Shape;14558;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9" name="Google Shape;14559;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0" name="Google Shape;14560;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1" name="Google Shape;14561;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2" name="Google Shape;14562;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3" name="Google Shape;14563;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4" name="Google Shape;14564;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5" name="Google Shape;14565;p22"/>
            <p:cNvGrpSpPr/>
            <p:nvPr/>
          </p:nvGrpSpPr>
          <p:grpSpPr>
            <a:xfrm>
              <a:off x="109200" y="2411406"/>
              <a:ext cx="8925600" cy="33000"/>
              <a:chOff x="76200" y="76206"/>
              <a:chExt cx="8925600" cy="33000"/>
            </a:xfrm>
          </p:grpSpPr>
          <p:sp>
            <p:nvSpPr>
              <p:cNvPr id="14566" name="Google Shape;14566;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7" name="Google Shape;14567;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8" name="Google Shape;14568;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9" name="Google Shape;14569;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0" name="Google Shape;14570;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1" name="Google Shape;14571;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2" name="Google Shape;14572;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3" name="Google Shape;14573;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4" name="Google Shape;14574;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5" name="Google Shape;14575;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6" name="Google Shape;14576;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7" name="Google Shape;14577;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8" name="Google Shape;14578;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9" name="Google Shape;14579;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0" name="Google Shape;14580;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1" name="Google Shape;14581;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2" name="Google Shape;14582;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3" name="Google Shape;14583;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4" name="Google Shape;14584;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5" name="Google Shape;14585;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6" name="Google Shape;14586;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7" name="Google Shape;14587;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8" name="Google Shape;14588;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9" name="Google Shape;14589;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0" name="Google Shape;14590;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1" name="Google Shape;14591;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2" name="Google Shape;14592;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3" name="Google Shape;14593;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4" name="Google Shape;14594;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5" name="Google Shape;14595;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6" name="Google Shape;14596;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7" name="Google Shape;14597;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8" name="Google Shape;14598;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9" name="Google Shape;14599;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0" name="Google Shape;14600;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1" name="Google Shape;14601;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2" name="Google Shape;14602;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3" name="Google Shape;14603;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4" name="Google Shape;14604;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5" name="Google Shape;14605;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6" name="Google Shape;14606;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7" name="Google Shape;14607;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8" name="Google Shape;14608;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9" name="Google Shape;14609;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0" name="Google Shape;14610;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1" name="Google Shape;14611;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2" name="Google Shape;14612;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3" name="Google Shape;14613;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4" name="Google Shape;14614;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5" name="Google Shape;14615;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6" name="Google Shape;14616;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7" name="Google Shape;14617;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8" name="Google Shape;14618;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9" name="Google Shape;14619;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0" name="Google Shape;14620;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1" name="Google Shape;14621;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2" name="Google Shape;14622;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3" name="Google Shape;14623;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4" name="Google Shape;14624;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5" name="Google Shape;14625;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6" name="Google Shape;14626;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7" name="Google Shape;14627;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8" name="Google Shape;14628;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9" name="Google Shape;14629;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0" name="Google Shape;14630;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1" name="Google Shape;14631;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2" name="Google Shape;14632;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3" name="Google Shape;14633;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4" name="Google Shape;14634;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5" name="Google Shape;14635;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6" name="Google Shape;14636;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7" name="Google Shape;14637;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8" name="Google Shape;14638;p22"/>
            <p:cNvGrpSpPr/>
            <p:nvPr/>
          </p:nvGrpSpPr>
          <p:grpSpPr>
            <a:xfrm>
              <a:off x="109200" y="2522606"/>
              <a:ext cx="8925600" cy="33000"/>
              <a:chOff x="76200" y="76206"/>
              <a:chExt cx="8925600" cy="33000"/>
            </a:xfrm>
          </p:grpSpPr>
          <p:sp>
            <p:nvSpPr>
              <p:cNvPr id="14639" name="Google Shape;14639;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0" name="Google Shape;14640;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1" name="Google Shape;14641;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2" name="Google Shape;14642;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3" name="Google Shape;14643;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4" name="Google Shape;14644;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5" name="Google Shape;14645;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6" name="Google Shape;14646;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7" name="Google Shape;14647;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8" name="Google Shape;14648;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9" name="Google Shape;14649;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0" name="Google Shape;14650;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1" name="Google Shape;14651;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2" name="Google Shape;14652;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3" name="Google Shape;14653;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4" name="Google Shape;14654;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5" name="Google Shape;14655;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6" name="Google Shape;14656;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7" name="Google Shape;14657;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8" name="Google Shape;14658;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9" name="Google Shape;14659;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0" name="Google Shape;14660;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1" name="Google Shape;14661;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2" name="Google Shape;14662;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3" name="Google Shape;14663;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4" name="Google Shape;14664;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5" name="Google Shape;14665;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6" name="Google Shape;14666;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7" name="Google Shape;14667;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8" name="Google Shape;14668;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9" name="Google Shape;14669;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0" name="Google Shape;14670;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1" name="Google Shape;14671;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2" name="Google Shape;14672;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3" name="Google Shape;14673;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4" name="Google Shape;14674;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5" name="Google Shape;14675;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6" name="Google Shape;14676;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7" name="Google Shape;14677;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8" name="Google Shape;14678;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9" name="Google Shape;14679;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0" name="Google Shape;14680;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1" name="Google Shape;14681;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2" name="Google Shape;14682;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3" name="Google Shape;14683;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4" name="Google Shape;14684;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5" name="Google Shape;14685;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6" name="Google Shape;14686;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7" name="Google Shape;14687;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8" name="Google Shape;14688;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9" name="Google Shape;14689;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0" name="Google Shape;14690;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1" name="Google Shape;14691;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2" name="Google Shape;14692;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3" name="Google Shape;14693;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4" name="Google Shape;14694;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5" name="Google Shape;14695;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6" name="Google Shape;14696;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7" name="Google Shape;14697;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8" name="Google Shape;14698;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9" name="Google Shape;14699;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0" name="Google Shape;14700;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1" name="Google Shape;14701;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2" name="Google Shape;14702;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3" name="Google Shape;14703;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4" name="Google Shape;14704;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5" name="Google Shape;14705;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6" name="Google Shape;14706;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7" name="Google Shape;14707;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8" name="Google Shape;14708;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9" name="Google Shape;14709;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0" name="Google Shape;14710;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11" name="Google Shape;14711;p22"/>
            <p:cNvGrpSpPr/>
            <p:nvPr/>
          </p:nvGrpSpPr>
          <p:grpSpPr>
            <a:xfrm>
              <a:off x="109200" y="2633806"/>
              <a:ext cx="8925600" cy="33000"/>
              <a:chOff x="76200" y="76206"/>
              <a:chExt cx="8925600" cy="33000"/>
            </a:xfrm>
          </p:grpSpPr>
          <p:sp>
            <p:nvSpPr>
              <p:cNvPr id="14712" name="Google Shape;14712;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3" name="Google Shape;14713;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4" name="Google Shape;14714;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5" name="Google Shape;14715;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6" name="Google Shape;14716;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7" name="Google Shape;14717;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8" name="Google Shape;14718;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9" name="Google Shape;14719;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0" name="Google Shape;14720;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1" name="Google Shape;14721;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2" name="Google Shape;14722;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3" name="Google Shape;14723;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4" name="Google Shape;14724;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5" name="Google Shape;14725;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6" name="Google Shape;14726;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7" name="Google Shape;14727;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8" name="Google Shape;14728;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9" name="Google Shape;14729;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0" name="Google Shape;14730;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1" name="Google Shape;14731;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2" name="Google Shape;14732;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3" name="Google Shape;14733;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4" name="Google Shape;14734;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5" name="Google Shape;14735;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6" name="Google Shape;14736;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7" name="Google Shape;14737;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8" name="Google Shape;14738;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9" name="Google Shape;14739;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0" name="Google Shape;14740;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1" name="Google Shape;14741;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2" name="Google Shape;14742;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3" name="Google Shape;14743;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4" name="Google Shape;14744;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5" name="Google Shape;14745;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6" name="Google Shape;14746;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7" name="Google Shape;14747;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8" name="Google Shape;14748;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9" name="Google Shape;14749;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0" name="Google Shape;14750;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1" name="Google Shape;14751;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2" name="Google Shape;14752;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3" name="Google Shape;14753;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4" name="Google Shape;14754;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5" name="Google Shape;14755;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6" name="Google Shape;14756;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7" name="Google Shape;14757;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8" name="Google Shape;14758;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9" name="Google Shape;14759;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0" name="Google Shape;14760;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1" name="Google Shape;14761;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2" name="Google Shape;14762;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3" name="Google Shape;14763;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4" name="Google Shape;14764;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5" name="Google Shape;14765;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6" name="Google Shape;14766;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7" name="Google Shape;14767;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8" name="Google Shape;14768;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9" name="Google Shape;14769;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0" name="Google Shape;14770;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1" name="Google Shape;14771;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2" name="Google Shape;14772;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3" name="Google Shape;14773;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4" name="Google Shape;14774;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5" name="Google Shape;14775;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6" name="Google Shape;14776;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7" name="Google Shape;14777;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8" name="Google Shape;14778;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9" name="Google Shape;14779;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0" name="Google Shape;14780;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1" name="Google Shape;14781;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2" name="Google Shape;14782;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3" name="Google Shape;14783;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84" name="Google Shape;14784;p22"/>
            <p:cNvGrpSpPr/>
            <p:nvPr/>
          </p:nvGrpSpPr>
          <p:grpSpPr>
            <a:xfrm>
              <a:off x="109200" y="2745006"/>
              <a:ext cx="8925600" cy="33000"/>
              <a:chOff x="76200" y="76206"/>
              <a:chExt cx="8925600" cy="33000"/>
            </a:xfrm>
          </p:grpSpPr>
          <p:sp>
            <p:nvSpPr>
              <p:cNvPr id="14785" name="Google Shape;14785;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6" name="Google Shape;14786;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7" name="Google Shape;14787;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8" name="Google Shape;14788;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9" name="Google Shape;14789;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0" name="Google Shape;14790;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1" name="Google Shape;14791;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2" name="Google Shape;14792;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3" name="Google Shape;14793;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4" name="Google Shape;14794;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5" name="Google Shape;14795;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6" name="Google Shape;14796;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7" name="Google Shape;14797;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8" name="Google Shape;14798;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9" name="Google Shape;14799;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0" name="Google Shape;14800;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1" name="Google Shape;14801;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2" name="Google Shape;14802;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3" name="Google Shape;14803;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4" name="Google Shape;14804;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5" name="Google Shape;14805;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6" name="Google Shape;14806;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7" name="Google Shape;14807;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8" name="Google Shape;14808;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9" name="Google Shape;14809;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0" name="Google Shape;14810;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1" name="Google Shape;14811;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2" name="Google Shape;14812;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3" name="Google Shape;14813;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4" name="Google Shape;14814;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5" name="Google Shape;14815;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6" name="Google Shape;14816;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7" name="Google Shape;14817;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8" name="Google Shape;14818;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9" name="Google Shape;14819;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0" name="Google Shape;14820;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1" name="Google Shape;14821;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2" name="Google Shape;14822;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3" name="Google Shape;14823;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4" name="Google Shape;14824;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5" name="Google Shape;14825;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6" name="Google Shape;14826;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7" name="Google Shape;14827;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8" name="Google Shape;14828;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9" name="Google Shape;14829;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0" name="Google Shape;14830;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1" name="Google Shape;14831;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2" name="Google Shape;14832;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3" name="Google Shape;14833;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4" name="Google Shape;14834;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5" name="Google Shape;14835;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6" name="Google Shape;14836;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7" name="Google Shape;14837;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8" name="Google Shape;14838;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9" name="Google Shape;14839;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0" name="Google Shape;14840;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1" name="Google Shape;14841;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2" name="Google Shape;14842;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3" name="Google Shape;14843;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4" name="Google Shape;14844;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5" name="Google Shape;14845;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6" name="Google Shape;14846;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7" name="Google Shape;14847;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8" name="Google Shape;14848;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9" name="Google Shape;14849;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0" name="Google Shape;14850;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1" name="Google Shape;14851;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2" name="Google Shape;14852;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3" name="Google Shape;14853;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4" name="Google Shape;14854;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5" name="Google Shape;14855;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6" name="Google Shape;14856;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7" name="Google Shape;14857;p22"/>
            <p:cNvGrpSpPr/>
            <p:nvPr/>
          </p:nvGrpSpPr>
          <p:grpSpPr>
            <a:xfrm>
              <a:off x="109200" y="2856206"/>
              <a:ext cx="8925600" cy="33000"/>
              <a:chOff x="76200" y="76206"/>
              <a:chExt cx="8925600" cy="33000"/>
            </a:xfrm>
          </p:grpSpPr>
          <p:sp>
            <p:nvSpPr>
              <p:cNvPr id="14858" name="Google Shape;14858;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9" name="Google Shape;14859;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0" name="Google Shape;14860;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1" name="Google Shape;14861;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2" name="Google Shape;14862;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3" name="Google Shape;14863;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4" name="Google Shape;14864;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5" name="Google Shape;14865;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6" name="Google Shape;14866;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7" name="Google Shape;14867;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8" name="Google Shape;14868;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9" name="Google Shape;14869;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0" name="Google Shape;14870;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1" name="Google Shape;14871;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2" name="Google Shape;14872;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3" name="Google Shape;14873;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4" name="Google Shape;14874;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5" name="Google Shape;14875;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6" name="Google Shape;14876;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7" name="Google Shape;14877;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8" name="Google Shape;14878;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9" name="Google Shape;14879;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0" name="Google Shape;14880;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1" name="Google Shape;14881;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2" name="Google Shape;14882;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3" name="Google Shape;14883;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4" name="Google Shape;14884;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5" name="Google Shape;14885;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6" name="Google Shape;14886;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7" name="Google Shape;14887;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8" name="Google Shape;14888;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9" name="Google Shape;14889;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0" name="Google Shape;14890;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1" name="Google Shape;14891;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2" name="Google Shape;14892;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3" name="Google Shape;14893;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4" name="Google Shape;14894;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5" name="Google Shape;14895;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6" name="Google Shape;14896;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7" name="Google Shape;14897;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8" name="Google Shape;14898;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9" name="Google Shape;14899;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0" name="Google Shape;14900;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1" name="Google Shape;14901;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2" name="Google Shape;14902;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3" name="Google Shape;14903;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4" name="Google Shape;14904;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5" name="Google Shape;14905;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6" name="Google Shape;14906;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7" name="Google Shape;14907;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8" name="Google Shape;14908;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9" name="Google Shape;14909;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0" name="Google Shape;14910;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1" name="Google Shape;14911;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2" name="Google Shape;14912;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3" name="Google Shape;14913;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4" name="Google Shape;14914;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5" name="Google Shape;14915;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6" name="Google Shape;14916;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7" name="Google Shape;14917;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8" name="Google Shape;14918;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9" name="Google Shape;14919;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0" name="Google Shape;14920;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1" name="Google Shape;14921;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2" name="Google Shape;14922;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3" name="Google Shape;14923;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4" name="Google Shape;14924;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5" name="Google Shape;14925;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6" name="Google Shape;14926;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7" name="Google Shape;14927;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8" name="Google Shape;14928;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9" name="Google Shape;14929;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30" name="Google Shape;14930;p22"/>
            <p:cNvGrpSpPr/>
            <p:nvPr/>
          </p:nvGrpSpPr>
          <p:grpSpPr>
            <a:xfrm>
              <a:off x="109200" y="2967406"/>
              <a:ext cx="8925600" cy="33000"/>
              <a:chOff x="76200" y="76206"/>
              <a:chExt cx="8925600" cy="33000"/>
            </a:xfrm>
          </p:grpSpPr>
          <p:sp>
            <p:nvSpPr>
              <p:cNvPr id="14931" name="Google Shape;14931;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2" name="Google Shape;14932;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3" name="Google Shape;14933;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4" name="Google Shape;14934;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5" name="Google Shape;14935;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6" name="Google Shape;14936;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7" name="Google Shape;14937;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8" name="Google Shape;14938;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9" name="Google Shape;14939;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0" name="Google Shape;14940;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1" name="Google Shape;14941;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2" name="Google Shape;14942;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3" name="Google Shape;14943;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4" name="Google Shape;14944;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5" name="Google Shape;14945;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6" name="Google Shape;14946;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7" name="Google Shape;14947;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8" name="Google Shape;14948;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9" name="Google Shape;14949;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0" name="Google Shape;14950;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1" name="Google Shape;14951;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2" name="Google Shape;14952;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3" name="Google Shape;14953;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4" name="Google Shape;14954;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5" name="Google Shape;14955;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6" name="Google Shape;14956;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7" name="Google Shape;14957;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8" name="Google Shape;14958;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9" name="Google Shape;14959;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0" name="Google Shape;14960;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1" name="Google Shape;14961;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2" name="Google Shape;14962;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3" name="Google Shape;14963;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4" name="Google Shape;14964;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5" name="Google Shape;14965;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6" name="Google Shape;14966;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7" name="Google Shape;14967;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8" name="Google Shape;14968;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9" name="Google Shape;14969;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0" name="Google Shape;14970;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1" name="Google Shape;14971;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2" name="Google Shape;14972;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3" name="Google Shape;14973;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4" name="Google Shape;14974;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5" name="Google Shape;14975;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6" name="Google Shape;14976;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7" name="Google Shape;14977;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8" name="Google Shape;14978;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9" name="Google Shape;14979;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0" name="Google Shape;14980;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1" name="Google Shape;14981;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2" name="Google Shape;14982;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3" name="Google Shape;14983;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4" name="Google Shape;14984;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5" name="Google Shape;14985;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6" name="Google Shape;14986;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7" name="Google Shape;14987;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8" name="Google Shape;14988;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9" name="Google Shape;14989;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0" name="Google Shape;14990;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1" name="Google Shape;14991;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2" name="Google Shape;14992;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3" name="Google Shape;14993;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4" name="Google Shape;14994;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5" name="Google Shape;14995;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6" name="Google Shape;14996;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7" name="Google Shape;14997;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8" name="Google Shape;14998;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9" name="Google Shape;14999;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0" name="Google Shape;15000;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1" name="Google Shape;15001;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2" name="Google Shape;15002;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3" name="Google Shape;15003;p22"/>
            <p:cNvGrpSpPr/>
            <p:nvPr/>
          </p:nvGrpSpPr>
          <p:grpSpPr>
            <a:xfrm>
              <a:off x="109200" y="3078606"/>
              <a:ext cx="8925600" cy="33000"/>
              <a:chOff x="76200" y="76206"/>
              <a:chExt cx="8925600" cy="33000"/>
            </a:xfrm>
          </p:grpSpPr>
          <p:sp>
            <p:nvSpPr>
              <p:cNvPr id="15004" name="Google Shape;15004;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5" name="Google Shape;15005;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6" name="Google Shape;15006;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7" name="Google Shape;15007;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8" name="Google Shape;15008;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9" name="Google Shape;15009;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0" name="Google Shape;15010;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1" name="Google Shape;15011;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2" name="Google Shape;15012;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3" name="Google Shape;15013;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4" name="Google Shape;15014;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5" name="Google Shape;15015;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6" name="Google Shape;15016;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7" name="Google Shape;15017;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8" name="Google Shape;15018;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9" name="Google Shape;15019;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0" name="Google Shape;15020;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1" name="Google Shape;15021;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2" name="Google Shape;15022;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3" name="Google Shape;15023;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4" name="Google Shape;15024;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5" name="Google Shape;15025;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6" name="Google Shape;15026;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7" name="Google Shape;15027;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8" name="Google Shape;15028;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9" name="Google Shape;15029;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0" name="Google Shape;15030;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1" name="Google Shape;15031;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2" name="Google Shape;15032;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3" name="Google Shape;15033;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4" name="Google Shape;15034;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5" name="Google Shape;15035;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6" name="Google Shape;15036;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7" name="Google Shape;15037;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8" name="Google Shape;15038;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9" name="Google Shape;15039;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0" name="Google Shape;15040;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1" name="Google Shape;15041;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2" name="Google Shape;15042;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3" name="Google Shape;15043;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4" name="Google Shape;15044;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5" name="Google Shape;15045;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6" name="Google Shape;15046;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7" name="Google Shape;15047;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8" name="Google Shape;15048;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9" name="Google Shape;15049;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0" name="Google Shape;15050;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1" name="Google Shape;15051;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2" name="Google Shape;15052;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3" name="Google Shape;15053;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4" name="Google Shape;15054;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5" name="Google Shape;15055;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6" name="Google Shape;15056;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7" name="Google Shape;15057;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8" name="Google Shape;15058;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9" name="Google Shape;15059;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0" name="Google Shape;15060;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1" name="Google Shape;15061;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2" name="Google Shape;15062;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3" name="Google Shape;15063;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4" name="Google Shape;15064;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5" name="Google Shape;15065;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6" name="Google Shape;15066;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7" name="Google Shape;15067;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8" name="Google Shape;15068;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9" name="Google Shape;15069;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0" name="Google Shape;15070;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1" name="Google Shape;15071;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2" name="Google Shape;15072;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3" name="Google Shape;15073;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4" name="Google Shape;15074;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5" name="Google Shape;15075;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6" name="Google Shape;15076;p22"/>
            <p:cNvGrpSpPr/>
            <p:nvPr/>
          </p:nvGrpSpPr>
          <p:grpSpPr>
            <a:xfrm>
              <a:off x="109200" y="3189806"/>
              <a:ext cx="8925600" cy="33000"/>
              <a:chOff x="76200" y="76206"/>
              <a:chExt cx="8925600" cy="33000"/>
            </a:xfrm>
          </p:grpSpPr>
          <p:sp>
            <p:nvSpPr>
              <p:cNvPr id="15077" name="Google Shape;15077;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8" name="Google Shape;15078;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9" name="Google Shape;15079;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0" name="Google Shape;15080;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1" name="Google Shape;15081;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2" name="Google Shape;15082;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3" name="Google Shape;15083;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4" name="Google Shape;15084;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5" name="Google Shape;15085;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6" name="Google Shape;15086;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7" name="Google Shape;15087;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8" name="Google Shape;15088;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9" name="Google Shape;15089;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0" name="Google Shape;15090;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1" name="Google Shape;15091;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2" name="Google Shape;15092;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3" name="Google Shape;15093;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4" name="Google Shape;15094;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5" name="Google Shape;15095;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6" name="Google Shape;15096;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7" name="Google Shape;15097;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8" name="Google Shape;15098;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9" name="Google Shape;15099;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0" name="Google Shape;15100;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1" name="Google Shape;15101;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2" name="Google Shape;15102;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3" name="Google Shape;15103;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4" name="Google Shape;15104;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5" name="Google Shape;15105;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6" name="Google Shape;15106;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7" name="Google Shape;15107;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8" name="Google Shape;15108;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9" name="Google Shape;15109;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0" name="Google Shape;15110;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1" name="Google Shape;15111;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2" name="Google Shape;15112;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3" name="Google Shape;15113;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4" name="Google Shape;15114;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5" name="Google Shape;15115;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6" name="Google Shape;15116;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7" name="Google Shape;15117;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8" name="Google Shape;15118;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9" name="Google Shape;15119;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0" name="Google Shape;15120;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1" name="Google Shape;15121;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2" name="Google Shape;15122;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3" name="Google Shape;15123;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4" name="Google Shape;15124;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5" name="Google Shape;15125;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6" name="Google Shape;15126;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7" name="Google Shape;15127;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8" name="Google Shape;15128;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9" name="Google Shape;15129;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0" name="Google Shape;15130;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1" name="Google Shape;15131;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2" name="Google Shape;15132;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3" name="Google Shape;15133;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4" name="Google Shape;15134;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5" name="Google Shape;15135;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6" name="Google Shape;15136;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7" name="Google Shape;15137;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8" name="Google Shape;15138;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9" name="Google Shape;15139;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0" name="Google Shape;15140;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1" name="Google Shape;15141;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2" name="Google Shape;15142;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3" name="Google Shape;15143;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4" name="Google Shape;15144;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5" name="Google Shape;15145;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6" name="Google Shape;15146;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7" name="Google Shape;15147;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8" name="Google Shape;15148;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49" name="Google Shape;15149;p22"/>
            <p:cNvGrpSpPr/>
            <p:nvPr/>
          </p:nvGrpSpPr>
          <p:grpSpPr>
            <a:xfrm>
              <a:off x="109200" y="3301006"/>
              <a:ext cx="8925600" cy="33000"/>
              <a:chOff x="76200" y="76206"/>
              <a:chExt cx="8925600" cy="33000"/>
            </a:xfrm>
          </p:grpSpPr>
          <p:sp>
            <p:nvSpPr>
              <p:cNvPr id="15150" name="Google Shape;15150;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1" name="Google Shape;15151;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2" name="Google Shape;15152;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3" name="Google Shape;15153;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4" name="Google Shape;15154;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5" name="Google Shape;15155;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6" name="Google Shape;15156;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7" name="Google Shape;15157;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8" name="Google Shape;15158;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9" name="Google Shape;15159;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0" name="Google Shape;15160;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1" name="Google Shape;15161;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2" name="Google Shape;15162;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3" name="Google Shape;15163;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4" name="Google Shape;15164;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5" name="Google Shape;15165;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6" name="Google Shape;15166;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7" name="Google Shape;15167;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8" name="Google Shape;15168;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9" name="Google Shape;15169;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0" name="Google Shape;15170;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1" name="Google Shape;15171;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2" name="Google Shape;15172;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3" name="Google Shape;15173;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4" name="Google Shape;15174;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5" name="Google Shape;15175;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6" name="Google Shape;15176;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7" name="Google Shape;15177;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8" name="Google Shape;15178;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9" name="Google Shape;15179;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0" name="Google Shape;15180;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1" name="Google Shape;15181;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2" name="Google Shape;15182;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3" name="Google Shape;15183;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4" name="Google Shape;15184;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5" name="Google Shape;15185;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6" name="Google Shape;15186;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7" name="Google Shape;15187;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8" name="Google Shape;15188;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9" name="Google Shape;15189;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0" name="Google Shape;15190;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1" name="Google Shape;15191;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2" name="Google Shape;15192;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3" name="Google Shape;15193;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4" name="Google Shape;15194;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5" name="Google Shape;15195;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6" name="Google Shape;15196;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7" name="Google Shape;15197;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8" name="Google Shape;15198;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9" name="Google Shape;15199;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0" name="Google Shape;15200;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1" name="Google Shape;15201;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2" name="Google Shape;15202;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3" name="Google Shape;15203;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4" name="Google Shape;15204;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5" name="Google Shape;15205;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6" name="Google Shape;15206;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7" name="Google Shape;15207;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8" name="Google Shape;15208;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9" name="Google Shape;15209;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0" name="Google Shape;15210;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1" name="Google Shape;15211;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2" name="Google Shape;15212;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3" name="Google Shape;15213;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4" name="Google Shape;15214;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5" name="Google Shape;15215;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6" name="Google Shape;15216;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7" name="Google Shape;15217;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8" name="Google Shape;15218;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9" name="Google Shape;15219;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0" name="Google Shape;15220;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1" name="Google Shape;15221;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2" name="Google Shape;15222;p22"/>
            <p:cNvGrpSpPr/>
            <p:nvPr/>
          </p:nvGrpSpPr>
          <p:grpSpPr>
            <a:xfrm>
              <a:off x="109200" y="3412206"/>
              <a:ext cx="8925600" cy="33000"/>
              <a:chOff x="76200" y="76206"/>
              <a:chExt cx="8925600" cy="33000"/>
            </a:xfrm>
          </p:grpSpPr>
          <p:sp>
            <p:nvSpPr>
              <p:cNvPr id="15223" name="Google Shape;15223;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4" name="Google Shape;15224;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5" name="Google Shape;15225;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6" name="Google Shape;15226;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7" name="Google Shape;15227;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8" name="Google Shape;15228;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9" name="Google Shape;15229;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0" name="Google Shape;15230;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1" name="Google Shape;15231;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2" name="Google Shape;15232;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3" name="Google Shape;15233;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4" name="Google Shape;15234;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5" name="Google Shape;15235;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6" name="Google Shape;15236;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7" name="Google Shape;15237;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8" name="Google Shape;15238;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9" name="Google Shape;15239;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0" name="Google Shape;15240;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1" name="Google Shape;15241;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2" name="Google Shape;15242;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3" name="Google Shape;15243;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4" name="Google Shape;15244;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5" name="Google Shape;15245;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6" name="Google Shape;15246;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7" name="Google Shape;15247;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8" name="Google Shape;15248;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9" name="Google Shape;15249;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0" name="Google Shape;15250;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1" name="Google Shape;15251;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2" name="Google Shape;15252;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3" name="Google Shape;15253;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4" name="Google Shape;15254;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5" name="Google Shape;15255;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6" name="Google Shape;15256;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7" name="Google Shape;15257;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8" name="Google Shape;15258;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9" name="Google Shape;15259;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0" name="Google Shape;15260;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1" name="Google Shape;15261;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2" name="Google Shape;15262;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3" name="Google Shape;15263;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4" name="Google Shape;15264;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5" name="Google Shape;15265;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6" name="Google Shape;15266;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7" name="Google Shape;15267;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8" name="Google Shape;15268;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9" name="Google Shape;15269;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0" name="Google Shape;15270;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1" name="Google Shape;15271;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2" name="Google Shape;15272;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3" name="Google Shape;15273;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4" name="Google Shape;15274;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5" name="Google Shape;15275;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6" name="Google Shape;15276;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7" name="Google Shape;15277;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8" name="Google Shape;15278;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9" name="Google Shape;15279;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0" name="Google Shape;15280;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1" name="Google Shape;15281;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2" name="Google Shape;15282;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3" name="Google Shape;15283;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4" name="Google Shape;15284;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5" name="Google Shape;15285;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6" name="Google Shape;15286;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7" name="Google Shape;15287;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8" name="Google Shape;15288;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9" name="Google Shape;15289;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0" name="Google Shape;15290;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1" name="Google Shape;15291;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2" name="Google Shape;15292;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3" name="Google Shape;15293;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4" name="Google Shape;15294;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5" name="Google Shape;15295;p22"/>
            <p:cNvGrpSpPr/>
            <p:nvPr/>
          </p:nvGrpSpPr>
          <p:grpSpPr>
            <a:xfrm>
              <a:off x="109200" y="3523406"/>
              <a:ext cx="8925600" cy="33000"/>
              <a:chOff x="76200" y="76206"/>
              <a:chExt cx="8925600" cy="33000"/>
            </a:xfrm>
          </p:grpSpPr>
          <p:sp>
            <p:nvSpPr>
              <p:cNvPr id="15296" name="Google Shape;15296;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7" name="Google Shape;15297;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8" name="Google Shape;15298;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9" name="Google Shape;15299;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0" name="Google Shape;15300;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1" name="Google Shape;15301;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2" name="Google Shape;15302;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3" name="Google Shape;15303;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4" name="Google Shape;15304;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5" name="Google Shape;15305;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6" name="Google Shape;15306;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7" name="Google Shape;15307;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8" name="Google Shape;15308;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9" name="Google Shape;15309;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0" name="Google Shape;15310;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1" name="Google Shape;15311;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2" name="Google Shape;15312;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3" name="Google Shape;15313;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4" name="Google Shape;15314;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5" name="Google Shape;15315;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6" name="Google Shape;15316;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7" name="Google Shape;15317;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8" name="Google Shape;15318;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9" name="Google Shape;15319;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0" name="Google Shape;15320;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1" name="Google Shape;15321;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2" name="Google Shape;15322;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3" name="Google Shape;15323;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4" name="Google Shape;15324;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5" name="Google Shape;15325;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6" name="Google Shape;15326;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7" name="Google Shape;15327;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8" name="Google Shape;15328;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9" name="Google Shape;15329;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0" name="Google Shape;15330;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1" name="Google Shape;15331;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2" name="Google Shape;15332;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3" name="Google Shape;15333;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4" name="Google Shape;15334;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5" name="Google Shape;15335;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6" name="Google Shape;15336;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7" name="Google Shape;15337;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8" name="Google Shape;15338;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9" name="Google Shape;15339;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0" name="Google Shape;15340;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1" name="Google Shape;15341;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2" name="Google Shape;15342;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3" name="Google Shape;15343;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4" name="Google Shape;15344;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5" name="Google Shape;15345;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6" name="Google Shape;15346;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7" name="Google Shape;15347;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8" name="Google Shape;15348;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9" name="Google Shape;15349;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0" name="Google Shape;15350;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1" name="Google Shape;15351;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2" name="Google Shape;15352;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3" name="Google Shape;15353;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4" name="Google Shape;15354;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5" name="Google Shape;15355;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6" name="Google Shape;15356;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7" name="Google Shape;15357;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8" name="Google Shape;15358;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9" name="Google Shape;15359;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0" name="Google Shape;15360;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1" name="Google Shape;15361;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2" name="Google Shape;15362;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3" name="Google Shape;15363;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4" name="Google Shape;15364;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5" name="Google Shape;15365;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6" name="Google Shape;15366;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7" name="Google Shape;15367;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68" name="Google Shape;15368;p22"/>
            <p:cNvGrpSpPr/>
            <p:nvPr/>
          </p:nvGrpSpPr>
          <p:grpSpPr>
            <a:xfrm>
              <a:off x="109200" y="3634606"/>
              <a:ext cx="8925600" cy="33000"/>
              <a:chOff x="76200" y="76206"/>
              <a:chExt cx="8925600" cy="33000"/>
            </a:xfrm>
          </p:grpSpPr>
          <p:sp>
            <p:nvSpPr>
              <p:cNvPr id="15369" name="Google Shape;15369;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0" name="Google Shape;15370;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1" name="Google Shape;15371;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2" name="Google Shape;15372;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3" name="Google Shape;15373;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4" name="Google Shape;15374;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5" name="Google Shape;15375;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6" name="Google Shape;15376;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7" name="Google Shape;15377;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8" name="Google Shape;15378;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9" name="Google Shape;15379;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0" name="Google Shape;15380;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1" name="Google Shape;15381;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2" name="Google Shape;15382;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3" name="Google Shape;15383;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4" name="Google Shape;15384;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5" name="Google Shape;15385;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6" name="Google Shape;15386;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7" name="Google Shape;15387;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8" name="Google Shape;15388;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9" name="Google Shape;15389;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0" name="Google Shape;15390;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1" name="Google Shape;15391;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2" name="Google Shape;15392;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3" name="Google Shape;15393;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4" name="Google Shape;15394;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5" name="Google Shape;15395;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6" name="Google Shape;15396;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7" name="Google Shape;15397;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8" name="Google Shape;15398;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9" name="Google Shape;15399;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0" name="Google Shape;15400;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1" name="Google Shape;15401;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2" name="Google Shape;15402;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3" name="Google Shape;15403;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4" name="Google Shape;15404;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5" name="Google Shape;15405;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6" name="Google Shape;15406;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7" name="Google Shape;15407;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8" name="Google Shape;15408;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9" name="Google Shape;15409;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0" name="Google Shape;15410;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1" name="Google Shape;15411;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2" name="Google Shape;15412;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3" name="Google Shape;15413;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4" name="Google Shape;15414;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5" name="Google Shape;15415;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6" name="Google Shape;15416;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7" name="Google Shape;15417;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8" name="Google Shape;15418;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9" name="Google Shape;15419;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0" name="Google Shape;15420;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1" name="Google Shape;15421;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2" name="Google Shape;15422;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3" name="Google Shape;15423;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4" name="Google Shape;15424;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5" name="Google Shape;15425;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6" name="Google Shape;15426;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7" name="Google Shape;15427;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8" name="Google Shape;15428;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9" name="Google Shape;15429;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0" name="Google Shape;15430;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1" name="Google Shape;15431;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2" name="Google Shape;15432;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3" name="Google Shape;15433;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4" name="Google Shape;15434;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5" name="Google Shape;15435;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6" name="Google Shape;15436;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7" name="Google Shape;15437;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8" name="Google Shape;15438;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9" name="Google Shape;15439;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0" name="Google Shape;15440;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1" name="Google Shape;15441;p22"/>
            <p:cNvGrpSpPr/>
            <p:nvPr/>
          </p:nvGrpSpPr>
          <p:grpSpPr>
            <a:xfrm>
              <a:off x="109200" y="3745806"/>
              <a:ext cx="8925600" cy="33000"/>
              <a:chOff x="76200" y="76206"/>
              <a:chExt cx="8925600" cy="33000"/>
            </a:xfrm>
          </p:grpSpPr>
          <p:sp>
            <p:nvSpPr>
              <p:cNvPr id="15442" name="Google Shape;15442;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3" name="Google Shape;15443;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4" name="Google Shape;15444;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5" name="Google Shape;15445;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6" name="Google Shape;15446;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7" name="Google Shape;15447;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8" name="Google Shape;15448;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9" name="Google Shape;15449;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0" name="Google Shape;15450;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1" name="Google Shape;15451;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2" name="Google Shape;15452;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3" name="Google Shape;15453;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4" name="Google Shape;15454;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5" name="Google Shape;15455;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6" name="Google Shape;15456;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7" name="Google Shape;15457;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8" name="Google Shape;15458;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9" name="Google Shape;15459;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0" name="Google Shape;15460;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1" name="Google Shape;15461;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2" name="Google Shape;15462;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3" name="Google Shape;15463;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4" name="Google Shape;15464;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5" name="Google Shape;15465;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6" name="Google Shape;15466;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7" name="Google Shape;15467;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8" name="Google Shape;15468;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9" name="Google Shape;15469;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0" name="Google Shape;15470;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1" name="Google Shape;15471;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2" name="Google Shape;15472;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3" name="Google Shape;15473;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4" name="Google Shape;15474;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5" name="Google Shape;15475;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6" name="Google Shape;15476;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7" name="Google Shape;15477;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8" name="Google Shape;15478;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9" name="Google Shape;15479;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0" name="Google Shape;15480;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1" name="Google Shape;15481;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2" name="Google Shape;15482;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3" name="Google Shape;15483;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4" name="Google Shape;15484;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5" name="Google Shape;15485;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6" name="Google Shape;15486;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7" name="Google Shape;15487;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8" name="Google Shape;15488;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9" name="Google Shape;15489;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0" name="Google Shape;15490;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1" name="Google Shape;15491;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2" name="Google Shape;15492;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3" name="Google Shape;15493;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4" name="Google Shape;15494;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5" name="Google Shape;15495;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6" name="Google Shape;15496;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7" name="Google Shape;15497;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8" name="Google Shape;15498;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9" name="Google Shape;15499;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0" name="Google Shape;15500;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1" name="Google Shape;15501;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2" name="Google Shape;15502;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3" name="Google Shape;15503;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4" name="Google Shape;15504;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5" name="Google Shape;15505;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6" name="Google Shape;15506;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7" name="Google Shape;15507;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8" name="Google Shape;15508;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9" name="Google Shape;15509;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0" name="Google Shape;15510;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1" name="Google Shape;15511;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2" name="Google Shape;15512;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3" name="Google Shape;15513;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4" name="Google Shape;15514;p22"/>
            <p:cNvGrpSpPr/>
            <p:nvPr/>
          </p:nvGrpSpPr>
          <p:grpSpPr>
            <a:xfrm>
              <a:off x="109200" y="3857006"/>
              <a:ext cx="8925600" cy="33000"/>
              <a:chOff x="76200" y="76206"/>
              <a:chExt cx="8925600" cy="33000"/>
            </a:xfrm>
          </p:grpSpPr>
          <p:sp>
            <p:nvSpPr>
              <p:cNvPr id="15515" name="Google Shape;15515;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6" name="Google Shape;15516;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7" name="Google Shape;15517;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8" name="Google Shape;15518;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9" name="Google Shape;15519;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0" name="Google Shape;15520;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1" name="Google Shape;15521;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2" name="Google Shape;15522;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3" name="Google Shape;15523;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4" name="Google Shape;15524;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5" name="Google Shape;15525;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6" name="Google Shape;15526;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7" name="Google Shape;15527;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8" name="Google Shape;15528;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9" name="Google Shape;15529;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0" name="Google Shape;15530;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1" name="Google Shape;15531;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2" name="Google Shape;15532;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3" name="Google Shape;15533;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4" name="Google Shape;15534;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5" name="Google Shape;15535;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6" name="Google Shape;15536;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7" name="Google Shape;15537;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8" name="Google Shape;15538;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9" name="Google Shape;15539;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0" name="Google Shape;15540;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1" name="Google Shape;15541;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2" name="Google Shape;15542;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3" name="Google Shape;15543;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4" name="Google Shape;15544;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5" name="Google Shape;15545;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6" name="Google Shape;15546;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7" name="Google Shape;15547;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8" name="Google Shape;15548;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9" name="Google Shape;15549;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0" name="Google Shape;15550;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1" name="Google Shape;15551;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2" name="Google Shape;15552;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3" name="Google Shape;15553;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4" name="Google Shape;15554;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5" name="Google Shape;15555;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6" name="Google Shape;15556;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7" name="Google Shape;15557;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8" name="Google Shape;15558;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9" name="Google Shape;15559;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0" name="Google Shape;15560;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1" name="Google Shape;15561;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2" name="Google Shape;15562;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3" name="Google Shape;15563;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4" name="Google Shape;15564;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5" name="Google Shape;15565;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6" name="Google Shape;15566;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7" name="Google Shape;15567;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8" name="Google Shape;15568;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9" name="Google Shape;15569;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0" name="Google Shape;15570;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1" name="Google Shape;15571;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2" name="Google Shape;15572;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3" name="Google Shape;15573;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4" name="Google Shape;15574;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5" name="Google Shape;15575;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6" name="Google Shape;15576;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7" name="Google Shape;15577;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8" name="Google Shape;15578;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9" name="Google Shape;15579;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0" name="Google Shape;15580;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1" name="Google Shape;15581;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2" name="Google Shape;15582;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3" name="Google Shape;15583;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4" name="Google Shape;15584;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5" name="Google Shape;15585;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6" name="Google Shape;15586;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7" name="Google Shape;15587;p22"/>
            <p:cNvGrpSpPr/>
            <p:nvPr/>
          </p:nvGrpSpPr>
          <p:grpSpPr>
            <a:xfrm>
              <a:off x="109200" y="3968206"/>
              <a:ext cx="8925600" cy="33000"/>
              <a:chOff x="76200" y="76206"/>
              <a:chExt cx="8925600" cy="33000"/>
            </a:xfrm>
          </p:grpSpPr>
          <p:sp>
            <p:nvSpPr>
              <p:cNvPr id="15588" name="Google Shape;15588;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9" name="Google Shape;15589;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0" name="Google Shape;15590;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1" name="Google Shape;15591;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2" name="Google Shape;15592;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3" name="Google Shape;15593;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4" name="Google Shape;15594;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5" name="Google Shape;15595;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6" name="Google Shape;15596;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7" name="Google Shape;15597;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8" name="Google Shape;15598;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9" name="Google Shape;15599;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0" name="Google Shape;15600;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1" name="Google Shape;15601;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2" name="Google Shape;15602;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3" name="Google Shape;15603;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4" name="Google Shape;15604;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5" name="Google Shape;15605;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6" name="Google Shape;15606;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7" name="Google Shape;15607;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8" name="Google Shape;15608;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9" name="Google Shape;15609;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0" name="Google Shape;15610;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1" name="Google Shape;15611;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2" name="Google Shape;15612;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3" name="Google Shape;15613;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4" name="Google Shape;15614;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5" name="Google Shape;15615;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6" name="Google Shape;15616;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7" name="Google Shape;15617;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8" name="Google Shape;15618;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9" name="Google Shape;15619;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0" name="Google Shape;15620;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1" name="Google Shape;15621;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2" name="Google Shape;15622;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3" name="Google Shape;15623;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4" name="Google Shape;15624;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5" name="Google Shape;15625;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6" name="Google Shape;15626;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7" name="Google Shape;15627;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8" name="Google Shape;15628;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9" name="Google Shape;15629;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0" name="Google Shape;15630;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1" name="Google Shape;15631;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2" name="Google Shape;15632;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3" name="Google Shape;15633;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4" name="Google Shape;15634;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5" name="Google Shape;15635;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6" name="Google Shape;15636;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7" name="Google Shape;15637;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8" name="Google Shape;15638;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9" name="Google Shape;15639;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0" name="Google Shape;15640;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1" name="Google Shape;15641;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2" name="Google Shape;15642;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3" name="Google Shape;15643;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4" name="Google Shape;15644;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5" name="Google Shape;15645;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6" name="Google Shape;15646;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7" name="Google Shape;15647;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8" name="Google Shape;15648;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9" name="Google Shape;15649;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0" name="Google Shape;15650;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1" name="Google Shape;15651;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2" name="Google Shape;15652;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3" name="Google Shape;15653;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4" name="Google Shape;15654;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5" name="Google Shape;15655;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6" name="Google Shape;15656;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7" name="Google Shape;15657;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8" name="Google Shape;15658;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9" name="Google Shape;15659;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0" name="Google Shape;15660;p22"/>
            <p:cNvGrpSpPr/>
            <p:nvPr/>
          </p:nvGrpSpPr>
          <p:grpSpPr>
            <a:xfrm>
              <a:off x="109200" y="4079406"/>
              <a:ext cx="8925600" cy="33000"/>
              <a:chOff x="76200" y="76206"/>
              <a:chExt cx="8925600" cy="33000"/>
            </a:xfrm>
          </p:grpSpPr>
          <p:sp>
            <p:nvSpPr>
              <p:cNvPr id="15661" name="Google Shape;15661;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2" name="Google Shape;15662;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3" name="Google Shape;15663;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4" name="Google Shape;15664;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5" name="Google Shape;15665;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6" name="Google Shape;15666;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7" name="Google Shape;15667;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8" name="Google Shape;15668;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9" name="Google Shape;15669;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0" name="Google Shape;15670;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1" name="Google Shape;15671;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2" name="Google Shape;15672;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3" name="Google Shape;15673;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4" name="Google Shape;15674;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5" name="Google Shape;15675;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6" name="Google Shape;15676;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7" name="Google Shape;15677;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8" name="Google Shape;15678;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9" name="Google Shape;15679;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0" name="Google Shape;15680;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1" name="Google Shape;15681;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2" name="Google Shape;15682;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3" name="Google Shape;15683;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4" name="Google Shape;15684;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5" name="Google Shape;15685;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6" name="Google Shape;15686;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7" name="Google Shape;15687;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8" name="Google Shape;15688;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9" name="Google Shape;15689;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0" name="Google Shape;15690;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1" name="Google Shape;15691;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2" name="Google Shape;15692;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3" name="Google Shape;15693;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4" name="Google Shape;15694;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5" name="Google Shape;15695;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6" name="Google Shape;15696;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7" name="Google Shape;15697;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8" name="Google Shape;15698;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9" name="Google Shape;15699;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0" name="Google Shape;15700;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1" name="Google Shape;15701;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2" name="Google Shape;15702;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3" name="Google Shape;15703;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4" name="Google Shape;15704;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5" name="Google Shape;15705;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6" name="Google Shape;15706;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7" name="Google Shape;15707;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8" name="Google Shape;15708;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9" name="Google Shape;15709;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0" name="Google Shape;15710;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1" name="Google Shape;15711;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2" name="Google Shape;15712;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3" name="Google Shape;15713;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4" name="Google Shape;15714;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5" name="Google Shape;15715;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6" name="Google Shape;15716;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7" name="Google Shape;15717;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8" name="Google Shape;15718;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9" name="Google Shape;15719;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0" name="Google Shape;15720;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1" name="Google Shape;15721;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2" name="Google Shape;15722;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3" name="Google Shape;15723;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4" name="Google Shape;15724;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5" name="Google Shape;15725;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6" name="Google Shape;15726;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7" name="Google Shape;15727;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8" name="Google Shape;15728;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9" name="Google Shape;15729;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0" name="Google Shape;15730;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1" name="Google Shape;15731;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2" name="Google Shape;15732;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3" name="Google Shape;15733;p22"/>
            <p:cNvGrpSpPr/>
            <p:nvPr/>
          </p:nvGrpSpPr>
          <p:grpSpPr>
            <a:xfrm>
              <a:off x="109200" y="4190606"/>
              <a:ext cx="8925600" cy="33000"/>
              <a:chOff x="76200" y="76206"/>
              <a:chExt cx="8925600" cy="33000"/>
            </a:xfrm>
          </p:grpSpPr>
          <p:sp>
            <p:nvSpPr>
              <p:cNvPr id="15734" name="Google Shape;15734;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5" name="Google Shape;15735;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6" name="Google Shape;15736;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7" name="Google Shape;15737;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8" name="Google Shape;15738;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9" name="Google Shape;15739;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0" name="Google Shape;15740;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1" name="Google Shape;15741;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2" name="Google Shape;15742;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3" name="Google Shape;15743;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4" name="Google Shape;15744;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5" name="Google Shape;15745;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6" name="Google Shape;15746;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7" name="Google Shape;15747;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8" name="Google Shape;15748;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9" name="Google Shape;15749;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0" name="Google Shape;15750;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1" name="Google Shape;15751;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2" name="Google Shape;15752;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3" name="Google Shape;15753;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4" name="Google Shape;15754;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5" name="Google Shape;15755;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6" name="Google Shape;15756;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7" name="Google Shape;15757;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8" name="Google Shape;15758;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9" name="Google Shape;15759;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0" name="Google Shape;15760;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1" name="Google Shape;15761;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2" name="Google Shape;15762;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3" name="Google Shape;15763;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4" name="Google Shape;15764;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5" name="Google Shape;15765;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6" name="Google Shape;15766;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7" name="Google Shape;15767;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8" name="Google Shape;15768;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9" name="Google Shape;15769;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0" name="Google Shape;15770;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1" name="Google Shape;15771;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2" name="Google Shape;15772;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3" name="Google Shape;15773;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4" name="Google Shape;15774;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5" name="Google Shape;15775;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6" name="Google Shape;15776;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7" name="Google Shape;15777;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8" name="Google Shape;15778;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9" name="Google Shape;15779;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0" name="Google Shape;15780;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1" name="Google Shape;15781;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2" name="Google Shape;15782;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3" name="Google Shape;15783;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4" name="Google Shape;15784;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5" name="Google Shape;15785;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6" name="Google Shape;15786;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7" name="Google Shape;15787;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8" name="Google Shape;15788;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9" name="Google Shape;15789;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0" name="Google Shape;15790;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1" name="Google Shape;15791;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2" name="Google Shape;15792;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3" name="Google Shape;15793;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4" name="Google Shape;15794;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5" name="Google Shape;15795;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6" name="Google Shape;15796;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7" name="Google Shape;15797;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8" name="Google Shape;15798;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9" name="Google Shape;15799;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0" name="Google Shape;15800;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1" name="Google Shape;15801;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2" name="Google Shape;15802;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3" name="Google Shape;15803;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4" name="Google Shape;15804;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5" name="Google Shape;15805;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6" name="Google Shape;15806;p22"/>
            <p:cNvGrpSpPr/>
            <p:nvPr/>
          </p:nvGrpSpPr>
          <p:grpSpPr>
            <a:xfrm>
              <a:off x="109200" y="4301806"/>
              <a:ext cx="8925600" cy="33000"/>
              <a:chOff x="76200" y="76206"/>
              <a:chExt cx="8925600" cy="33000"/>
            </a:xfrm>
          </p:grpSpPr>
          <p:sp>
            <p:nvSpPr>
              <p:cNvPr id="15807" name="Google Shape;15807;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8" name="Google Shape;15808;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9" name="Google Shape;15809;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0" name="Google Shape;15810;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1" name="Google Shape;15811;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2" name="Google Shape;15812;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3" name="Google Shape;15813;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4" name="Google Shape;15814;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5" name="Google Shape;15815;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6" name="Google Shape;15816;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7" name="Google Shape;15817;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8" name="Google Shape;15818;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9" name="Google Shape;15819;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0" name="Google Shape;15820;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1" name="Google Shape;15821;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2" name="Google Shape;15822;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3" name="Google Shape;15823;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4" name="Google Shape;15824;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5" name="Google Shape;15825;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6" name="Google Shape;15826;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7" name="Google Shape;15827;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8" name="Google Shape;15828;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9" name="Google Shape;15829;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0" name="Google Shape;15830;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1" name="Google Shape;15831;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2" name="Google Shape;15832;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3" name="Google Shape;15833;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4" name="Google Shape;15834;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5" name="Google Shape;15835;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6" name="Google Shape;15836;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7" name="Google Shape;15837;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8" name="Google Shape;15838;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9" name="Google Shape;15839;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0" name="Google Shape;15840;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1" name="Google Shape;15841;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2" name="Google Shape;15842;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3" name="Google Shape;15843;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4" name="Google Shape;15844;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5" name="Google Shape;15845;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6" name="Google Shape;15846;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7" name="Google Shape;15847;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8" name="Google Shape;15848;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9" name="Google Shape;15849;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0" name="Google Shape;15850;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1" name="Google Shape;15851;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2" name="Google Shape;15852;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3" name="Google Shape;15853;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4" name="Google Shape;15854;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5" name="Google Shape;15855;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6" name="Google Shape;15856;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7" name="Google Shape;15857;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8" name="Google Shape;15858;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9" name="Google Shape;15859;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0" name="Google Shape;15860;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1" name="Google Shape;15861;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2" name="Google Shape;15862;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3" name="Google Shape;15863;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4" name="Google Shape;15864;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5" name="Google Shape;15865;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6" name="Google Shape;15866;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7" name="Google Shape;15867;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8" name="Google Shape;15868;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9" name="Google Shape;15869;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0" name="Google Shape;15870;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1" name="Google Shape;15871;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2" name="Google Shape;15872;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3" name="Google Shape;15873;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4" name="Google Shape;15874;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5" name="Google Shape;15875;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6" name="Google Shape;15876;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7" name="Google Shape;15877;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8" name="Google Shape;15878;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9" name="Google Shape;15879;p22"/>
          <p:cNvGrpSpPr/>
          <p:nvPr/>
        </p:nvGrpSpPr>
        <p:grpSpPr>
          <a:xfrm>
            <a:off x="8320098" y="4866112"/>
            <a:ext cx="510133" cy="78484"/>
            <a:chOff x="3521300" y="154525"/>
            <a:chExt cx="1256175" cy="193500"/>
          </a:xfrm>
        </p:grpSpPr>
        <p:sp>
          <p:nvSpPr>
            <p:cNvPr id="15880" name="Google Shape;15880;p2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1" name="Google Shape;15881;p2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2" name="Google Shape;15882;p2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3" name="Google Shape;15883;p2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15884"/>
        <p:cNvGrpSpPr/>
        <p:nvPr/>
      </p:nvGrpSpPr>
      <p:grpSpPr>
        <a:xfrm>
          <a:off x="0" y="0"/>
          <a:ext cx="0" cy="0"/>
          <a:chOff x="0" y="0"/>
          <a:chExt cx="0" cy="0"/>
        </a:xfrm>
      </p:grpSpPr>
      <p:grpSp>
        <p:nvGrpSpPr>
          <p:cNvPr id="15885" name="Google Shape;15885;p23"/>
          <p:cNvGrpSpPr/>
          <p:nvPr/>
        </p:nvGrpSpPr>
        <p:grpSpPr>
          <a:xfrm>
            <a:off x="313503" y="376409"/>
            <a:ext cx="8516819" cy="562035"/>
            <a:chOff x="313503" y="376409"/>
            <a:chExt cx="8516819" cy="562035"/>
          </a:xfrm>
        </p:grpSpPr>
        <p:sp>
          <p:nvSpPr>
            <p:cNvPr id="15886" name="Google Shape;15886;p23"/>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7" name="Google Shape;15887;p23"/>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8" name="Google Shape;15888;p23"/>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9" name="Google Shape;15889;p23"/>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0" name="Google Shape;15890;p23"/>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1" name="Google Shape;15891;p23"/>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2" name="Google Shape;15892;p23"/>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3" name="Google Shape;15893;p23"/>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4" name="Google Shape;15894;p23"/>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5" name="Google Shape;15895;p23"/>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6" name="Google Shape;15896;p23"/>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7" name="Google Shape;15897;p23"/>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8" name="Google Shape;15898;p23"/>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9" name="Google Shape;15899;p23"/>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0" name="Google Shape;15900;p23"/>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1" name="Google Shape;15901;p23"/>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2" name="Google Shape;15902;p23"/>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3" name="Google Shape;15903;p23"/>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4" name="Google Shape;15904;p23"/>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5" name="Google Shape;15905;p23"/>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6" name="Google Shape;15906;p23"/>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7" name="Google Shape;15907;p23"/>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8" name="Google Shape;15908;p23"/>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9" name="Google Shape;15909;p23"/>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0" name="Google Shape;15910;p23"/>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1" name="Google Shape;15911;p23"/>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2" name="Google Shape;15912;p23"/>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3" name="Google Shape;15913;p23"/>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4" name="Google Shape;15914;p23"/>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5" name="Google Shape;15915;p23"/>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6" name="Google Shape;15916;p23"/>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7" name="Google Shape;15917;p23"/>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8" name="Google Shape;15918;p23"/>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9" name="Google Shape;15919;p23"/>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0" name="Google Shape;15920;p23"/>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1" name="Google Shape;15921;p23"/>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2" name="Google Shape;15922;p23"/>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3" name="Google Shape;15923;p23"/>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4" name="Google Shape;15924;p23"/>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5" name="Google Shape;15925;p23"/>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6" name="Google Shape;15926;p23"/>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7" name="Google Shape;15927;p23"/>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8" name="Google Shape;15928;p23"/>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9" name="Google Shape;15929;p23"/>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0" name="Google Shape;15930;p23"/>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1" name="Google Shape;15931;p23"/>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2" name="Google Shape;15932;p23"/>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3" name="Google Shape;15933;p23"/>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77200" y="2403712"/>
            <a:ext cx="7589400" cy="889800"/>
          </a:xfrm>
          <a:prstGeom prst="rect">
            <a:avLst/>
          </a:prstGeom>
          <a:noFill/>
        </p:spPr>
        <p:txBody>
          <a:bodyPr spcFirstLastPara="1" wrap="square" lIns="91425" tIns="64000"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748993" y="1245477"/>
            <a:ext cx="1645800" cy="1097400"/>
          </a:xfrm>
          <a:prstGeom prst="rect">
            <a:avLst/>
          </a:prstGeom>
          <a:solidFill>
            <a:schemeClr val="lt1"/>
          </a:solidFill>
        </p:spPr>
        <p:txBody>
          <a:bodyPr spcFirstLastPara="1" wrap="square" lIns="91425" tIns="64000"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14600" y="3228877"/>
            <a:ext cx="4572000" cy="457200"/>
          </a:xfrm>
          <a:prstGeom prst="rect">
            <a:avLst/>
          </a:prstGeom>
          <a:solidFill>
            <a:schemeClr val="lt1"/>
          </a:solidFill>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4" name="Google Shape;124;p6"/>
          <p:cNvGrpSpPr/>
          <p:nvPr/>
        </p:nvGrpSpPr>
        <p:grpSpPr>
          <a:xfrm>
            <a:off x="313503" y="376409"/>
            <a:ext cx="8516819" cy="562035"/>
            <a:chOff x="313503" y="376409"/>
            <a:chExt cx="8516819" cy="562035"/>
          </a:xfrm>
        </p:grpSpPr>
        <p:sp>
          <p:nvSpPr>
            <p:cNvPr id="125" name="Google Shape;125;p6"/>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7"/>
          <p:cNvSpPr txBox="1">
            <a:spLocks noGrp="1"/>
          </p:cNvSpPr>
          <p:nvPr>
            <p:ph type="body" idx="1"/>
          </p:nvPr>
        </p:nvSpPr>
        <p:spPr>
          <a:xfrm>
            <a:off x="1165513" y="2130725"/>
            <a:ext cx="4480500" cy="2286000"/>
          </a:xfrm>
          <a:prstGeom prst="rect">
            <a:avLst/>
          </a:prstGeom>
        </p:spPr>
        <p:txBody>
          <a:bodyPr spcFirstLastPara="1" wrap="square" lIns="0" tIns="0" rIns="0" bIns="0" anchor="t" anchorCtr="0">
            <a:noAutofit/>
          </a:bodyPr>
          <a:lstStyle>
            <a:lvl1pPr marL="457200" lvl="0" indent="-317500" rtl="0">
              <a:lnSpc>
                <a:spcPct val="115000"/>
              </a:lnSpc>
              <a:spcBef>
                <a:spcPts val="0"/>
              </a:spcBef>
              <a:spcAft>
                <a:spcPts val="0"/>
              </a:spcAft>
              <a:buClr>
                <a:schemeClr val="dk2"/>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75" name="Google Shape;175;p7"/>
          <p:cNvSpPr txBox="1">
            <a:spLocks noGrp="1"/>
          </p:cNvSpPr>
          <p:nvPr>
            <p:ph type="title"/>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76" name="Google Shape;176;p7"/>
          <p:cNvGrpSpPr/>
          <p:nvPr/>
        </p:nvGrpSpPr>
        <p:grpSpPr>
          <a:xfrm>
            <a:off x="313503" y="376409"/>
            <a:ext cx="8516819" cy="562035"/>
            <a:chOff x="313503" y="376409"/>
            <a:chExt cx="8516819" cy="562035"/>
          </a:xfrm>
        </p:grpSpPr>
        <p:sp>
          <p:nvSpPr>
            <p:cNvPr id="177" name="Google Shape;177;p7"/>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txBox="1">
            <a:spLocks noGrp="1"/>
          </p:cNvSpPr>
          <p:nvPr>
            <p:ph type="body" idx="2"/>
          </p:nvPr>
        </p:nvSpPr>
        <p:spPr>
          <a:xfrm>
            <a:off x="6332692" y="2130725"/>
            <a:ext cx="1664100" cy="2286000"/>
          </a:xfrm>
          <a:prstGeom prst="rect">
            <a:avLst/>
          </a:prstGeom>
        </p:spPr>
        <p:txBody>
          <a:bodyPr spcFirstLastPara="1" wrap="square" lIns="0" tIns="0" rIns="0" bIns="0" anchor="t" anchorCtr="0">
            <a:noAutofit/>
          </a:bodyPr>
          <a:lstStyle>
            <a:lvl1pPr marL="457200" lvl="0" indent="-317500" rtl="0">
              <a:lnSpc>
                <a:spcPct val="115000"/>
              </a:lnSpc>
              <a:spcBef>
                <a:spcPts val="0"/>
              </a:spcBef>
              <a:spcAft>
                <a:spcPts val="0"/>
              </a:spcAft>
              <a:buClr>
                <a:schemeClr val="lt2"/>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9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652"/>
        <p:cNvGrpSpPr/>
        <p:nvPr/>
      </p:nvGrpSpPr>
      <p:grpSpPr>
        <a:xfrm>
          <a:off x="0" y="0"/>
          <a:ext cx="0" cy="0"/>
          <a:chOff x="0" y="0"/>
          <a:chExt cx="0" cy="0"/>
        </a:xfrm>
      </p:grpSpPr>
      <p:sp>
        <p:nvSpPr>
          <p:cNvPr id="11653" name="Google Shape;11653;p14"/>
          <p:cNvSpPr txBox="1">
            <a:spLocks noGrp="1"/>
          </p:cNvSpPr>
          <p:nvPr>
            <p:ph type="subTitle" idx="1"/>
          </p:nvPr>
        </p:nvSpPr>
        <p:spPr>
          <a:xfrm>
            <a:off x="720000" y="1569663"/>
            <a:ext cx="2560200" cy="2743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54" name="Google Shape;11654;p14"/>
          <p:cNvSpPr txBox="1">
            <a:spLocks noGrp="1"/>
          </p:cNvSpPr>
          <p:nvPr>
            <p:ph type="title"/>
          </p:nvPr>
        </p:nvSpPr>
        <p:spPr>
          <a:xfrm>
            <a:off x="313700" y="368725"/>
            <a:ext cx="85167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655" name="Google Shape;11655;p14"/>
          <p:cNvGrpSpPr/>
          <p:nvPr/>
        </p:nvGrpSpPr>
        <p:grpSpPr>
          <a:xfrm>
            <a:off x="313503" y="376409"/>
            <a:ext cx="8516819" cy="562035"/>
            <a:chOff x="313503" y="376409"/>
            <a:chExt cx="8516819" cy="562035"/>
          </a:xfrm>
        </p:grpSpPr>
        <p:sp>
          <p:nvSpPr>
            <p:cNvPr id="11656" name="Google Shape;11656;p14"/>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7" name="Google Shape;11657;p14"/>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8" name="Google Shape;11658;p14"/>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9" name="Google Shape;11659;p14"/>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0" name="Google Shape;11660;p14"/>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1" name="Google Shape;11661;p14"/>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2" name="Google Shape;11662;p14"/>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3" name="Google Shape;11663;p14"/>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4" name="Google Shape;11664;p14"/>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5" name="Google Shape;11665;p14"/>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6" name="Google Shape;11666;p14"/>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7" name="Google Shape;11667;p14"/>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8" name="Google Shape;11668;p14"/>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9" name="Google Shape;11669;p14"/>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0" name="Google Shape;11670;p14"/>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1" name="Google Shape;11671;p14"/>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2" name="Google Shape;11672;p14"/>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3" name="Google Shape;11673;p14"/>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4" name="Google Shape;11674;p14"/>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5" name="Google Shape;11675;p14"/>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6" name="Google Shape;11676;p14"/>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7" name="Google Shape;11677;p14"/>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8" name="Google Shape;11678;p14"/>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9" name="Google Shape;11679;p14"/>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0" name="Google Shape;11680;p14"/>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1" name="Google Shape;11681;p14"/>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2" name="Google Shape;11682;p14"/>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3" name="Google Shape;11683;p14"/>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4" name="Google Shape;11684;p14"/>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5" name="Google Shape;11685;p14"/>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6" name="Google Shape;11686;p14"/>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7" name="Google Shape;11687;p14"/>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8" name="Google Shape;11688;p14"/>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9" name="Google Shape;11689;p14"/>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0" name="Google Shape;11690;p14"/>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1" name="Google Shape;11691;p14"/>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2" name="Google Shape;11692;p14"/>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3" name="Google Shape;11693;p14"/>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4" name="Google Shape;11694;p14"/>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5" name="Google Shape;11695;p14"/>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6" name="Google Shape;11696;p14"/>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7" name="Google Shape;11697;p14"/>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8" name="Google Shape;11698;p14"/>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9" name="Google Shape;11699;p14"/>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0" name="Google Shape;11700;p14"/>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1" name="Google Shape;11701;p14"/>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2" name="Google Shape;11702;p14"/>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3" name="Google Shape;11703;p14"/>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1756"/>
        <p:cNvGrpSpPr/>
        <p:nvPr/>
      </p:nvGrpSpPr>
      <p:grpSpPr>
        <a:xfrm>
          <a:off x="0" y="0"/>
          <a:ext cx="0" cy="0"/>
          <a:chOff x="0" y="0"/>
          <a:chExt cx="0" cy="0"/>
        </a:xfrm>
      </p:grpSpPr>
      <p:sp>
        <p:nvSpPr>
          <p:cNvPr id="11757" name="Google Shape;11757;p16"/>
          <p:cNvSpPr txBox="1">
            <a:spLocks noGrp="1"/>
          </p:cNvSpPr>
          <p:nvPr>
            <p:ph type="title"/>
          </p:nvPr>
        </p:nvSpPr>
        <p:spPr>
          <a:xfrm>
            <a:off x="720000" y="2571738"/>
            <a:ext cx="2336400" cy="4572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58" name="Google Shape;11758;p16"/>
          <p:cNvSpPr txBox="1">
            <a:spLocks noGrp="1"/>
          </p:cNvSpPr>
          <p:nvPr>
            <p:ph type="subTitle" idx="1"/>
          </p:nvPr>
        </p:nvSpPr>
        <p:spPr>
          <a:xfrm>
            <a:off x="720000" y="3028938"/>
            <a:ext cx="2336400" cy="640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59" name="Google Shape;11759;p16"/>
          <p:cNvSpPr txBox="1">
            <a:spLocks noGrp="1"/>
          </p:cNvSpPr>
          <p:nvPr>
            <p:ph type="title" idx="2"/>
          </p:nvPr>
        </p:nvSpPr>
        <p:spPr>
          <a:xfrm>
            <a:off x="3403800" y="2571738"/>
            <a:ext cx="2336400" cy="4572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60" name="Google Shape;11760;p16"/>
          <p:cNvSpPr txBox="1">
            <a:spLocks noGrp="1"/>
          </p:cNvSpPr>
          <p:nvPr>
            <p:ph type="subTitle" idx="3"/>
          </p:nvPr>
        </p:nvSpPr>
        <p:spPr>
          <a:xfrm>
            <a:off x="3403800" y="3028938"/>
            <a:ext cx="2336400" cy="640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61" name="Google Shape;11761;p16"/>
          <p:cNvSpPr txBox="1">
            <a:spLocks noGrp="1"/>
          </p:cNvSpPr>
          <p:nvPr>
            <p:ph type="title" idx="4"/>
          </p:nvPr>
        </p:nvSpPr>
        <p:spPr>
          <a:xfrm>
            <a:off x="6087600" y="2571738"/>
            <a:ext cx="2336400" cy="4572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62" name="Google Shape;11762;p16"/>
          <p:cNvSpPr txBox="1">
            <a:spLocks noGrp="1"/>
          </p:cNvSpPr>
          <p:nvPr>
            <p:ph type="subTitle" idx="5"/>
          </p:nvPr>
        </p:nvSpPr>
        <p:spPr>
          <a:xfrm>
            <a:off x="6087600" y="3028938"/>
            <a:ext cx="2336400" cy="640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63" name="Google Shape;11763;p16"/>
          <p:cNvSpPr txBox="1">
            <a:spLocks noGrp="1"/>
          </p:cNvSpPr>
          <p:nvPr>
            <p:ph type="title" idx="6"/>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764" name="Google Shape;11764;p16"/>
          <p:cNvGrpSpPr/>
          <p:nvPr/>
        </p:nvGrpSpPr>
        <p:grpSpPr>
          <a:xfrm>
            <a:off x="313503" y="376409"/>
            <a:ext cx="8516819" cy="562035"/>
            <a:chOff x="313503" y="376409"/>
            <a:chExt cx="8516819" cy="562035"/>
          </a:xfrm>
        </p:grpSpPr>
        <p:sp>
          <p:nvSpPr>
            <p:cNvPr id="11765" name="Google Shape;11765;p16"/>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6" name="Google Shape;11766;p16"/>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7" name="Google Shape;11767;p16"/>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8" name="Google Shape;11768;p16"/>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9" name="Google Shape;11769;p16"/>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0" name="Google Shape;11770;p16"/>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1" name="Google Shape;11771;p16"/>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2" name="Google Shape;11772;p16"/>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3" name="Google Shape;11773;p16"/>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4" name="Google Shape;11774;p16"/>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5" name="Google Shape;11775;p16"/>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6" name="Google Shape;11776;p16"/>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7" name="Google Shape;11777;p16"/>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8" name="Google Shape;11778;p16"/>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9" name="Google Shape;11779;p16"/>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0" name="Google Shape;11780;p16"/>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1" name="Google Shape;11781;p16"/>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2" name="Google Shape;11782;p16"/>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3" name="Google Shape;11783;p16"/>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4" name="Google Shape;11784;p16"/>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5" name="Google Shape;11785;p16"/>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6" name="Google Shape;11786;p16"/>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7" name="Google Shape;11787;p16"/>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8" name="Google Shape;11788;p16"/>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9" name="Google Shape;11789;p16"/>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0" name="Google Shape;11790;p16"/>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1" name="Google Shape;11791;p16"/>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2" name="Google Shape;11792;p16"/>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3" name="Google Shape;11793;p16"/>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4" name="Google Shape;11794;p16"/>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5" name="Google Shape;11795;p16"/>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6" name="Google Shape;11796;p16"/>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7" name="Google Shape;11797;p16"/>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8" name="Google Shape;11798;p16"/>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9" name="Google Shape;11799;p16"/>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0" name="Google Shape;11800;p16"/>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1" name="Google Shape;11801;p16"/>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2" name="Google Shape;11802;p16"/>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3" name="Google Shape;11803;p16"/>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4" name="Google Shape;11804;p16"/>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5" name="Google Shape;11805;p16"/>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6" name="Google Shape;11806;p16"/>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7" name="Google Shape;11807;p16"/>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8" name="Google Shape;11808;p16"/>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9" name="Google Shape;11809;p16"/>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0" name="Google Shape;11810;p16"/>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1" name="Google Shape;11811;p16"/>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2" name="Google Shape;11812;p16"/>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_3">
    <p:spTree>
      <p:nvGrpSpPr>
        <p:cNvPr id="1" name="Shape 12391"/>
        <p:cNvGrpSpPr/>
        <p:nvPr/>
      </p:nvGrpSpPr>
      <p:grpSpPr>
        <a:xfrm>
          <a:off x="0" y="0"/>
          <a:ext cx="0" cy="0"/>
          <a:chOff x="0" y="0"/>
          <a:chExt cx="0" cy="0"/>
        </a:xfrm>
      </p:grpSpPr>
      <p:sp>
        <p:nvSpPr>
          <p:cNvPr id="12392" name="Google Shape;12392;p19"/>
          <p:cNvSpPr txBox="1">
            <a:spLocks noGrp="1"/>
          </p:cNvSpPr>
          <p:nvPr>
            <p:ph type="title"/>
          </p:nvPr>
        </p:nvSpPr>
        <p:spPr>
          <a:xfrm>
            <a:off x="720000" y="1674523"/>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93" name="Google Shape;12393;p19"/>
          <p:cNvSpPr txBox="1">
            <a:spLocks noGrp="1"/>
          </p:cNvSpPr>
          <p:nvPr>
            <p:ph type="subTitle" idx="1"/>
          </p:nvPr>
        </p:nvSpPr>
        <p:spPr>
          <a:xfrm>
            <a:off x="720000" y="2126021"/>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94" name="Google Shape;12394;p19"/>
          <p:cNvSpPr txBox="1">
            <a:spLocks noGrp="1"/>
          </p:cNvSpPr>
          <p:nvPr>
            <p:ph type="title" idx="2"/>
          </p:nvPr>
        </p:nvSpPr>
        <p:spPr>
          <a:xfrm>
            <a:off x="720000" y="3203855"/>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95" name="Google Shape;12395;p19"/>
          <p:cNvSpPr txBox="1">
            <a:spLocks noGrp="1"/>
          </p:cNvSpPr>
          <p:nvPr>
            <p:ph type="subTitle" idx="3"/>
          </p:nvPr>
        </p:nvSpPr>
        <p:spPr>
          <a:xfrm>
            <a:off x="720000" y="3655353"/>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96" name="Google Shape;12396;p19"/>
          <p:cNvSpPr txBox="1">
            <a:spLocks noGrp="1"/>
          </p:cNvSpPr>
          <p:nvPr>
            <p:ph type="title" idx="4"/>
          </p:nvPr>
        </p:nvSpPr>
        <p:spPr>
          <a:xfrm>
            <a:off x="3421244" y="3203855"/>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97" name="Google Shape;12397;p19"/>
          <p:cNvSpPr txBox="1">
            <a:spLocks noGrp="1"/>
          </p:cNvSpPr>
          <p:nvPr>
            <p:ph type="subTitle" idx="5"/>
          </p:nvPr>
        </p:nvSpPr>
        <p:spPr>
          <a:xfrm>
            <a:off x="3421244" y="3655353"/>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98" name="Google Shape;12398;p19"/>
          <p:cNvSpPr txBox="1">
            <a:spLocks noGrp="1"/>
          </p:cNvSpPr>
          <p:nvPr>
            <p:ph type="title" idx="6"/>
          </p:nvPr>
        </p:nvSpPr>
        <p:spPr>
          <a:xfrm>
            <a:off x="3421244" y="1674523"/>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99" name="Google Shape;12399;p19"/>
          <p:cNvSpPr txBox="1">
            <a:spLocks noGrp="1"/>
          </p:cNvSpPr>
          <p:nvPr>
            <p:ph type="subTitle" idx="7"/>
          </p:nvPr>
        </p:nvSpPr>
        <p:spPr>
          <a:xfrm>
            <a:off x="3421244" y="2126021"/>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00" name="Google Shape;12400;p19"/>
          <p:cNvSpPr txBox="1">
            <a:spLocks noGrp="1"/>
          </p:cNvSpPr>
          <p:nvPr>
            <p:ph type="title" idx="8"/>
          </p:nvPr>
        </p:nvSpPr>
        <p:spPr>
          <a:xfrm>
            <a:off x="6122487" y="3203855"/>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01" name="Google Shape;12401;p19"/>
          <p:cNvSpPr txBox="1">
            <a:spLocks noGrp="1"/>
          </p:cNvSpPr>
          <p:nvPr>
            <p:ph type="subTitle" idx="9"/>
          </p:nvPr>
        </p:nvSpPr>
        <p:spPr>
          <a:xfrm>
            <a:off x="6122487" y="3655353"/>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02" name="Google Shape;12402;p19"/>
          <p:cNvSpPr txBox="1">
            <a:spLocks noGrp="1"/>
          </p:cNvSpPr>
          <p:nvPr>
            <p:ph type="title" idx="13"/>
          </p:nvPr>
        </p:nvSpPr>
        <p:spPr>
          <a:xfrm>
            <a:off x="6122487" y="1674523"/>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03" name="Google Shape;12403;p19"/>
          <p:cNvSpPr txBox="1">
            <a:spLocks noGrp="1"/>
          </p:cNvSpPr>
          <p:nvPr>
            <p:ph type="subTitle" idx="14"/>
          </p:nvPr>
        </p:nvSpPr>
        <p:spPr>
          <a:xfrm>
            <a:off x="6122487" y="2126021"/>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04" name="Google Shape;12404;p19"/>
          <p:cNvSpPr txBox="1">
            <a:spLocks noGrp="1"/>
          </p:cNvSpPr>
          <p:nvPr>
            <p:ph type="title" idx="15"/>
          </p:nvPr>
        </p:nvSpPr>
        <p:spPr>
          <a:xfrm>
            <a:off x="720025"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405" name="Google Shape;12405;p19"/>
          <p:cNvGrpSpPr/>
          <p:nvPr/>
        </p:nvGrpSpPr>
        <p:grpSpPr>
          <a:xfrm>
            <a:off x="313503" y="376409"/>
            <a:ext cx="8516819" cy="562035"/>
            <a:chOff x="313503" y="376409"/>
            <a:chExt cx="8516819" cy="562035"/>
          </a:xfrm>
        </p:grpSpPr>
        <p:sp>
          <p:nvSpPr>
            <p:cNvPr id="12406" name="Google Shape;12406;p19"/>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7" name="Google Shape;12407;p19"/>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8" name="Google Shape;12408;p19"/>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9" name="Google Shape;12409;p19"/>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0" name="Google Shape;12410;p19"/>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1" name="Google Shape;12411;p19"/>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2" name="Google Shape;12412;p19"/>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3" name="Google Shape;12413;p19"/>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4" name="Google Shape;12414;p19"/>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5" name="Google Shape;12415;p19"/>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6" name="Google Shape;12416;p19"/>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7" name="Google Shape;12417;p19"/>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8" name="Google Shape;12418;p19"/>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9" name="Google Shape;12419;p19"/>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0" name="Google Shape;12420;p19"/>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1" name="Google Shape;12421;p19"/>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2" name="Google Shape;12422;p19"/>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3" name="Google Shape;12423;p19"/>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4" name="Google Shape;12424;p19"/>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5" name="Google Shape;12425;p19"/>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6" name="Google Shape;12426;p19"/>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7" name="Google Shape;12427;p19"/>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8" name="Google Shape;12428;p19"/>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9" name="Google Shape;12429;p19"/>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0" name="Google Shape;12430;p19"/>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1" name="Google Shape;12431;p19"/>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2" name="Google Shape;12432;p19"/>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3" name="Google Shape;12433;p19"/>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4" name="Google Shape;12434;p19"/>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5" name="Google Shape;12435;p19"/>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6" name="Google Shape;12436;p19"/>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7" name="Google Shape;12437;p19"/>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8" name="Google Shape;12438;p19"/>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9" name="Google Shape;12439;p19"/>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0" name="Google Shape;12440;p19"/>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1" name="Google Shape;12441;p19"/>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2" name="Google Shape;12442;p19"/>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3" name="Google Shape;12443;p19"/>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4" name="Google Shape;12444;p19"/>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5" name="Google Shape;12445;p19"/>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6" name="Google Shape;12446;p19"/>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7" name="Google Shape;12447;p19"/>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8" name="Google Shape;12448;p19"/>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9" name="Google Shape;12449;p19"/>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0" name="Google Shape;12450;p19"/>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1" name="Google Shape;12451;p19"/>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2" name="Google Shape;12452;p19"/>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3" name="Google Shape;12453;p19"/>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5">
    <p:spTree>
      <p:nvGrpSpPr>
        <p:cNvPr id="1" name="Shape 12454"/>
        <p:cNvGrpSpPr/>
        <p:nvPr/>
      </p:nvGrpSpPr>
      <p:grpSpPr>
        <a:xfrm>
          <a:off x="0" y="0"/>
          <a:ext cx="0" cy="0"/>
          <a:chOff x="0" y="0"/>
          <a:chExt cx="0" cy="0"/>
        </a:xfrm>
      </p:grpSpPr>
      <p:sp>
        <p:nvSpPr>
          <p:cNvPr id="12455" name="Google Shape;12455;p20"/>
          <p:cNvSpPr txBox="1">
            <a:spLocks noGrp="1"/>
          </p:cNvSpPr>
          <p:nvPr>
            <p:ph type="title"/>
          </p:nvPr>
        </p:nvSpPr>
        <p:spPr>
          <a:xfrm>
            <a:off x="1820281" y="1620050"/>
            <a:ext cx="2409300" cy="457200"/>
          </a:xfrm>
          <a:prstGeom prst="rect">
            <a:avLst/>
          </a:prstGeom>
        </p:spPr>
        <p:txBody>
          <a:bodyPr spcFirstLastPara="1" wrap="square" lIns="91425" tIns="64000"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56" name="Google Shape;12456;p20"/>
          <p:cNvSpPr txBox="1">
            <a:spLocks noGrp="1"/>
          </p:cNvSpPr>
          <p:nvPr>
            <p:ph type="subTitle" idx="1"/>
          </p:nvPr>
        </p:nvSpPr>
        <p:spPr>
          <a:xfrm>
            <a:off x="1820281" y="2077250"/>
            <a:ext cx="2409300" cy="665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57" name="Google Shape;12457;p20"/>
          <p:cNvSpPr txBox="1">
            <a:spLocks noGrp="1"/>
          </p:cNvSpPr>
          <p:nvPr>
            <p:ph type="title" idx="2"/>
          </p:nvPr>
        </p:nvSpPr>
        <p:spPr>
          <a:xfrm>
            <a:off x="5777829" y="1620050"/>
            <a:ext cx="2409300" cy="457200"/>
          </a:xfrm>
          <a:prstGeom prst="rect">
            <a:avLst/>
          </a:prstGeom>
        </p:spPr>
        <p:txBody>
          <a:bodyPr spcFirstLastPara="1" wrap="square" lIns="91425" tIns="64000"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58" name="Google Shape;12458;p20"/>
          <p:cNvSpPr txBox="1">
            <a:spLocks noGrp="1"/>
          </p:cNvSpPr>
          <p:nvPr>
            <p:ph type="subTitle" idx="3"/>
          </p:nvPr>
        </p:nvSpPr>
        <p:spPr>
          <a:xfrm>
            <a:off x="5777824" y="2077250"/>
            <a:ext cx="2409300" cy="665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59" name="Google Shape;12459;p20"/>
          <p:cNvSpPr txBox="1">
            <a:spLocks noGrp="1"/>
          </p:cNvSpPr>
          <p:nvPr>
            <p:ph type="title" idx="4"/>
          </p:nvPr>
        </p:nvSpPr>
        <p:spPr>
          <a:xfrm>
            <a:off x="1820281" y="3204050"/>
            <a:ext cx="2409300" cy="457200"/>
          </a:xfrm>
          <a:prstGeom prst="rect">
            <a:avLst/>
          </a:prstGeom>
        </p:spPr>
        <p:txBody>
          <a:bodyPr spcFirstLastPara="1" wrap="square" lIns="91425" tIns="64000"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60" name="Google Shape;12460;p20"/>
          <p:cNvSpPr txBox="1">
            <a:spLocks noGrp="1"/>
          </p:cNvSpPr>
          <p:nvPr>
            <p:ph type="subTitle" idx="5"/>
          </p:nvPr>
        </p:nvSpPr>
        <p:spPr>
          <a:xfrm>
            <a:off x="1820281" y="3661250"/>
            <a:ext cx="2409300" cy="665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61" name="Google Shape;12461;p20"/>
          <p:cNvSpPr txBox="1">
            <a:spLocks noGrp="1"/>
          </p:cNvSpPr>
          <p:nvPr>
            <p:ph type="title" idx="6"/>
          </p:nvPr>
        </p:nvSpPr>
        <p:spPr>
          <a:xfrm>
            <a:off x="5777829" y="3204050"/>
            <a:ext cx="2409300" cy="457200"/>
          </a:xfrm>
          <a:prstGeom prst="rect">
            <a:avLst/>
          </a:prstGeom>
        </p:spPr>
        <p:txBody>
          <a:bodyPr spcFirstLastPara="1" wrap="square" lIns="91425" tIns="64000"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62" name="Google Shape;12462;p20"/>
          <p:cNvSpPr txBox="1">
            <a:spLocks noGrp="1"/>
          </p:cNvSpPr>
          <p:nvPr>
            <p:ph type="subTitle" idx="7"/>
          </p:nvPr>
        </p:nvSpPr>
        <p:spPr>
          <a:xfrm>
            <a:off x="5777824" y="3661250"/>
            <a:ext cx="2409300" cy="665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63" name="Google Shape;12463;p20"/>
          <p:cNvSpPr txBox="1">
            <a:spLocks noGrp="1"/>
          </p:cNvSpPr>
          <p:nvPr>
            <p:ph type="title" idx="8"/>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464" name="Google Shape;12464;p20"/>
          <p:cNvGrpSpPr/>
          <p:nvPr/>
        </p:nvGrpSpPr>
        <p:grpSpPr>
          <a:xfrm>
            <a:off x="313503" y="376409"/>
            <a:ext cx="8516819" cy="562035"/>
            <a:chOff x="313503" y="376409"/>
            <a:chExt cx="8516819" cy="562035"/>
          </a:xfrm>
        </p:grpSpPr>
        <p:sp>
          <p:nvSpPr>
            <p:cNvPr id="12465" name="Google Shape;12465;p20"/>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6" name="Google Shape;12466;p20"/>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7" name="Google Shape;12467;p20"/>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8" name="Google Shape;12468;p20"/>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9" name="Google Shape;12469;p20"/>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0" name="Google Shape;12470;p20"/>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1" name="Google Shape;12471;p20"/>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2" name="Google Shape;12472;p20"/>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3" name="Google Shape;12473;p20"/>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4" name="Google Shape;12474;p20"/>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5" name="Google Shape;12475;p20"/>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6" name="Google Shape;12476;p20"/>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7" name="Google Shape;12477;p20"/>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8" name="Google Shape;12478;p20"/>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9" name="Google Shape;12479;p20"/>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0" name="Google Shape;12480;p20"/>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1" name="Google Shape;12481;p20"/>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2" name="Google Shape;12482;p20"/>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3" name="Google Shape;12483;p20"/>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4" name="Google Shape;12484;p20"/>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5" name="Google Shape;12485;p20"/>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6" name="Google Shape;12486;p20"/>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7" name="Google Shape;12487;p20"/>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8" name="Google Shape;12488;p20"/>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9" name="Google Shape;12489;p20"/>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0" name="Google Shape;12490;p20"/>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1" name="Google Shape;12491;p20"/>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2" name="Google Shape;12492;p20"/>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3" name="Google Shape;12493;p20"/>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4" name="Google Shape;12494;p20"/>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5" name="Google Shape;12495;p20"/>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6" name="Google Shape;12496;p20"/>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7" name="Google Shape;12497;p20"/>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8" name="Google Shape;12498;p20"/>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9" name="Google Shape;12499;p20"/>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0" name="Google Shape;12500;p20"/>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1" name="Google Shape;12501;p20"/>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2" name="Google Shape;12502;p20"/>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3" name="Google Shape;12503;p20"/>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4" name="Google Shape;12504;p20"/>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5" name="Google Shape;12505;p20"/>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6" name="Google Shape;12506;p20"/>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7" name="Google Shape;12507;p20"/>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8" name="Google Shape;12508;p20"/>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9" name="Google Shape;12509;p20"/>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0" name="Google Shape;12510;p20"/>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1" name="Google Shape;12511;p20"/>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2" name="Google Shape;12512;p20"/>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640" y="365760"/>
            <a:ext cx="8037600" cy="567000"/>
          </a:xfrm>
          <a:prstGeom prst="rect">
            <a:avLst/>
          </a:prstGeom>
          <a:noFill/>
          <a:ln>
            <a:noFill/>
          </a:ln>
        </p:spPr>
        <p:txBody>
          <a:bodyPr spcFirstLastPara="1" wrap="square" lIns="91425" tIns="64000" rIns="91425" bIns="91425" anchor="t" anchorCtr="0">
            <a:noAutofit/>
          </a:bodyPr>
          <a:lstStyle>
            <a:lvl1pPr lvl="0"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2pPr>
            <a:lvl3pPr lvl="2"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3pPr>
            <a:lvl4pPr lvl="3"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4pPr>
            <a:lvl5pPr lvl="4"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5pPr>
            <a:lvl6pPr lvl="5"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6pPr>
            <a:lvl7pPr lvl="6"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7pPr>
            <a:lvl8pPr lvl="7"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8pPr>
            <a:lvl9pPr lvl="8"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0" tIns="0" rIns="0" bIns="0"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60" r:id="rId6"/>
    <p:sldLayoutId id="2147483662" r:id="rId7"/>
    <p:sldLayoutId id="2147483665" r:id="rId8"/>
    <p:sldLayoutId id="2147483666" r:id="rId9"/>
    <p:sldLayoutId id="2147483667"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laravel.com/docs/8.x" TargetMode="External"/><Relationship Id="rId7" Type="http://schemas.openxmlformats.org/officeDocument/2006/relationships/hyperlink" Target="https://www.visual-paradigm.com/tutorials"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https://www.postman.com/" TargetMode="External"/><Relationship Id="rId5" Type="http://schemas.openxmlformats.org/officeDocument/2006/relationships/hyperlink" Target="https://vuex.vuejs.org/" TargetMode="External"/><Relationship Id="rId4" Type="http://schemas.openxmlformats.org/officeDocument/2006/relationships/hyperlink" Target="https://vuejs.org/"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43"/>
        <p:cNvGrpSpPr/>
        <p:nvPr/>
      </p:nvGrpSpPr>
      <p:grpSpPr>
        <a:xfrm>
          <a:off x="0" y="0"/>
          <a:ext cx="0" cy="0"/>
          <a:chOff x="0" y="0"/>
          <a:chExt cx="0" cy="0"/>
        </a:xfrm>
      </p:grpSpPr>
      <p:grpSp>
        <p:nvGrpSpPr>
          <p:cNvPr id="15944" name="Google Shape;15944;p27"/>
          <p:cNvGrpSpPr/>
          <p:nvPr/>
        </p:nvGrpSpPr>
        <p:grpSpPr>
          <a:xfrm>
            <a:off x="313503" y="540001"/>
            <a:ext cx="8516808" cy="4063556"/>
            <a:chOff x="313503" y="540001"/>
            <a:chExt cx="8516808" cy="4063556"/>
          </a:xfrm>
        </p:grpSpPr>
        <p:sp>
          <p:nvSpPr>
            <p:cNvPr id="15945" name="Google Shape;15945;p27"/>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6" name="Google Shape;15946;p27"/>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7" name="Google Shape;15947;p27"/>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8" name="Google Shape;15948;p27"/>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9" name="Google Shape;15949;p27"/>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0" name="Google Shape;15950;p27"/>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1" name="Google Shape;15951;p27"/>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2" name="Google Shape;15952;p27"/>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3" name="Google Shape;15953;p27"/>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4" name="Google Shape;15954;p27"/>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5" name="Google Shape;15955;p27"/>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6" name="Google Shape;15956;p27"/>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7" name="Google Shape;15957;p27"/>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8" name="Google Shape;15958;p27"/>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9" name="Google Shape;15959;p27"/>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0" name="Google Shape;15960;p27"/>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1" name="Google Shape;15961;p27"/>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2" name="Google Shape;15962;p27"/>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3" name="Google Shape;15963;p27"/>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4" name="Google Shape;15964;p27"/>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5" name="Google Shape;15965;p27"/>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6" name="Google Shape;15966;p27"/>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7" name="Google Shape;15967;p27"/>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8" name="Google Shape;15968;p27"/>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9" name="Google Shape;15969;p27"/>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0" name="Google Shape;15970;p27"/>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1" name="Google Shape;15971;p27"/>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2" name="Google Shape;15972;p27"/>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3" name="Google Shape;15973;p27"/>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4" name="Google Shape;15974;p27"/>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5" name="Google Shape;15975;p27"/>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6" name="Google Shape;15976;p27"/>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7" name="Google Shape;15977;p27"/>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8" name="Google Shape;15978;p27"/>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9" name="Google Shape;15979;p27"/>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0" name="Google Shape;15980;p27"/>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1" name="Google Shape;15981;p27"/>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2" name="Google Shape;15982;p27"/>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3" name="Google Shape;15983;p27"/>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4" name="Google Shape;15984;p27"/>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5" name="Google Shape;15985;p27"/>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6" name="Google Shape;15986;p27"/>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7" name="Google Shape;15987;p27"/>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8" name="Google Shape;15988;p27"/>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9" name="Google Shape;15989;p27"/>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0" name="Google Shape;15990;p27"/>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1" name="Google Shape;15991;p27"/>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2" name="Google Shape;15992;p27"/>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3" name="Google Shape;15993;p27"/>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4" name="Google Shape;15994;p27"/>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5" name="Google Shape;15995;p27"/>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6" name="Google Shape;15996;p27"/>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7" name="Google Shape;15997;p27"/>
            <p:cNvSpPr/>
            <p:nvPr/>
          </p:nvSpPr>
          <p:spPr>
            <a:xfrm>
              <a:off x="313503"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8" name="Google Shape;15998;p27"/>
            <p:cNvSpPr/>
            <p:nvPr/>
          </p:nvSpPr>
          <p:spPr>
            <a:xfrm>
              <a:off x="43301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9" name="Google Shape;15999;p27"/>
            <p:cNvSpPr/>
            <p:nvPr/>
          </p:nvSpPr>
          <p:spPr>
            <a:xfrm>
              <a:off x="552519"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0" name="Google Shape;16000;p27"/>
            <p:cNvSpPr/>
            <p:nvPr/>
          </p:nvSpPr>
          <p:spPr>
            <a:xfrm>
              <a:off x="67202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1" name="Google Shape;16001;p27"/>
            <p:cNvSpPr/>
            <p:nvPr/>
          </p:nvSpPr>
          <p:spPr>
            <a:xfrm>
              <a:off x="791536"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2" name="Google Shape;16002;p27"/>
            <p:cNvSpPr/>
            <p:nvPr/>
          </p:nvSpPr>
          <p:spPr>
            <a:xfrm>
              <a:off x="91104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3" name="Google Shape;16003;p27"/>
            <p:cNvSpPr/>
            <p:nvPr/>
          </p:nvSpPr>
          <p:spPr>
            <a:xfrm>
              <a:off x="1030552"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4" name="Google Shape;16004;p27"/>
            <p:cNvSpPr/>
            <p:nvPr/>
          </p:nvSpPr>
          <p:spPr>
            <a:xfrm>
              <a:off x="820125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5" name="Google Shape;16005;p27"/>
            <p:cNvSpPr/>
            <p:nvPr/>
          </p:nvSpPr>
          <p:spPr>
            <a:xfrm>
              <a:off x="832076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6" name="Google Shape;16006;p27"/>
            <p:cNvSpPr/>
            <p:nvPr/>
          </p:nvSpPr>
          <p:spPr>
            <a:xfrm>
              <a:off x="844028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7" name="Google Shape;16007;p27"/>
            <p:cNvSpPr/>
            <p:nvPr/>
          </p:nvSpPr>
          <p:spPr>
            <a:xfrm>
              <a:off x="855979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8" name="Google Shape;16008;p27"/>
            <p:cNvSpPr/>
            <p:nvPr/>
          </p:nvSpPr>
          <p:spPr>
            <a:xfrm>
              <a:off x="8679308"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9" name="Google Shape;16009;p27"/>
            <p:cNvSpPr/>
            <p:nvPr/>
          </p:nvSpPr>
          <p:spPr>
            <a:xfrm>
              <a:off x="879882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0" name="Google Shape;16010;p27"/>
            <p:cNvSpPr/>
            <p:nvPr/>
          </p:nvSpPr>
          <p:spPr>
            <a:xfrm>
              <a:off x="313503"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1" name="Google Shape;16011;p27"/>
            <p:cNvSpPr/>
            <p:nvPr/>
          </p:nvSpPr>
          <p:spPr>
            <a:xfrm>
              <a:off x="43301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2" name="Google Shape;16012;p27"/>
            <p:cNvSpPr/>
            <p:nvPr/>
          </p:nvSpPr>
          <p:spPr>
            <a:xfrm>
              <a:off x="552519"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3" name="Google Shape;16013;p27"/>
            <p:cNvSpPr/>
            <p:nvPr/>
          </p:nvSpPr>
          <p:spPr>
            <a:xfrm>
              <a:off x="67202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4" name="Google Shape;16014;p27"/>
            <p:cNvSpPr/>
            <p:nvPr/>
          </p:nvSpPr>
          <p:spPr>
            <a:xfrm>
              <a:off x="791536"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5" name="Google Shape;16015;p27"/>
            <p:cNvSpPr/>
            <p:nvPr/>
          </p:nvSpPr>
          <p:spPr>
            <a:xfrm>
              <a:off x="91104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6" name="Google Shape;16016;p27"/>
            <p:cNvSpPr/>
            <p:nvPr/>
          </p:nvSpPr>
          <p:spPr>
            <a:xfrm>
              <a:off x="1030552"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7" name="Google Shape;16017;p27"/>
            <p:cNvSpPr/>
            <p:nvPr/>
          </p:nvSpPr>
          <p:spPr>
            <a:xfrm>
              <a:off x="820125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8" name="Google Shape;16018;p27"/>
            <p:cNvSpPr/>
            <p:nvPr/>
          </p:nvSpPr>
          <p:spPr>
            <a:xfrm>
              <a:off x="832076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9" name="Google Shape;16019;p27"/>
            <p:cNvSpPr/>
            <p:nvPr/>
          </p:nvSpPr>
          <p:spPr>
            <a:xfrm>
              <a:off x="844028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0" name="Google Shape;16020;p27"/>
            <p:cNvSpPr/>
            <p:nvPr/>
          </p:nvSpPr>
          <p:spPr>
            <a:xfrm>
              <a:off x="855979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1" name="Google Shape;16021;p27"/>
            <p:cNvSpPr/>
            <p:nvPr/>
          </p:nvSpPr>
          <p:spPr>
            <a:xfrm>
              <a:off x="8679308"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2" name="Google Shape;16022;p27"/>
            <p:cNvSpPr/>
            <p:nvPr/>
          </p:nvSpPr>
          <p:spPr>
            <a:xfrm>
              <a:off x="879882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3" name="Google Shape;16023;p27"/>
            <p:cNvSpPr/>
            <p:nvPr/>
          </p:nvSpPr>
          <p:spPr>
            <a:xfrm>
              <a:off x="313503"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4" name="Google Shape;16024;p27"/>
            <p:cNvSpPr/>
            <p:nvPr/>
          </p:nvSpPr>
          <p:spPr>
            <a:xfrm>
              <a:off x="43301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5" name="Google Shape;16025;p27"/>
            <p:cNvSpPr/>
            <p:nvPr/>
          </p:nvSpPr>
          <p:spPr>
            <a:xfrm>
              <a:off x="552519"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6" name="Google Shape;16026;p27"/>
            <p:cNvSpPr/>
            <p:nvPr/>
          </p:nvSpPr>
          <p:spPr>
            <a:xfrm>
              <a:off x="67202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7" name="Google Shape;16027;p27"/>
            <p:cNvSpPr/>
            <p:nvPr/>
          </p:nvSpPr>
          <p:spPr>
            <a:xfrm>
              <a:off x="791536"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8" name="Google Shape;16028;p27"/>
            <p:cNvSpPr/>
            <p:nvPr/>
          </p:nvSpPr>
          <p:spPr>
            <a:xfrm>
              <a:off x="91104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9" name="Google Shape;16029;p27"/>
            <p:cNvSpPr/>
            <p:nvPr/>
          </p:nvSpPr>
          <p:spPr>
            <a:xfrm>
              <a:off x="1030552"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0" name="Google Shape;16030;p27"/>
            <p:cNvSpPr/>
            <p:nvPr/>
          </p:nvSpPr>
          <p:spPr>
            <a:xfrm>
              <a:off x="820125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1" name="Google Shape;16031;p27"/>
            <p:cNvSpPr/>
            <p:nvPr/>
          </p:nvSpPr>
          <p:spPr>
            <a:xfrm>
              <a:off x="832076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2" name="Google Shape;16032;p27"/>
            <p:cNvSpPr/>
            <p:nvPr/>
          </p:nvSpPr>
          <p:spPr>
            <a:xfrm>
              <a:off x="844028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3" name="Google Shape;16033;p27"/>
            <p:cNvSpPr/>
            <p:nvPr/>
          </p:nvSpPr>
          <p:spPr>
            <a:xfrm>
              <a:off x="855979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4" name="Google Shape;16034;p27"/>
            <p:cNvSpPr/>
            <p:nvPr/>
          </p:nvSpPr>
          <p:spPr>
            <a:xfrm>
              <a:off x="8679308"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5" name="Google Shape;16035;p27"/>
            <p:cNvSpPr/>
            <p:nvPr/>
          </p:nvSpPr>
          <p:spPr>
            <a:xfrm>
              <a:off x="879882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6" name="Google Shape;16036;p27"/>
            <p:cNvSpPr/>
            <p:nvPr/>
          </p:nvSpPr>
          <p:spPr>
            <a:xfrm>
              <a:off x="313503"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7" name="Google Shape;16037;p27"/>
            <p:cNvSpPr/>
            <p:nvPr/>
          </p:nvSpPr>
          <p:spPr>
            <a:xfrm>
              <a:off x="43301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8" name="Google Shape;16038;p27"/>
            <p:cNvSpPr/>
            <p:nvPr/>
          </p:nvSpPr>
          <p:spPr>
            <a:xfrm>
              <a:off x="552519"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9" name="Google Shape;16039;p27"/>
            <p:cNvSpPr/>
            <p:nvPr/>
          </p:nvSpPr>
          <p:spPr>
            <a:xfrm>
              <a:off x="67202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0" name="Google Shape;16040;p27"/>
            <p:cNvSpPr/>
            <p:nvPr/>
          </p:nvSpPr>
          <p:spPr>
            <a:xfrm>
              <a:off x="791536"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1" name="Google Shape;16041;p27"/>
            <p:cNvSpPr/>
            <p:nvPr/>
          </p:nvSpPr>
          <p:spPr>
            <a:xfrm>
              <a:off x="91104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2" name="Google Shape;16042;p27"/>
            <p:cNvSpPr/>
            <p:nvPr/>
          </p:nvSpPr>
          <p:spPr>
            <a:xfrm>
              <a:off x="1030552"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3" name="Google Shape;16043;p27"/>
            <p:cNvSpPr/>
            <p:nvPr/>
          </p:nvSpPr>
          <p:spPr>
            <a:xfrm>
              <a:off x="820125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4" name="Google Shape;16044;p27"/>
            <p:cNvSpPr/>
            <p:nvPr/>
          </p:nvSpPr>
          <p:spPr>
            <a:xfrm>
              <a:off x="832076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5" name="Google Shape;16045;p27"/>
            <p:cNvSpPr/>
            <p:nvPr/>
          </p:nvSpPr>
          <p:spPr>
            <a:xfrm>
              <a:off x="844028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6" name="Google Shape;16046;p27"/>
            <p:cNvSpPr/>
            <p:nvPr/>
          </p:nvSpPr>
          <p:spPr>
            <a:xfrm>
              <a:off x="855979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7" name="Google Shape;16047;p27"/>
            <p:cNvSpPr/>
            <p:nvPr/>
          </p:nvSpPr>
          <p:spPr>
            <a:xfrm>
              <a:off x="8679308"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8" name="Google Shape;16048;p27"/>
            <p:cNvSpPr/>
            <p:nvPr/>
          </p:nvSpPr>
          <p:spPr>
            <a:xfrm>
              <a:off x="879882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9" name="Google Shape;16049;p27"/>
            <p:cNvSpPr/>
            <p:nvPr/>
          </p:nvSpPr>
          <p:spPr>
            <a:xfrm>
              <a:off x="313503"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0" name="Google Shape;16050;p27"/>
            <p:cNvSpPr/>
            <p:nvPr/>
          </p:nvSpPr>
          <p:spPr>
            <a:xfrm>
              <a:off x="43301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1" name="Google Shape;16051;p27"/>
            <p:cNvSpPr/>
            <p:nvPr/>
          </p:nvSpPr>
          <p:spPr>
            <a:xfrm>
              <a:off x="552519"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2" name="Google Shape;16052;p27"/>
            <p:cNvSpPr/>
            <p:nvPr/>
          </p:nvSpPr>
          <p:spPr>
            <a:xfrm>
              <a:off x="67202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3" name="Google Shape;16053;p27"/>
            <p:cNvSpPr/>
            <p:nvPr/>
          </p:nvSpPr>
          <p:spPr>
            <a:xfrm>
              <a:off x="791536"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4" name="Google Shape;16054;p27"/>
            <p:cNvSpPr/>
            <p:nvPr/>
          </p:nvSpPr>
          <p:spPr>
            <a:xfrm>
              <a:off x="91104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5" name="Google Shape;16055;p27"/>
            <p:cNvSpPr/>
            <p:nvPr/>
          </p:nvSpPr>
          <p:spPr>
            <a:xfrm>
              <a:off x="1030552"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6" name="Google Shape;16056;p27"/>
            <p:cNvSpPr/>
            <p:nvPr/>
          </p:nvSpPr>
          <p:spPr>
            <a:xfrm>
              <a:off x="820125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7" name="Google Shape;16057;p27"/>
            <p:cNvSpPr/>
            <p:nvPr/>
          </p:nvSpPr>
          <p:spPr>
            <a:xfrm>
              <a:off x="832076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8" name="Google Shape;16058;p27"/>
            <p:cNvSpPr/>
            <p:nvPr/>
          </p:nvSpPr>
          <p:spPr>
            <a:xfrm>
              <a:off x="844028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9" name="Google Shape;16059;p27"/>
            <p:cNvSpPr/>
            <p:nvPr/>
          </p:nvSpPr>
          <p:spPr>
            <a:xfrm>
              <a:off x="855979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0" name="Google Shape;16060;p27"/>
            <p:cNvSpPr/>
            <p:nvPr/>
          </p:nvSpPr>
          <p:spPr>
            <a:xfrm>
              <a:off x="8679308"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1" name="Google Shape;16061;p27"/>
            <p:cNvSpPr/>
            <p:nvPr/>
          </p:nvSpPr>
          <p:spPr>
            <a:xfrm>
              <a:off x="879882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2" name="Google Shape;16062;p27"/>
            <p:cNvSpPr/>
            <p:nvPr/>
          </p:nvSpPr>
          <p:spPr>
            <a:xfrm>
              <a:off x="313503"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3" name="Google Shape;16063;p27"/>
            <p:cNvSpPr/>
            <p:nvPr/>
          </p:nvSpPr>
          <p:spPr>
            <a:xfrm>
              <a:off x="43301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4" name="Google Shape;16064;p27"/>
            <p:cNvSpPr/>
            <p:nvPr/>
          </p:nvSpPr>
          <p:spPr>
            <a:xfrm>
              <a:off x="552519"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5" name="Google Shape;16065;p27"/>
            <p:cNvSpPr/>
            <p:nvPr/>
          </p:nvSpPr>
          <p:spPr>
            <a:xfrm>
              <a:off x="67202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6" name="Google Shape;16066;p27"/>
            <p:cNvSpPr/>
            <p:nvPr/>
          </p:nvSpPr>
          <p:spPr>
            <a:xfrm>
              <a:off x="791536"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7" name="Google Shape;16067;p27"/>
            <p:cNvSpPr/>
            <p:nvPr/>
          </p:nvSpPr>
          <p:spPr>
            <a:xfrm>
              <a:off x="91104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8" name="Google Shape;16068;p27"/>
            <p:cNvSpPr/>
            <p:nvPr/>
          </p:nvSpPr>
          <p:spPr>
            <a:xfrm>
              <a:off x="1030552"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9" name="Google Shape;16069;p27"/>
            <p:cNvSpPr/>
            <p:nvPr/>
          </p:nvSpPr>
          <p:spPr>
            <a:xfrm>
              <a:off x="820125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0" name="Google Shape;16070;p27"/>
            <p:cNvSpPr/>
            <p:nvPr/>
          </p:nvSpPr>
          <p:spPr>
            <a:xfrm>
              <a:off x="832076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1" name="Google Shape;16071;p27"/>
            <p:cNvSpPr/>
            <p:nvPr/>
          </p:nvSpPr>
          <p:spPr>
            <a:xfrm>
              <a:off x="844028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2" name="Google Shape;16072;p27"/>
            <p:cNvSpPr/>
            <p:nvPr/>
          </p:nvSpPr>
          <p:spPr>
            <a:xfrm>
              <a:off x="855979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3" name="Google Shape;16073;p27"/>
            <p:cNvSpPr/>
            <p:nvPr/>
          </p:nvSpPr>
          <p:spPr>
            <a:xfrm>
              <a:off x="8679308"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4" name="Google Shape;16074;p27"/>
            <p:cNvSpPr/>
            <p:nvPr/>
          </p:nvSpPr>
          <p:spPr>
            <a:xfrm>
              <a:off x="879882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5" name="Google Shape;16075;p27"/>
            <p:cNvSpPr/>
            <p:nvPr/>
          </p:nvSpPr>
          <p:spPr>
            <a:xfrm>
              <a:off x="313503"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6" name="Google Shape;16076;p27"/>
            <p:cNvSpPr/>
            <p:nvPr/>
          </p:nvSpPr>
          <p:spPr>
            <a:xfrm>
              <a:off x="43301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7" name="Google Shape;16077;p27"/>
            <p:cNvSpPr/>
            <p:nvPr/>
          </p:nvSpPr>
          <p:spPr>
            <a:xfrm>
              <a:off x="552519"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8" name="Google Shape;16078;p27"/>
            <p:cNvSpPr/>
            <p:nvPr/>
          </p:nvSpPr>
          <p:spPr>
            <a:xfrm>
              <a:off x="67202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9" name="Google Shape;16079;p27"/>
            <p:cNvSpPr/>
            <p:nvPr/>
          </p:nvSpPr>
          <p:spPr>
            <a:xfrm>
              <a:off x="791536"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0" name="Google Shape;16080;p27"/>
            <p:cNvSpPr/>
            <p:nvPr/>
          </p:nvSpPr>
          <p:spPr>
            <a:xfrm>
              <a:off x="91104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1" name="Google Shape;16081;p27"/>
            <p:cNvSpPr/>
            <p:nvPr/>
          </p:nvSpPr>
          <p:spPr>
            <a:xfrm>
              <a:off x="1030552"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2" name="Google Shape;16082;p27"/>
            <p:cNvSpPr/>
            <p:nvPr/>
          </p:nvSpPr>
          <p:spPr>
            <a:xfrm>
              <a:off x="820125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3" name="Google Shape;16083;p27"/>
            <p:cNvSpPr/>
            <p:nvPr/>
          </p:nvSpPr>
          <p:spPr>
            <a:xfrm>
              <a:off x="832076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4" name="Google Shape;16084;p27"/>
            <p:cNvSpPr/>
            <p:nvPr/>
          </p:nvSpPr>
          <p:spPr>
            <a:xfrm>
              <a:off x="844028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5" name="Google Shape;16085;p27"/>
            <p:cNvSpPr/>
            <p:nvPr/>
          </p:nvSpPr>
          <p:spPr>
            <a:xfrm>
              <a:off x="855979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6" name="Google Shape;16086;p27"/>
            <p:cNvSpPr/>
            <p:nvPr/>
          </p:nvSpPr>
          <p:spPr>
            <a:xfrm>
              <a:off x="8679308"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7" name="Google Shape;16087;p27"/>
            <p:cNvSpPr/>
            <p:nvPr/>
          </p:nvSpPr>
          <p:spPr>
            <a:xfrm>
              <a:off x="879882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8" name="Google Shape;16088;p27"/>
            <p:cNvSpPr/>
            <p:nvPr/>
          </p:nvSpPr>
          <p:spPr>
            <a:xfrm>
              <a:off x="313503"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9" name="Google Shape;16089;p27"/>
            <p:cNvSpPr/>
            <p:nvPr/>
          </p:nvSpPr>
          <p:spPr>
            <a:xfrm>
              <a:off x="43301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0" name="Google Shape;16090;p27"/>
            <p:cNvSpPr/>
            <p:nvPr/>
          </p:nvSpPr>
          <p:spPr>
            <a:xfrm>
              <a:off x="552519"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1" name="Google Shape;16091;p27"/>
            <p:cNvSpPr/>
            <p:nvPr/>
          </p:nvSpPr>
          <p:spPr>
            <a:xfrm>
              <a:off x="67202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2" name="Google Shape;16092;p27"/>
            <p:cNvSpPr/>
            <p:nvPr/>
          </p:nvSpPr>
          <p:spPr>
            <a:xfrm>
              <a:off x="791536"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3" name="Google Shape;16093;p27"/>
            <p:cNvSpPr/>
            <p:nvPr/>
          </p:nvSpPr>
          <p:spPr>
            <a:xfrm>
              <a:off x="91104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4" name="Google Shape;16094;p27"/>
            <p:cNvSpPr/>
            <p:nvPr/>
          </p:nvSpPr>
          <p:spPr>
            <a:xfrm>
              <a:off x="1030552"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5" name="Google Shape;16095;p27"/>
            <p:cNvSpPr/>
            <p:nvPr/>
          </p:nvSpPr>
          <p:spPr>
            <a:xfrm>
              <a:off x="820125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6" name="Google Shape;16096;p27"/>
            <p:cNvSpPr/>
            <p:nvPr/>
          </p:nvSpPr>
          <p:spPr>
            <a:xfrm>
              <a:off x="832076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7" name="Google Shape;16097;p27"/>
            <p:cNvSpPr/>
            <p:nvPr/>
          </p:nvSpPr>
          <p:spPr>
            <a:xfrm>
              <a:off x="844028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8" name="Google Shape;16098;p27"/>
            <p:cNvSpPr/>
            <p:nvPr/>
          </p:nvSpPr>
          <p:spPr>
            <a:xfrm>
              <a:off x="855979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9" name="Google Shape;16099;p27"/>
            <p:cNvSpPr/>
            <p:nvPr/>
          </p:nvSpPr>
          <p:spPr>
            <a:xfrm>
              <a:off x="8679308"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0" name="Google Shape;16100;p27"/>
            <p:cNvSpPr/>
            <p:nvPr/>
          </p:nvSpPr>
          <p:spPr>
            <a:xfrm>
              <a:off x="879882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1" name="Google Shape;16101;p27"/>
            <p:cNvSpPr/>
            <p:nvPr/>
          </p:nvSpPr>
          <p:spPr>
            <a:xfrm>
              <a:off x="313503"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2" name="Google Shape;16102;p27"/>
            <p:cNvSpPr/>
            <p:nvPr/>
          </p:nvSpPr>
          <p:spPr>
            <a:xfrm>
              <a:off x="43301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3" name="Google Shape;16103;p27"/>
            <p:cNvSpPr/>
            <p:nvPr/>
          </p:nvSpPr>
          <p:spPr>
            <a:xfrm>
              <a:off x="552519"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4" name="Google Shape;16104;p27"/>
            <p:cNvSpPr/>
            <p:nvPr/>
          </p:nvSpPr>
          <p:spPr>
            <a:xfrm>
              <a:off x="67202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5" name="Google Shape;16105;p27"/>
            <p:cNvSpPr/>
            <p:nvPr/>
          </p:nvSpPr>
          <p:spPr>
            <a:xfrm>
              <a:off x="791536"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6" name="Google Shape;16106;p27"/>
            <p:cNvSpPr/>
            <p:nvPr/>
          </p:nvSpPr>
          <p:spPr>
            <a:xfrm>
              <a:off x="91104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7" name="Google Shape;16107;p27"/>
            <p:cNvSpPr/>
            <p:nvPr/>
          </p:nvSpPr>
          <p:spPr>
            <a:xfrm>
              <a:off x="1030552"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8" name="Google Shape;16108;p27"/>
            <p:cNvSpPr/>
            <p:nvPr/>
          </p:nvSpPr>
          <p:spPr>
            <a:xfrm>
              <a:off x="820125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9" name="Google Shape;16109;p27"/>
            <p:cNvSpPr/>
            <p:nvPr/>
          </p:nvSpPr>
          <p:spPr>
            <a:xfrm>
              <a:off x="832076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0" name="Google Shape;16110;p27"/>
            <p:cNvSpPr/>
            <p:nvPr/>
          </p:nvSpPr>
          <p:spPr>
            <a:xfrm>
              <a:off x="844028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1" name="Google Shape;16111;p27"/>
            <p:cNvSpPr/>
            <p:nvPr/>
          </p:nvSpPr>
          <p:spPr>
            <a:xfrm>
              <a:off x="855979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2" name="Google Shape;16112;p27"/>
            <p:cNvSpPr/>
            <p:nvPr/>
          </p:nvSpPr>
          <p:spPr>
            <a:xfrm>
              <a:off x="8679308"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3" name="Google Shape;16113;p27"/>
            <p:cNvSpPr/>
            <p:nvPr/>
          </p:nvSpPr>
          <p:spPr>
            <a:xfrm>
              <a:off x="879882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4" name="Google Shape;16114;p27"/>
            <p:cNvSpPr/>
            <p:nvPr/>
          </p:nvSpPr>
          <p:spPr>
            <a:xfrm>
              <a:off x="313503"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5" name="Google Shape;16115;p27"/>
            <p:cNvSpPr/>
            <p:nvPr/>
          </p:nvSpPr>
          <p:spPr>
            <a:xfrm>
              <a:off x="43301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6" name="Google Shape;16116;p27"/>
            <p:cNvSpPr/>
            <p:nvPr/>
          </p:nvSpPr>
          <p:spPr>
            <a:xfrm>
              <a:off x="552519"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7" name="Google Shape;16117;p27"/>
            <p:cNvSpPr/>
            <p:nvPr/>
          </p:nvSpPr>
          <p:spPr>
            <a:xfrm>
              <a:off x="67202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8" name="Google Shape;16118;p27"/>
            <p:cNvSpPr/>
            <p:nvPr/>
          </p:nvSpPr>
          <p:spPr>
            <a:xfrm>
              <a:off x="791536"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9" name="Google Shape;16119;p27"/>
            <p:cNvSpPr/>
            <p:nvPr/>
          </p:nvSpPr>
          <p:spPr>
            <a:xfrm>
              <a:off x="91104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0" name="Google Shape;16120;p27"/>
            <p:cNvSpPr/>
            <p:nvPr/>
          </p:nvSpPr>
          <p:spPr>
            <a:xfrm>
              <a:off x="1030552"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1" name="Google Shape;16121;p27"/>
            <p:cNvSpPr/>
            <p:nvPr/>
          </p:nvSpPr>
          <p:spPr>
            <a:xfrm>
              <a:off x="820125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2" name="Google Shape;16122;p27"/>
            <p:cNvSpPr/>
            <p:nvPr/>
          </p:nvSpPr>
          <p:spPr>
            <a:xfrm>
              <a:off x="832076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3" name="Google Shape;16123;p27"/>
            <p:cNvSpPr/>
            <p:nvPr/>
          </p:nvSpPr>
          <p:spPr>
            <a:xfrm>
              <a:off x="844028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4" name="Google Shape;16124;p27"/>
            <p:cNvSpPr/>
            <p:nvPr/>
          </p:nvSpPr>
          <p:spPr>
            <a:xfrm>
              <a:off x="855979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5" name="Google Shape;16125;p27"/>
            <p:cNvSpPr/>
            <p:nvPr/>
          </p:nvSpPr>
          <p:spPr>
            <a:xfrm>
              <a:off x="8679308"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6" name="Google Shape;16126;p27"/>
            <p:cNvSpPr/>
            <p:nvPr/>
          </p:nvSpPr>
          <p:spPr>
            <a:xfrm>
              <a:off x="879882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7" name="Google Shape;16127;p27"/>
            <p:cNvSpPr/>
            <p:nvPr/>
          </p:nvSpPr>
          <p:spPr>
            <a:xfrm>
              <a:off x="313503"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8" name="Google Shape;16128;p27"/>
            <p:cNvSpPr/>
            <p:nvPr/>
          </p:nvSpPr>
          <p:spPr>
            <a:xfrm>
              <a:off x="43301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9" name="Google Shape;16129;p27"/>
            <p:cNvSpPr/>
            <p:nvPr/>
          </p:nvSpPr>
          <p:spPr>
            <a:xfrm>
              <a:off x="552519"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0" name="Google Shape;16130;p27"/>
            <p:cNvSpPr/>
            <p:nvPr/>
          </p:nvSpPr>
          <p:spPr>
            <a:xfrm>
              <a:off x="67202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1" name="Google Shape;16131;p27"/>
            <p:cNvSpPr/>
            <p:nvPr/>
          </p:nvSpPr>
          <p:spPr>
            <a:xfrm>
              <a:off x="791536"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2" name="Google Shape;16132;p27"/>
            <p:cNvSpPr/>
            <p:nvPr/>
          </p:nvSpPr>
          <p:spPr>
            <a:xfrm>
              <a:off x="91104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3" name="Google Shape;16133;p27"/>
            <p:cNvSpPr/>
            <p:nvPr/>
          </p:nvSpPr>
          <p:spPr>
            <a:xfrm>
              <a:off x="1030552"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4" name="Google Shape;16134;p27"/>
            <p:cNvSpPr/>
            <p:nvPr/>
          </p:nvSpPr>
          <p:spPr>
            <a:xfrm>
              <a:off x="820125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5" name="Google Shape;16135;p27"/>
            <p:cNvSpPr/>
            <p:nvPr/>
          </p:nvSpPr>
          <p:spPr>
            <a:xfrm>
              <a:off x="832076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6" name="Google Shape;16136;p27"/>
            <p:cNvSpPr/>
            <p:nvPr/>
          </p:nvSpPr>
          <p:spPr>
            <a:xfrm>
              <a:off x="844028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7" name="Google Shape;16137;p27"/>
            <p:cNvSpPr/>
            <p:nvPr/>
          </p:nvSpPr>
          <p:spPr>
            <a:xfrm>
              <a:off x="855979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8" name="Google Shape;16138;p27"/>
            <p:cNvSpPr/>
            <p:nvPr/>
          </p:nvSpPr>
          <p:spPr>
            <a:xfrm>
              <a:off x="8679308"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9" name="Google Shape;16139;p27"/>
            <p:cNvSpPr/>
            <p:nvPr/>
          </p:nvSpPr>
          <p:spPr>
            <a:xfrm>
              <a:off x="879882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0" name="Google Shape;16140;p27"/>
            <p:cNvSpPr/>
            <p:nvPr/>
          </p:nvSpPr>
          <p:spPr>
            <a:xfrm>
              <a:off x="313503"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1" name="Google Shape;16141;p27"/>
            <p:cNvSpPr/>
            <p:nvPr/>
          </p:nvSpPr>
          <p:spPr>
            <a:xfrm>
              <a:off x="43301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2" name="Google Shape;16142;p27"/>
            <p:cNvSpPr/>
            <p:nvPr/>
          </p:nvSpPr>
          <p:spPr>
            <a:xfrm>
              <a:off x="552519"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3" name="Google Shape;16143;p27"/>
            <p:cNvSpPr/>
            <p:nvPr/>
          </p:nvSpPr>
          <p:spPr>
            <a:xfrm>
              <a:off x="67202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4" name="Google Shape;16144;p27"/>
            <p:cNvSpPr/>
            <p:nvPr/>
          </p:nvSpPr>
          <p:spPr>
            <a:xfrm>
              <a:off x="791536"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5" name="Google Shape;16145;p27"/>
            <p:cNvSpPr/>
            <p:nvPr/>
          </p:nvSpPr>
          <p:spPr>
            <a:xfrm>
              <a:off x="91104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6" name="Google Shape;16146;p27"/>
            <p:cNvSpPr/>
            <p:nvPr/>
          </p:nvSpPr>
          <p:spPr>
            <a:xfrm>
              <a:off x="1030552"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7" name="Google Shape;16147;p27"/>
            <p:cNvSpPr/>
            <p:nvPr/>
          </p:nvSpPr>
          <p:spPr>
            <a:xfrm>
              <a:off x="820125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8" name="Google Shape;16148;p27"/>
            <p:cNvSpPr/>
            <p:nvPr/>
          </p:nvSpPr>
          <p:spPr>
            <a:xfrm>
              <a:off x="832076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9" name="Google Shape;16149;p27"/>
            <p:cNvSpPr/>
            <p:nvPr/>
          </p:nvSpPr>
          <p:spPr>
            <a:xfrm>
              <a:off x="844028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0" name="Google Shape;16150;p27"/>
            <p:cNvSpPr/>
            <p:nvPr/>
          </p:nvSpPr>
          <p:spPr>
            <a:xfrm>
              <a:off x="855979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1" name="Google Shape;16151;p27"/>
            <p:cNvSpPr/>
            <p:nvPr/>
          </p:nvSpPr>
          <p:spPr>
            <a:xfrm>
              <a:off x="8679308"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2" name="Google Shape;16152;p27"/>
            <p:cNvSpPr/>
            <p:nvPr/>
          </p:nvSpPr>
          <p:spPr>
            <a:xfrm>
              <a:off x="879882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3" name="Google Shape;16153;p27"/>
            <p:cNvSpPr/>
            <p:nvPr/>
          </p:nvSpPr>
          <p:spPr>
            <a:xfrm>
              <a:off x="313503"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4" name="Google Shape;16154;p27"/>
            <p:cNvSpPr/>
            <p:nvPr/>
          </p:nvSpPr>
          <p:spPr>
            <a:xfrm>
              <a:off x="43301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5" name="Google Shape;16155;p27"/>
            <p:cNvSpPr/>
            <p:nvPr/>
          </p:nvSpPr>
          <p:spPr>
            <a:xfrm>
              <a:off x="552519"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6" name="Google Shape;16156;p27"/>
            <p:cNvSpPr/>
            <p:nvPr/>
          </p:nvSpPr>
          <p:spPr>
            <a:xfrm>
              <a:off x="67202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7" name="Google Shape;16157;p27"/>
            <p:cNvSpPr/>
            <p:nvPr/>
          </p:nvSpPr>
          <p:spPr>
            <a:xfrm>
              <a:off x="791536"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8" name="Google Shape;16158;p27"/>
            <p:cNvSpPr/>
            <p:nvPr/>
          </p:nvSpPr>
          <p:spPr>
            <a:xfrm>
              <a:off x="91104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9" name="Google Shape;16159;p27"/>
            <p:cNvSpPr/>
            <p:nvPr/>
          </p:nvSpPr>
          <p:spPr>
            <a:xfrm>
              <a:off x="1030552"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0" name="Google Shape;16160;p27"/>
            <p:cNvSpPr/>
            <p:nvPr/>
          </p:nvSpPr>
          <p:spPr>
            <a:xfrm>
              <a:off x="820125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1" name="Google Shape;16161;p27"/>
            <p:cNvSpPr/>
            <p:nvPr/>
          </p:nvSpPr>
          <p:spPr>
            <a:xfrm>
              <a:off x="832076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2" name="Google Shape;16162;p27"/>
            <p:cNvSpPr/>
            <p:nvPr/>
          </p:nvSpPr>
          <p:spPr>
            <a:xfrm>
              <a:off x="844028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3" name="Google Shape;16163;p27"/>
            <p:cNvSpPr/>
            <p:nvPr/>
          </p:nvSpPr>
          <p:spPr>
            <a:xfrm>
              <a:off x="855979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4" name="Google Shape;16164;p27"/>
            <p:cNvSpPr/>
            <p:nvPr/>
          </p:nvSpPr>
          <p:spPr>
            <a:xfrm>
              <a:off x="8679308"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5" name="Google Shape;16165;p27"/>
            <p:cNvSpPr/>
            <p:nvPr/>
          </p:nvSpPr>
          <p:spPr>
            <a:xfrm>
              <a:off x="879882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6" name="Google Shape;16166;p27"/>
            <p:cNvSpPr/>
            <p:nvPr/>
          </p:nvSpPr>
          <p:spPr>
            <a:xfrm>
              <a:off x="313503"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7" name="Google Shape;16167;p27"/>
            <p:cNvSpPr/>
            <p:nvPr/>
          </p:nvSpPr>
          <p:spPr>
            <a:xfrm>
              <a:off x="43301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8" name="Google Shape;16168;p27"/>
            <p:cNvSpPr/>
            <p:nvPr/>
          </p:nvSpPr>
          <p:spPr>
            <a:xfrm>
              <a:off x="552519"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9" name="Google Shape;16169;p27"/>
            <p:cNvSpPr/>
            <p:nvPr/>
          </p:nvSpPr>
          <p:spPr>
            <a:xfrm>
              <a:off x="67202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0" name="Google Shape;16170;p27"/>
            <p:cNvSpPr/>
            <p:nvPr/>
          </p:nvSpPr>
          <p:spPr>
            <a:xfrm>
              <a:off x="791536"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1" name="Google Shape;16171;p27"/>
            <p:cNvSpPr/>
            <p:nvPr/>
          </p:nvSpPr>
          <p:spPr>
            <a:xfrm>
              <a:off x="91104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2" name="Google Shape;16172;p27"/>
            <p:cNvSpPr/>
            <p:nvPr/>
          </p:nvSpPr>
          <p:spPr>
            <a:xfrm>
              <a:off x="1030552"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3" name="Google Shape;16173;p27"/>
            <p:cNvSpPr/>
            <p:nvPr/>
          </p:nvSpPr>
          <p:spPr>
            <a:xfrm>
              <a:off x="820125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4" name="Google Shape;16174;p27"/>
            <p:cNvSpPr/>
            <p:nvPr/>
          </p:nvSpPr>
          <p:spPr>
            <a:xfrm>
              <a:off x="832076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5" name="Google Shape;16175;p27"/>
            <p:cNvSpPr/>
            <p:nvPr/>
          </p:nvSpPr>
          <p:spPr>
            <a:xfrm>
              <a:off x="844028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6" name="Google Shape;16176;p27"/>
            <p:cNvSpPr/>
            <p:nvPr/>
          </p:nvSpPr>
          <p:spPr>
            <a:xfrm>
              <a:off x="855979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7" name="Google Shape;16177;p27"/>
            <p:cNvSpPr/>
            <p:nvPr/>
          </p:nvSpPr>
          <p:spPr>
            <a:xfrm>
              <a:off x="8679308"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8" name="Google Shape;16178;p27"/>
            <p:cNvSpPr/>
            <p:nvPr/>
          </p:nvSpPr>
          <p:spPr>
            <a:xfrm>
              <a:off x="879882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9" name="Google Shape;16179;p27"/>
            <p:cNvSpPr/>
            <p:nvPr/>
          </p:nvSpPr>
          <p:spPr>
            <a:xfrm>
              <a:off x="313503"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0" name="Google Shape;16180;p27"/>
            <p:cNvSpPr/>
            <p:nvPr/>
          </p:nvSpPr>
          <p:spPr>
            <a:xfrm>
              <a:off x="43301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1" name="Google Shape;16181;p27"/>
            <p:cNvSpPr/>
            <p:nvPr/>
          </p:nvSpPr>
          <p:spPr>
            <a:xfrm>
              <a:off x="552519"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2" name="Google Shape;16182;p27"/>
            <p:cNvSpPr/>
            <p:nvPr/>
          </p:nvSpPr>
          <p:spPr>
            <a:xfrm>
              <a:off x="67202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3" name="Google Shape;16183;p27"/>
            <p:cNvSpPr/>
            <p:nvPr/>
          </p:nvSpPr>
          <p:spPr>
            <a:xfrm>
              <a:off x="791536"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4" name="Google Shape;16184;p27"/>
            <p:cNvSpPr/>
            <p:nvPr/>
          </p:nvSpPr>
          <p:spPr>
            <a:xfrm>
              <a:off x="91104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5" name="Google Shape;16185;p27"/>
            <p:cNvSpPr/>
            <p:nvPr/>
          </p:nvSpPr>
          <p:spPr>
            <a:xfrm>
              <a:off x="1030552"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6" name="Google Shape;16186;p27"/>
            <p:cNvSpPr/>
            <p:nvPr/>
          </p:nvSpPr>
          <p:spPr>
            <a:xfrm>
              <a:off x="820125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7" name="Google Shape;16187;p27"/>
            <p:cNvSpPr/>
            <p:nvPr/>
          </p:nvSpPr>
          <p:spPr>
            <a:xfrm>
              <a:off x="832076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8" name="Google Shape;16188;p27"/>
            <p:cNvSpPr/>
            <p:nvPr/>
          </p:nvSpPr>
          <p:spPr>
            <a:xfrm>
              <a:off x="844028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9" name="Google Shape;16189;p27"/>
            <p:cNvSpPr/>
            <p:nvPr/>
          </p:nvSpPr>
          <p:spPr>
            <a:xfrm>
              <a:off x="855979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0" name="Google Shape;16190;p27"/>
            <p:cNvSpPr/>
            <p:nvPr/>
          </p:nvSpPr>
          <p:spPr>
            <a:xfrm>
              <a:off x="8679308"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1" name="Google Shape;16191;p27"/>
            <p:cNvSpPr/>
            <p:nvPr/>
          </p:nvSpPr>
          <p:spPr>
            <a:xfrm>
              <a:off x="879882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2" name="Google Shape;16192;p27"/>
            <p:cNvSpPr/>
            <p:nvPr/>
          </p:nvSpPr>
          <p:spPr>
            <a:xfrm>
              <a:off x="313503"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3" name="Google Shape;16193;p27"/>
            <p:cNvSpPr/>
            <p:nvPr/>
          </p:nvSpPr>
          <p:spPr>
            <a:xfrm>
              <a:off x="43301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4" name="Google Shape;16194;p27"/>
            <p:cNvSpPr/>
            <p:nvPr/>
          </p:nvSpPr>
          <p:spPr>
            <a:xfrm>
              <a:off x="552519"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5" name="Google Shape;16195;p27"/>
            <p:cNvSpPr/>
            <p:nvPr/>
          </p:nvSpPr>
          <p:spPr>
            <a:xfrm>
              <a:off x="67202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6" name="Google Shape;16196;p27"/>
            <p:cNvSpPr/>
            <p:nvPr/>
          </p:nvSpPr>
          <p:spPr>
            <a:xfrm>
              <a:off x="791536"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7" name="Google Shape;16197;p27"/>
            <p:cNvSpPr/>
            <p:nvPr/>
          </p:nvSpPr>
          <p:spPr>
            <a:xfrm>
              <a:off x="91104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8" name="Google Shape;16198;p27"/>
            <p:cNvSpPr/>
            <p:nvPr/>
          </p:nvSpPr>
          <p:spPr>
            <a:xfrm>
              <a:off x="1030552"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9" name="Google Shape;16199;p27"/>
            <p:cNvSpPr/>
            <p:nvPr/>
          </p:nvSpPr>
          <p:spPr>
            <a:xfrm>
              <a:off x="820125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0" name="Google Shape;16200;p27"/>
            <p:cNvSpPr/>
            <p:nvPr/>
          </p:nvSpPr>
          <p:spPr>
            <a:xfrm>
              <a:off x="832076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1" name="Google Shape;16201;p27"/>
            <p:cNvSpPr/>
            <p:nvPr/>
          </p:nvSpPr>
          <p:spPr>
            <a:xfrm>
              <a:off x="844028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2" name="Google Shape;16202;p27"/>
            <p:cNvSpPr/>
            <p:nvPr/>
          </p:nvSpPr>
          <p:spPr>
            <a:xfrm>
              <a:off x="855979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3" name="Google Shape;16203;p27"/>
            <p:cNvSpPr/>
            <p:nvPr/>
          </p:nvSpPr>
          <p:spPr>
            <a:xfrm>
              <a:off x="8679308"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4" name="Google Shape;16204;p27"/>
            <p:cNvSpPr/>
            <p:nvPr/>
          </p:nvSpPr>
          <p:spPr>
            <a:xfrm>
              <a:off x="879882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5" name="Google Shape;16205;p27"/>
            <p:cNvSpPr/>
            <p:nvPr/>
          </p:nvSpPr>
          <p:spPr>
            <a:xfrm>
              <a:off x="313503"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6" name="Google Shape;16206;p27"/>
            <p:cNvSpPr/>
            <p:nvPr/>
          </p:nvSpPr>
          <p:spPr>
            <a:xfrm>
              <a:off x="43301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7" name="Google Shape;16207;p27"/>
            <p:cNvSpPr/>
            <p:nvPr/>
          </p:nvSpPr>
          <p:spPr>
            <a:xfrm>
              <a:off x="552519"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8" name="Google Shape;16208;p27"/>
            <p:cNvSpPr/>
            <p:nvPr/>
          </p:nvSpPr>
          <p:spPr>
            <a:xfrm>
              <a:off x="67202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9" name="Google Shape;16209;p27"/>
            <p:cNvSpPr/>
            <p:nvPr/>
          </p:nvSpPr>
          <p:spPr>
            <a:xfrm>
              <a:off x="791536"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0" name="Google Shape;16210;p27"/>
            <p:cNvSpPr/>
            <p:nvPr/>
          </p:nvSpPr>
          <p:spPr>
            <a:xfrm>
              <a:off x="91104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1" name="Google Shape;16211;p27"/>
            <p:cNvSpPr/>
            <p:nvPr/>
          </p:nvSpPr>
          <p:spPr>
            <a:xfrm>
              <a:off x="1030552"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2" name="Google Shape;16212;p27"/>
            <p:cNvSpPr/>
            <p:nvPr/>
          </p:nvSpPr>
          <p:spPr>
            <a:xfrm>
              <a:off x="820125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3" name="Google Shape;16213;p27"/>
            <p:cNvSpPr/>
            <p:nvPr/>
          </p:nvSpPr>
          <p:spPr>
            <a:xfrm>
              <a:off x="832076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4" name="Google Shape;16214;p27"/>
            <p:cNvSpPr/>
            <p:nvPr/>
          </p:nvSpPr>
          <p:spPr>
            <a:xfrm>
              <a:off x="844028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5" name="Google Shape;16215;p27"/>
            <p:cNvSpPr/>
            <p:nvPr/>
          </p:nvSpPr>
          <p:spPr>
            <a:xfrm>
              <a:off x="855979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6" name="Google Shape;16216;p27"/>
            <p:cNvSpPr/>
            <p:nvPr/>
          </p:nvSpPr>
          <p:spPr>
            <a:xfrm>
              <a:off x="8679308"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7" name="Google Shape;16217;p27"/>
            <p:cNvSpPr/>
            <p:nvPr/>
          </p:nvSpPr>
          <p:spPr>
            <a:xfrm>
              <a:off x="879882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8" name="Google Shape;16218;p27"/>
            <p:cNvSpPr/>
            <p:nvPr/>
          </p:nvSpPr>
          <p:spPr>
            <a:xfrm>
              <a:off x="313503"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9" name="Google Shape;16219;p27"/>
            <p:cNvSpPr/>
            <p:nvPr/>
          </p:nvSpPr>
          <p:spPr>
            <a:xfrm>
              <a:off x="43301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0" name="Google Shape;16220;p27"/>
            <p:cNvSpPr/>
            <p:nvPr/>
          </p:nvSpPr>
          <p:spPr>
            <a:xfrm>
              <a:off x="552519"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1" name="Google Shape;16221;p27"/>
            <p:cNvSpPr/>
            <p:nvPr/>
          </p:nvSpPr>
          <p:spPr>
            <a:xfrm>
              <a:off x="67202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2" name="Google Shape;16222;p27"/>
            <p:cNvSpPr/>
            <p:nvPr/>
          </p:nvSpPr>
          <p:spPr>
            <a:xfrm>
              <a:off x="791536"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3" name="Google Shape;16223;p27"/>
            <p:cNvSpPr/>
            <p:nvPr/>
          </p:nvSpPr>
          <p:spPr>
            <a:xfrm>
              <a:off x="91104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4" name="Google Shape;16224;p27"/>
            <p:cNvSpPr/>
            <p:nvPr/>
          </p:nvSpPr>
          <p:spPr>
            <a:xfrm>
              <a:off x="1030552"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5" name="Google Shape;16225;p27"/>
            <p:cNvSpPr/>
            <p:nvPr/>
          </p:nvSpPr>
          <p:spPr>
            <a:xfrm>
              <a:off x="820125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6" name="Google Shape;16226;p27"/>
            <p:cNvSpPr/>
            <p:nvPr/>
          </p:nvSpPr>
          <p:spPr>
            <a:xfrm>
              <a:off x="832076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7" name="Google Shape;16227;p27"/>
            <p:cNvSpPr/>
            <p:nvPr/>
          </p:nvSpPr>
          <p:spPr>
            <a:xfrm>
              <a:off x="844028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8" name="Google Shape;16228;p27"/>
            <p:cNvSpPr/>
            <p:nvPr/>
          </p:nvSpPr>
          <p:spPr>
            <a:xfrm>
              <a:off x="855979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9" name="Google Shape;16229;p27"/>
            <p:cNvSpPr/>
            <p:nvPr/>
          </p:nvSpPr>
          <p:spPr>
            <a:xfrm>
              <a:off x="8679308"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0" name="Google Shape;16230;p27"/>
            <p:cNvSpPr/>
            <p:nvPr/>
          </p:nvSpPr>
          <p:spPr>
            <a:xfrm>
              <a:off x="879882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1" name="Google Shape;16231;p27"/>
            <p:cNvSpPr/>
            <p:nvPr/>
          </p:nvSpPr>
          <p:spPr>
            <a:xfrm>
              <a:off x="313503"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2" name="Google Shape;16232;p27"/>
            <p:cNvSpPr/>
            <p:nvPr/>
          </p:nvSpPr>
          <p:spPr>
            <a:xfrm>
              <a:off x="43301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3" name="Google Shape;16233;p27"/>
            <p:cNvSpPr/>
            <p:nvPr/>
          </p:nvSpPr>
          <p:spPr>
            <a:xfrm>
              <a:off x="552519"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4" name="Google Shape;16234;p27"/>
            <p:cNvSpPr/>
            <p:nvPr/>
          </p:nvSpPr>
          <p:spPr>
            <a:xfrm>
              <a:off x="67202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5" name="Google Shape;16235;p27"/>
            <p:cNvSpPr/>
            <p:nvPr/>
          </p:nvSpPr>
          <p:spPr>
            <a:xfrm>
              <a:off x="791536"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6" name="Google Shape;16236;p27"/>
            <p:cNvSpPr/>
            <p:nvPr/>
          </p:nvSpPr>
          <p:spPr>
            <a:xfrm>
              <a:off x="91104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7" name="Google Shape;16237;p27"/>
            <p:cNvSpPr/>
            <p:nvPr/>
          </p:nvSpPr>
          <p:spPr>
            <a:xfrm>
              <a:off x="1030552"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8" name="Google Shape;16238;p27"/>
            <p:cNvSpPr/>
            <p:nvPr/>
          </p:nvSpPr>
          <p:spPr>
            <a:xfrm>
              <a:off x="820125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9" name="Google Shape;16239;p27"/>
            <p:cNvSpPr/>
            <p:nvPr/>
          </p:nvSpPr>
          <p:spPr>
            <a:xfrm>
              <a:off x="832076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0" name="Google Shape;16240;p27"/>
            <p:cNvSpPr/>
            <p:nvPr/>
          </p:nvSpPr>
          <p:spPr>
            <a:xfrm>
              <a:off x="844028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1" name="Google Shape;16241;p27"/>
            <p:cNvSpPr/>
            <p:nvPr/>
          </p:nvSpPr>
          <p:spPr>
            <a:xfrm>
              <a:off x="855979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2" name="Google Shape;16242;p27"/>
            <p:cNvSpPr/>
            <p:nvPr/>
          </p:nvSpPr>
          <p:spPr>
            <a:xfrm>
              <a:off x="8679308"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3" name="Google Shape;16243;p27"/>
            <p:cNvSpPr/>
            <p:nvPr/>
          </p:nvSpPr>
          <p:spPr>
            <a:xfrm>
              <a:off x="879882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4" name="Google Shape;16244;p27"/>
            <p:cNvSpPr/>
            <p:nvPr/>
          </p:nvSpPr>
          <p:spPr>
            <a:xfrm>
              <a:off x="313503"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5" name="Google Shape;16245;p27"/>
            <p:cNvSpPr/>
            <p:nvPr/>
          </p:nvSpPr>
          <p:spPr>
            <a:xfrm>
              <a:off x="43301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6" name="Google Shape;16246;p27"/>
            <p:cNvSpPr/>
            <p:nvPr/>
          </p:nvSpPr>
          <p:spPr>
            <a:xfrm>
              <a:off x="552519"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7" name="Google Shape;16247;p27"/>
            <p:cNvSpPr/>
            <p:nvPr/>
          </p:nvSpPr>
          <p:spPr>
            <a:xfrm>
              <a:off x="67202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8" name="Google Shape;16248;p27"/>
            <p:cNvSpPr/>
            <p:nvPr/>
          </p:nvSpPr>
          <p:spPr>
            <a:xfrm>
              <a:off x="791536"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9" name="Google Shape;16249;p27"/>
            <p:cNvSpPr/>
            <p:nvPr/>
          </p:nvSpPr>
          <p:spPr>
            <a:xfrm>
              <a:off x="91104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0" name="Google Shape;16250;p27"/>
            <p:cNvSpPr/>
            <p:nvPr/>
          </p:nvSpPr>
          <p:spPr>
            <a:xfrm>
              <a:off x="1030552"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1" name="Google Shape;16251;p27"/>
            <p:cNvSpPr/>
            <p:nvPr/>
          </p:nvSpPr>
          <p:spPr>
            <a:xfrm>
              <a:off x="820125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2" name="Google Shape;16252;p27"/>
            <p:cNvSpPr/>
            <p:nvPr/>
          </p:nvSpPr>
          <p:spPr>
            <a:xfrm>
              <a:off x="832076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3" name="Google Shape;16253;p27"/>
            <p:cNvSpPr/>
            <p:nvPr/>
          </p:nvSpPr>
          <p:spPr>
            <a:xfrm>
              <a:off x="844028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4" name="Google Shape;16254;p27"/>
            <p:cNvSpPr/>
            <p:nvPr/>
          </p:nvSpPr>
          <p:spPr>
            <a:xfrm>
              <a:off x="855979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5" name="Google Shape;16255;p27"/>
            <p:cNvSpPr/>
            <p:nvPr/>
          </p:nvSpPr>
          <p:spPr>
            <a:xfrm>
              <a:off x="8679308"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6" name="Google Shape;16256;p27"/>
            <p:cNvSpPr/>
            <p:nvPr/>
          </p:nvSpPr>
          <p:spPr>
            <a:xfrm>
              <a:off x="879882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7" name="Google Shape;16257;p27"/>
            <p:cNvSpPr/>
            <p:nvPr/>
          </p:nvSpPr>
          <p:spPr>
            <a:xfrm>
              <a:off x="313503"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8" name="Google Shape;16258;p27"/>
            <p:cNvSpPr/>
            <p:nvPr/>
          </p:nvSpPr>
          <p:spPr>
            <a:xfrm>
              <a:off x="43301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9" name="Google Shape;16259;p27"/>
            <p:cNvSpPr/>
            <p:nvPr/>
          </p:nvSpPr>
          <p:spPr>
            <a:xfrm>
              <a:off x="552519"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0" name="Google Shape;16260;p27"/>
            <p:cNvSpPr/>
            <p:nvPr/>
          </p:nvSpPr>
          <p:spPr>
            <a:xfrm>
              <a:off x="67202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1" name="Google Shape;16261;p27"/>
            <p:cNvSpPr/>
            <p:nvPr/>
          </p:nvSpPr>
          <p:spPr>
            <a:xfrm>
              <a:off x="791536"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2" name="Google Shape;16262;p27"/>
            <p:cNvSpPr/>
            <p:nvPr/>
          </p:nvSpPr>
          <p:spPr>
            <a:xfrm>
              <a:off x="91104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3" name="Google Shape;16263;p27"/>
            <p:cNvSpPr/>
            <p:nvPr/>
          </p:nvSpPr>
          <p:spPr>
            <a:xfrm>
              <a:off x="1030552"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4" name="Google Shape;16264;p27"/>
            <p:cNvSpPr/>
            <p:nvPr/>
          </p:nvSpPr>
          <p:spPr>
            <a:xfrm>
              <a:off x="820125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5" name="Google Shape;16265;p27"/>
            <p:cNvSpPr/>
            <p:nvPr/>
          </p:nvSpPr>
          <p:spPr>
            <a:xfrm>
              <a:off x="832076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6" name="Google Shape;16266;p27"/>
            <p:cNvSpPr/>
            <p:nvPr/>
          </p:nvSpPr>
          <p:spPr>
            <a:xfrm>
              <a:off x="844028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7" name="Google Shape;16267;p27"/>
            <p:cNvSpPr/>
            <p:nvPr/>
          </p:nvSpPr>
          <p:spPr>
            <a:xfrm>
              <a:off x="855979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8" name="Google Shape;16268;p27"/>
            <p:cNvSpPr/>
            <p:nvPr/>
          </p:nvSpPr>
          <p:spPr>
            <a:xfrm>
              <a:off x="8679308"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9" name="Google Shape;16269;p27"/>
            <p:cNvSpPr/>
            <p:nvPr/>
          </p:nvSpPr>
          <p:spPr>
            <a:xfrm>
              <a:off x="879882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0" name="Google Shape;16270;p27"/>
            <p:cNvSpPr/>
            <p:nvPr/>
          </p:nvSpPr>
          <p:spPr>
            <a:xfrm>
              <a:off x="313503"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1" name="Google Shape;16271;p27"/>
            <p:cNvSpPr/>
            <p:nvPr/>
          </p:nvSpPr>
          <p:spPr>
            <a:xfrm>
              <a:off x="43301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2" name="Google Shape;16272;p27"/>
            <p:cNvSpPr/>
            <p:nvPr/>
          </p:nvSpPr>
          <p:spPr>
            <a:xfrm>
              <a:off x="552519"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3" name="Google Shape;16273;p27"/>
            <p:cNvSpPr/>
            <p:nvPr/>
          </p:nvSpPr>
          <p:spPr>
            <a:xfrm>
              <a:off x="67202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4" name="Google Shape;16274;p27"/>
            <p:cNvSpPr/>
            <p:nvPr/>
          </p:nvSpPr>
          <p:spPr>
            <a:xfrm>
              <a:off x="791536"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5" name="Google Shape;16275;p27"/>
            <p:cNvSpPr/>
            <p:nvPr/>
          </p:nvSpPr>
          <p:spPr>
            <a:xfrm>
              <a:off x="91104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6" name="Google Shape;16276;p27"/>
            <p:cNvSpPr/>
            <p:nvPr/>
          </p:nvSpPr>
          <p:spPr>
            <a:xfrm>
              <a:off x="1030552"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7" name="Google Shape;16277;p27"/>
            <p:cNvSpPr/>
            <p:nvPr/>
          </p:nvSpPr>
          <p:spPr>
            <a:xfrm>
              <a:off x="820125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8" name="Google Shape;16278;p27"/>
            <p:cNvSpPr/>
            <p:nvPr/>
          </p:nvSpPr>
          <p:spPr>
            <a:xfrm>
              <a:off x="832076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9" name="Google Shape;16279;p27"/>
            <p:cNvSpPr/>
            <p:nvPr/>
          </p:nvSpPr>
          <p:spPr>
            <a:xfrm>
              <a:off x="844028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0" name="Google Shape;16280;p27"/>
            <p:cNvSpPr/>
            <p:nvPr/>
          </p:nvSpPr>
          <p:spPr>
            <a:xfrm>
              <a:off x="855979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1" name="Google Shape;16281;p27"/>
            <p:cNvSpPr/>
            <p:nvPr/>
          </p:nvSpPr>
          <p:spPr>
            <a:xfrm>
              <a:off x="8679308"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2" name="Google Shape;16282;p27"/>
            <p:cNvSpPr/>
            <p:nvPr/>
          </p:nvSpPr>
          <p:spPr>
            <a:xfrm>
              <a:off x="879882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3" name="Google Shape;16283;p27"/>
            <p:cNvSpPr/>
            <p:nvPr/>
          </p:nvSpPr>
          <p:spPr>
            <a:xfrm>
              <a:off x="313503"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4" name="Google Shape;16284;p27"/>
            <p:cNvSpPr/>
            <p:nvPr/>
          </p:nvSpPr>
          <p:spPr>
            <a:xfrm>
              <a:off x="43301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5" name="Google Shape;16285;p27"/>
            <p:cNvSpPr/>
            <p:nvPr/>
          </p:nvSpPr>
          <p:spPr>
            <a:xfrm>
              <a:off x="552519"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6" name="Google Shape;16286;p27"/>
            <p:cNvSpPr/>
            <p:nvPr/>
          </p:nvSpPr>
          <p:spPr>
            <a:xfrm>
              <a:off x="67202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7" name="Google Shape;16287;p27"/>
            <p:cNvSpPr/>
            <p:nvPr/>
          </p:nvSpPr>
          <p:spPr>
            <a:xfrm>
              <a:off x="791536"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8" name="Google Shape;16288;p27"/>
            <p:cNvSpPr/>
            <p:nvPr/>
          </p:nvSpPr>
          <p:spPr>
            <a:xfrm>
              <a:off x="91104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9" name="Google Shape;16289;p27"/>
            <p:cNvSpPr/>
            <p:nvPr/>
          </p:nvSpPr>
          <p:spPr>
            <a:xfrm>
              <a:off x="1030552"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0" name="Google Shape;16290;p27"/>
            <p:cNvSpPr/>
            <p:nvPr/>
          </p:nvSpPr>
          <p:spPr>
            <a:xfrm>
              <a:off x="820125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1" name="Google Shape;16291;p27"/>
            <p:cNvSpPr/>
            <p:nvPr/>
          </p:nvSpPr>
          <p:spPr>
            <a:xfrm>
              <a:off x="832076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2" name="Google Shape;16292;p27"/>
            <p:cNvSpPr/>
            <p:nvPr/>
          </p:nvSpPr>
          <p:spPr>
            <a:xfrm>
              <a:off x="844028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3" name="Google Shape;16293;p27"/>
            <p:cNvSpPr/>
            <p:nvPr/>
          </p:nvSpPr>
          <p:spPr>
            <a:xfrm>
              <a:off x="855979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4" name="Google Shape;16294;p27"/>
            <p:cNvSpPr/>
            <p:nvPr/>
          </p:nvSpPr>
          <p:spPr>
            <a:xfrm>
              <a:off x="8679308"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5" name="Google Shape;16295;p27"/>
            <p:cNvSpPr/>
            <p:nvPr/>
          </p:nvSpPr>
          <p:spPr>
            <a:xfrm>
              <a:off x="879882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6" name="Google Shape;16296;p27"/>
            <p:cNvSpPr/>
            <p:nvPr/>
          </p:nvSpPr>
          <p:spPr>
            <a:xfrm>
              <a:off x="313503"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7" name="Google Shape;16297;p27"/>
            <p:cNvSpPr/>
            <p:nvPr/>
          </p:nvSpPr>
          <p:spPr>
            <a:xfrm>
              <a:off x="43301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8" name="Google Shape;16298;p27"/>
            <p:cNvSpPr/>
            <p:nvPr/>
          </p:nvSpPr>
          <p:spPr>
            <a:xfrm>
              <a:off x="552519"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9" name="Google Shape;16299;p27"/>
            <p:cNvSpPr/>
            <p:nvPr/>
          </p:nvSpPr>
          <p:spPr>
            <a:xfrm>
              <a:off x="67202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0" name="Google Shape;16300;p27"/>
            <p:cNvSpPr/>
            <p:nvPr/>
          </p:nvSpPr>
          <p:spPr>
            <a:xfrm>
              <a:off x="791536"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1" name="Google Shape;16301;p27"/>
            <p:cNvSpPr/>
            <p:nvPr/>
          </p:nvSpPr>
          <p:spPr>
            <a:xfrm>
              <a:off x="91104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2" name="Google Shape;16302;p27"/>
            <p:cNvSpPr/>
            <p:nvPr/>
          </p:nvSpPr>
          <p:spPr>
            <a:xfrm>
              <a:off x="1030552"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3" name="Google Shape;16303;p27"/>
            <p:cNvSpPr/>
            <p:nvPr/>
          </p:nvSpPr>
          <p:spPr>
            <a:xfrm>
              <a:off x="820125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4" name="Google Shape;16304;p27"/>
            <p:cNvSpPr/>
            <p:nvPr/>
          </p:nvSpPr>
          <p:spPr>
            <a:xfrm>
              <a:off x="832076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5" name="Google Shape;16305;p27"/>
            <p:cNvSpPr/>
            <p:nvPr/>
          </p:nvSpPr>
          <p:spPr>
            <a:xfrm>
              <a:off x="844028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6" name="Google Shape;16306;p27"/>
            <p:cNvSpPr/>
            <p:nvPr/>
          </p:nvSpPr>
          <p:spPr>
            <a:xfrm>
              <a:off x="855979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7" name="Google Shape;16307;p27"/>
            <p:cNvSpPr/>
            <p:nvPr/>
          </p:nvSpPr>
          <p:spPr>
            <a:xfrm>
              <a:off x="8679308"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8" name="Google Shape;16308;p27"/>
            <p:cNvSpPr/>
            <p:nvPr/>
          </p:nvSpPr>
          <p:spPr>
            <a:xfrm>
              <a:off x="879882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9" name="Google Shape;16309;p27"/>
            <p:cNvSpPr/>
            <p:nvPr/>
          </p:nvSpPr>
          <p:spPr>
            <a:xfrm>
              <a:off x="313503"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0" name="Google Shape;16310;p27"/>
            <p:cNvSpPr/>
            <p:nvPr/>
          </p:nvSpPr>
          <p:spPr>
            <a:xfrm>
              <a:off x="43301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1" name="Google Shape;16311;p27"/>
            <p:cNvSpPr/>
            <p:nvPr/>
          </p:nvSpPr>
          <p:spPr>
            <a:xfrm>
              <a:off x="552519"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2" name="Google Shape;16312;p27"/>
            <p:cNvSpPr/>
            <p:nvPr/>
          </p:nvSpPr>
          <p:spPr>
            <a:xfrm>
              <a:off x="67202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3" name="Google Shape;16313;p27"/>
            <p:cNvSpPr/>
            <p:nvPr/>
          </p:nvSpPr>
          <p:spPr>
            <a:xfrm>
              <a:off x="791536"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4" name="Google Shape;16314;p27"/>
            <p:cNvSpPr/>
            <p:nvPr/>
          </p:nvSpPr>
          <p:spPr>
            <a:xfrm>
              <a:off x="91104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5" name="Google Shape;16315;p27"/>
            <p:cNvSpPr/>
            <p:nvPr/>
          </p:nvSpPr>
          <p:spPr>
            <a:xfrm>
              <a:off x="1030552"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6" name="Google Shape;16316;p27"/>
            <p:cNvSpPr/>
            <p:nvPr/>
          </p:nvSpPr>
          <p:spPr>
            <a:xfrm>
              <a:off x="820125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7" name="Google Shape;16317;p27"/>
            <p:cNvSpPr/>
            <p:nvPr/>
          </p:nvSpPr>
          <p:spPr>
            <a:xfrm>
              <a:off x="832076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8" name="Google Shape;16318;p27"/>
            <p:cNvSpPr/>
            <p:nvPr/>
          </p:nvSpPr>
          <p:spPr>
            <a:xfrm>
              <a:off x="844028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9" name="Google Shape;16319;p27"/>
            <p:cNvSpPr/>
            <p:nvPr/>
          </p:nvSpPr>
          <p:spPr>
            <a:xfrm>
              <a:off x="855979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0" name="Google Shape;16320;p27"/>
            <p:cNvSpPr/>
            <p:nvPr/>
          </p:nvSpPr>
          <p:spPr>
            <a:xfrm>
              <a:off x="8679308"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1" name="Google Shape;16321;p27"/>
            <p:cNvSpPr/>
            <p:nvPr/>
          </p:nvSpPr>
          <p:spPr>
            <a:xfrm>
              <a:off x="879882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2" name="Google Shape;16322;p27"/>
            <p:cNvSpPr/>
            <p:nvPr/>
          </p:nvSpPr>
          <p:spPr>
            <a:xfrm>
              <a:off x="313503"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3" name="Google Shape;16323;p27"/>
            <p:cNvSpPr/>
            <p:nvPr/>
          </p:nvSpPr>
          <p:spPr>
            <a:xfrm>
              <a:off x="43301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4" name="Google Shape;16324;p27"/>
            <p:cNvSpPr/>
            <p:nvPr/>
          </p:nvSpPr>
          <p:spPr>
            <a:xfrm>
              <a:off x="552519"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5" name="Google Shape;16325;p27"/>
            <p:cNvSpPr/>
            <p:nvPr/>
          </p:nvSpPr>
          <p:spPr>
            <a:xfrm>
              <a:off x="67202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6" name="Google Shape;16326;p27"/>
            <p:cNvSpPr/>
            <p:nvPr/>
          </p:nvSpPr>
          <p:spPr>
            <a:xfrm>
              <a:off x="791536"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7" name="Google Shape;16327;p27"/>
            <p:cNvSpPr/>
            <p:nvPr/>
          </p:nvSpPr>
          <p:spPr>
            <a:xfrm>
              <a:off x="91104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8" name="Google Shape;16328;p27"/>
            <p:cNvSpPr/>
            <p:nvPr/>
          </p:nvSpPr>
          <p:spPr>
            <a:xfrm>
              <a:off x="1030552"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9" name="Google Shape;16329;p27"/>
            <p:cNvSpPr/>
            <p:nvPr/>
          </p:nvSpPr>
          <p:spPr>
            <a:xfrm>
              <a:off x="820125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0" name="Google Shape;16330;p27"/>
            <p:cNvSpPr/>
            <p:nvPr/>
          </p:nvSpPr>
          <p:spPr>
            <a:xfrm>
              <a:off x="832076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1" name="Google Shape;16331;p27"/>
            <p:cNvSpPr/>
            <p:nvPr/>
          </p:nvSpPr>
          <p:spPr>
            <a:xfrm>
              <a:off x="844028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2" name="Google Shape;16332;p27"/>
            <p:cNvSpPr/>
            <p:nvPr/>
          </p:nvSpPr>
          <p:spPr>
            <a:xfrm>
              <a:off x="855979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3" name="Google Shape;16333;p27"/>
            <p:cNvSpPr/>
            <p:nvPr/>
          </p:nvSpPr>
          <p:spPr>
            <a:xfrm>
              <a:off x="8679308"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4" name="Google Shape;16334;p27"/>
            <p:cNvSpPr/>
            <p:nvPr/>
          </p:nvSpPr>
          <p:spPr>
            <a:xfrm>
              <a:off x="879882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5" name="Google Shape;16335;p27"/>
            <p:cNvSpPr/>
            <p:nvPr/>
          </p:nvSpPr>
          <p:spPr>
            <a:xfrm>
              <a:off x="313503"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6" name="Google Shape;16336;p27"/>
            <p:cNvSpPr/>
            <p:nvPr/>
          </p:nvSpPr>
          <p:spPr>
            <a:xfrm>
              <a:off x="43301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7" name="Google Shape;16337;p27"/>
            <p:cNvSpPr/>
            <p:nvPr/>
          </p:nvSpPr>
          <p:spPr>
            <a:xfrm>
              <a:off x="552519"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8" name="Google Shape;16338;p27"/>
            <p:cNvSpPr/>
            <p:nvPr/>
          </p:nvSpPr>
          <p:spPr>
            <a:xfrm>
              <a:off x="67202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9" name="Google Shape;16339;p27"/>
            <p:cNvSpPr/>
            <p:nvPr/>
          </p:nvSpPr>
          <p:spPr>
            <a:xfrm>
              <a:off x="791536"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0" name="Google Shape;16340;p27"/>
            <p:cNvSpPr/>
            <p:nvPr/>
          </p:nvSpPr>
          <p:spPr>
            <a:xfrm>
              <a:off x="91104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1" name="Google Shape;16341;p27"/>
            <p:cNvSpPr/>
            <p:nvPr/>
          </p:nvSpPr>
          <p:spPr>
            <a:xfrm>
              <a:off x="1030552"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2" name="Google Shape;16342;p27"/>
            <p:cNvSpPr/>
            <p:nvPr/>
          </p:nvSpPr>
          <p:spPr>
            <a:xfrm>
              <a:off x="820125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3" name="Google Shape;16343;p27"/>
            <p:cNvSpPr/>
            <p:nvPr/>
          </p:nvSpPr>
          <p:spPr>
            <a:xfrm>
              <a:off x="832076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4" name="Google Shape;16344;p27"/>
            <p:cNvSpPr/>
            <p:nvPr/>
          </p:nvSpPr>
          <p:spPr>
            <a:xfrm>
              <a:off x="844028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5" name="Google Shape;16345;p27"/>
            <p:cNvSpPr/>
            <p:nvPr/>
          </p:nvSpPr>
          <p:spPr>
            <a:xfrm>
              <a:off x="855979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6" name="Google Shape;16346;p27"/>
            <p:cNvSpPr/>
            <p:nvPr/>
          </p:nvSpPr>
          <p:spPr>
            <a:xfrm>
              <a:off x="8679308"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7" name="Google Shape;16347;p27"/>
            <p:cNvSpPr/>
            <p:nvPr/>
          </p:nvSpPr>
          <p:spPr>
            <a:xfrm>
              <a:off x="879882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8" name="Google Shape;16348;p27"/>
            <p:cNvSpPr/>
            <p:nvPr/>
          </p:nvSpPr>
          <p:spPr>
            <a:xfrm>
              <a:off x="313503"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9" name="Google Shape;16349;p27"/>
            <p:cNvSpPr/>
            <p:nvPr/>
          </p:nvSpPr>
          <p:spPr>
            <a:xfrm>
              <a:off x="43301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0" name="Google Shape;16350;p27"/>
            <p:cNvSpPr/>
            <p:nvPr/>
          </p:nvSpPr>
          <p:spPr>
            <a:xfrm>
              <a:off x="552519"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1" name="Google Shape;16351;p27"/>
            <p:cNvSpPr/>
            <p:nvPr/>
          </p:nvSpPr>
          <p:spPr>
            <a:xfrm>
              <a:off x="67202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2" name="Google Shape;16352;p27"/>
            <p:cNvSpPr/>
            <p:nvPr/>
          </p:nvSpPr>
          <p:spPr>
            <a:xfrm>
              <a:off x="791536"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3" name="Google Shape;16353;p27"/>
            <p:cNvSpPr/>
            <p:nvPr/>
          </p:nvSpPr>
          <p:spPr>
            <a:xfrm>
              <a:off x="91104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4" name="Google Shape;16354;p27"/>
            <p:cNvSpPr/>
            <p:nvPr/>
          </p:nvSpPr>
          <p:spPr>
            <a:xfrm>
              <a:off x="1030552"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5" name="Google Shape;16355;p27"/>
            <p:cNvSpPr/>
            <p:nvPr/>
          </p:nvSpPr>
          <p:spPr>
            <a:xfrm>
              <a:off x="820125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6" name="Google Shape;16356;p27"/>
            <p:cNvSpPr/>
            <p:nvPr/>
          </p:nvSpPr>
          <p:spPr>
            <a:xfrm>
              <a:off x="832076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7" name="Google Shape;16357;p27"/>
            <p:cNvSpPr/>
            <p:nvPr/>
          </p:nvSpPr>
          <p:spPr>
            <a:xfrm>
              <a:off x="844028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8" name="Google Shape;16358;p27"/>
            <p:cNvSpPr/>
            <p:nvPr/>
          </p:nvSpPr>
          <p:spPr>
            <a:xfrm>
              <a:off x="855979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9" name="Google Shape;16359;p27"/>
            <p:cNvSpPr/>
            <p:nvPr/>
          </p:nvSpPr>
          <p:spPr>
            <a:xfrm>
              <a:off x="8679308"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0" name="Google Shape;16360;p27"/>
            <p:cNvSpPr/>
            <p:nvPr/>
          </p:nvSpPr>
          <p:spPr>
            <a:xfrm>
              <a:off x="879882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1" name="Google Shape;16361;p27"/>
            <p:cNvSpPr/>
            <p:nvPr/>
          </p:nvSpPr>
          <p:spPr>
            <a:xfrm>
              <a:off x="313503"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2" name="Google Shape;16362;p27"/>
            <p:cNvSpPr/>
            <p:nvPr/>
          </p:nvSpPr>
          <p:spPr>
            <a:xfrm>
              <a:off x="43301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3" name="Google Shape;16363;p27"/>
            <p:cNvSpPr/>
            <p:nvPr/>
          </p:nvSpPr>
          <p:spPr>
            <a:xfrm>
              <a:off x="552519"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4" name="Google Shape;16364;p27"/>
            <p:cNvSpPr/>
            <p:nvPr/>
          </p:nvSpPr>
          <p:spPr>
            <a:xfrm>
              <a:off x="67202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5" name="Google Shape;16365;p27"/>
            <p:cNvSpPr/>
            <p:nvPr/>
          </p:nvSpPr>
          <p:spPr>
            <a:xfrm>
              <a:off x="791536"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6" name="Google Shape;16366;p27"/>
            <p:cNvSpPr/>
            <p:nvPr/>
          </p:nvSpPr>
          <p:spPr>
            <a:xfrm>
              <a:off x="91104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7" name="Google Shape;16367;p27"/>
            <p:cNvSpPr/>
            <p:nvPr/>
          </p:nvSpPr>
          <p:spPr>
            <a:xfrm>
              <a:off x="1030552"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8" name="Google Shape;16368;p27"/>
            <p:cNvSpPr/>
            <p:nvPr/>
          </p:nvSpPr>
          <p:spPr>
            <a:xfrm>
              <a:off x="820125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9" name="Google Shape;16369;p27"/>
            <p:cNvSpPr/>
            <p:nvPr/>
          </p:nvSpPr>
          <p:spPr>
            <a:xfrm>
              <a:off x="832076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0" name="Google Shape;16370;p27"/>
            <p:cNvSpPr/>
            <p:nvPr/>
          </p:nvSpPr>
          <p:spPr>
            <a:xfrm>
              <a:off x="844028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1" name="Google Shape;16371;p27"/>
            <p:cNvSpPr/>
            <p:nvPr/>
          </p:nvSpPr>
          <p:spPr>
            <a:xfrm>
              <a:off x="855979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2" name="Google Shape;16372;p27"/>
            <p:cNvSpPr/>
            <p:nvPr/>
          </p:nvSpPr>
          <p:spPr>
            <a:xfrm>
              <a:off x="8679308"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3" name="Google Shape;16373;p27"/>
            <p:cNvSpPr/>
            <p:nvPr/>
          </p:nvSpPr>
          <p:spPr>
            <a:xfrm>
              <a:off x="879882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4" name="Google Shape;16374;p27"/>
            <p:cNvSpPr/>
            <p:nvPr/>
          </p:nvSpPr>
          <p:spPr>
            <a:xfrm>
              <a:off x="313503"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5" name="Google Shape;16375;p27"/>
            <p:cNvSpPr/>
            <p:nvPr/>
          </p:nvSpPr>
          <p:spPr>
            <a:xfrm>
              <a:off x="43301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6" name="Google Shape;16376;p27"/>
            <p:cNvSpPr/>
            <p:nvPr/>
          </p:nvSpPr>
          <p:spPr>
            <a:xfrm>
              <a:off x="552519"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7" name="Google Shape;16377;p27"/>
            <p:cNvSpPr/>
            <p:nvPr/>
          </p:nvSpPr>
          <p:spPr>
            <a:xfrm>
              <a:off x="67202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8" name="Google Shape;16378;p27"/>
            <p:cNvSpPr/>
            <p:nvPr/>
          </p:nvSpPr>
          <p:spPr>
            <a:xfrm>
              <a:off x="791536"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9" name="Google Shape;16379;p27"/>
            <p:cNvSpPr/>
            <p:nvPr/>
          </p:nvSpPr>
          <p:spPr>
            <a:xfrm>
              <a:off x="91104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0" name="Google Shape;16380;p27"/>
            <p:cNvSpPr/>
            <p:nvPr/>
          </p:nvSpPr>
          <p:spPr>
            <a:xfrm>
              <a:off x="1030552"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1" name="Google Shape;16381;p27"/>
            <p:cNvSpPr/>
            <p:nvPr/>
          </p:nvSpPr>
          <p:spPr>
            <a:xfrm>
              <a:off x="820125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2" name="Google Shape;16382;p27"/>
            <p:cNvSpPr/>
            <p:nvPr/>
          </p:nvSpPr>
          <p:spPr>
            <a:xfrm>
              <a:off x="832076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3" name="Google Shape;16383;p27"/>
            <p:cNvSpPr/>
            <p:nvPr/>
          </p:nvSpPr>
          <p:spPr>
            <a:xfrm>
              <a:off x="844028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4" name="Google Shape;16384;p27"/>
            <p:cNvSpPr/>
            <p:nvPr/>
          </p:nvSpPr>
          <p:spPr>
            <a:xfrm>
              <a:off x="855979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5" name="Google Shape;16385;p27"/>
            <p:cNvSpPr/>
            <p:nvPr/>
          </p:nvSpPr>
          <p:spPr>
            <a:xfrm>
              <a:off x="8679308"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6" name="Google Shape;16386;p27"/>
            <p:cNvSpPr/>
            <p:nvPr/>
          </p:nvSpPr>
          <p:spPr>
            <a:xfrm>
              <a:off x="879882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7" name="Google Shape;16387;p27"/>
            <p:cNvSpPr/>
            <p:nvPr/>
          </p:nvSpPr>
          <p:spPr>
            <a:xfrm>
              <a:off x="313503"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8" name="Google Shape;16388;p27"/>
            <p:cNvSpPr/>
            <p:nvPr/>
          </p:nvSpPr>
          <p:spPr>
            <a:xfrm>
              <a:off x="43301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9" name="Google Shape;16389;p27"/>
            <p:cNvSpPr/>
            <p:nvPr/>
          </p:nvSpPr>
          <p:spPr>
            <a:xfrm>
              <a:off x="552519"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0" name="Google Shape;16390;p27"/>
            <p:cNvSpPr/>
            <p:nvPr/>
          </p:nvSpPr>
          <p:spPr>
            <a:xfrm>
              <a:off x="67202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1" name="Google Shape;16391;p27"/>
            <p:cNvSpPr/>
            <p:nvPr/>
          </p:nvSpPr>
          <p:spPr>
            <a:xfrm>
              <a:off x="791536"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2" name="Google Shape;16392;p27"/>
            <p:cNvSpPr/>
            <p:nvPr/>
          </p:nvSpPr>
          <p:spPr>
            <a:xfrm>
              <a:off x="91104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3" name="Google Shape;16393;p27"/>
            <p:cNvSpPr/>
            <p:nvPr/>
          </p:nvSpPr>
          <p:spPr>
            <a:xfrm>
              <a:off x="1030552"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4" name="Google Shape;16394;p27"/>
            <p:cNvSpPr/>
            <p:nvPr/>
          </p:nvSpPr>
          <p:spPr>
            <a:xfrm>
              <a:off x="820125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5" name="Google Shape;16395;p27"/>
            <p:cNvSpPr/>
            <p:nvPr/>
          </p:nvSpPr>
          <p:spPr>
            <a:xfrm>
              <a:off x="832076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6" name="Google Shape;16396;p27"/>
            <p:cNvSpPr/>
            <p:nvPr/>
          </p:nvSpPr>
          <p:spPr>
            <a:xfrm>
              <a:off x="844028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7" name="Google Shape;16397;p27"/>
            <p:cNvSpPr/>
            <p:nvPr/>
          </p:nvSpPr>
          <p:spPr>
            <a:xfrm>
              <a:off x="855979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8" name="Google Shape;16398;p27"/>
            <p:cNvSpPr/>
            <p:nvPr/>
          </p:nvSpPr>
          <p:spPr>
            <a:xfrm>
              <a:off x="8679308"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9" name="Google Shape;16399;p27"/>
            <p:cNvSpPr/>
            <p:nvPr/>
          </p:nvSpPr>
          <p:spPr>
            <a:xfrm>
              <a:off x="879882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0" name="Google Shape;16400;p27"/>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1" name="Google Shape;16401;p27"/>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2" name="Google Shape;16402;p27"/>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3" name="Google Shape;16403;p27"/>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4" name="Google Shape;16404;p27"/>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5" name="Google Shape;16405;p27"/>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6" name="Google Shape;16406;p27"/>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7" name="Google Shape;16407;p27"/>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8" name="Google Shape;16408;p27"/>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9" name="Google Shape;16409;p27"/>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0" name="Google Shape;16410;p27"/>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1" name="Google Shape;16411;p27"/>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2" name="Google Shape;16412;p27"/>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3" name="Google Shape;16413;p27"/>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4" name="Google Shape;16414;p27"/>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5" name="Google Shape;16415;p27"/>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6" name="Google Shape;16416;p27"/>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7" name="Google Shape;16417;p27"/>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8" name="Google Shape;16418;p27"/>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9" name="Google Shape;16419;p27"/>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0" name="Google Shape;16420;p27"/>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1" name="Google Shape;16421;p27"/>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2" name="Google Shape;16422;p27"/>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3" name="Google Shape;16423;p27"/>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4" name="Google Shape;16424;p27"/>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5" name="Google Shape;16425;p27"/>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6" name="Google Shape;16426;p27"/>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7" name="Google Shape;16427;p27"/>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8" name="Google Shape;16428;p27"/>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9" name="Google Shape;16429;p27"/>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0" name="Google Shape;16430;p27"/>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1" name="Google Shape;16431;p27"/>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2" name="Google Shape;16432;p27"/>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3" name="Google Shape;16433;p27"/>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4" name="Google Shape;16434;p27"/>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5" name="Google Shape;16435;p27"/>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6" name="Google Shape;16436;p27"/>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7" name="Google Shape;16437;p27"/>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8" name="Google Shape;16438;p27"/>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9" name="Google Shape;16439;p27"/>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0" name="Google Shape;16440;p27"/>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1" name="Google Shape;16441;p27"/>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2" name="Google Shape;16442;p27"/>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3" name="Google Shape;16443;p27"/>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4" name="Google Shape;16444;p27"/>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5" name="Google Shape;16445;p27"/>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6" name="Google Shape;16446;p27"/>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7" name="Google Shape;16447;p27"/>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8" name="Google Shape;16448;p27"/>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9" name="Google Shape;16449;p27"/>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0" name="Google Shape;16450;p27"/>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1" name="Google Shape;16451;p27"/>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52" name="Google Shape;16452;p27"/>
          <p:cNvSpPr txBox="1">
            <a:spLocks noGrp="1"/>
          </p:cNvSpPr>
          <p:nvPr>
            <p:ph type="ctrTitle"/>
          </p:nvPr>
        </p:nvSpPr>
        <p:spPr>
          <a:xfrm>
            <a:off x="1962688" y="889811"/>
            <a:ext cx="5218500" cy="2408971"/>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l-GR" sz="2800" dirty="0">
                <a:solidFill>
                  <a:schemeClr val="dk2"/>
                </a:solidFill>
                <a:latin typeface="+mj-lt"/>
                <a:ea typeface="Archivo Black"/>
                <a:cs typeface="Archivo Black"/>
                <a:sym typeface="Archivo Black"/>
              </a:rPr>
              <a:t>Ανάπτυξη Πλατφόρμας καταχώρησης, εύρεσης</a:t>
            </a:r>
            <a:r>
              <a:rPr lang="el-GR" sz="2800" dirty="0">
                <a:solidFill>
                  <a:schemeClr val="dk2"/>
                </a:solidFill>
                <a:latin typeface="+mj-lt"/>
              </a:rPr>
              <a:t> και ενοικίασης καταλυμάτων </a:t>
            </a:r>
            <a:endParaRPr sz="2800" dirty="0">
              <a:solidFill>
                <a:schemeClr val="dk2"/>
              </a:solidFill>
              <a:latin typeface="+mj-lt"/>
              <a:ea typeface="Archivo Black"/>
              <a:cs typeface="Archivo Black"/>
              <a:sym typeface="Archivo Black"/>
            </a:endParaRPr>
          </a:p>
        </p:txBody>
      </p:sp>
      <p:sp>
        <p:nvSpPr>
          <p:cNvPr id="16453" name="Google Shape;16453;p27"/>
          <p:cNvSpPr txBox="1">
            <a:spLocks noGrp="1"/>
          </p:cNvSpPr>
          <p:nvPr>
            <p:ph type="subTitle" idx="1"/>
          </p:nvPr>
        </p:nvSpPr>
        <p:spPr>
          <a:xfrm>
            <a:off x="2392525" y="3694918"/>
            <a:ext cx="43590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l-GR" dirty="0">
                <a:solidFill>
                  <a:schemeClr val="dk1"/>
                </a:solidFill>
              </a:rPr>
              <a:t>Ον/</a:t>
            </a:r>
            <a:r>
              <a:rPr lang="el-GR" dirty="0" err="1">
                <a:solidFill>
                  <a:schemeClr val="dk1"/>
                </a:solidFill>
              </a:rPr>
              <a:t>νυμο</a:t>
            </a:r>
            <a:r>
              <a:rPr lang="el-GR" dirty="0">
                <a:solidFill>
                  <a:schemeClr val="dk1"/>
                </a:solidFill>
              </a:rPr>
              <a:t>: </a:t>
            </a:r>
            <a:r>
              <a:rPr lang="el-GR" dirty="0" err="1">
                <a:solidFill>
                  <a:schemeClr val="dk1"/>
                </a:solidFill>
              </a:rPr>
              <a:t>Κουμπής</a:t>
            </a:r>
            <a:r>
              <a:rPr lang="el-GR" dirty="0">
                <a:solidFill>
                  <a:schemeClr val="dk1"/>
                </a:solidFill>
              </a:rPr>
              <a:t> Χρήστος</a:t>
            </a:r>
          </a:p>
          <a:p>
            <a:pPr marL="0" lvl="0" indent="0" algn="ctr" rtl="0">
              <a:spcBef>
                <a:spcPts val="0"/>
              </a:spcBef>
              <a:spcAft>
                <a:spcPts val="0"/>
              </a:spcAft>
              <a:buNone/>
            </a:pPr>
            <a:r>
              <a:rPr lang="el-GR" dirty="0"/>
              <a:t>ΑΜ: 4418096</a:t>
            </a:r>
          </a:p>
        </p:txBody>
      </p:sp>
      <p:sp>
        <p:nvSpPr>
          <p:cNvPr id="16454" name="Google Shape;16454;p27"/>
          <p:cNvSpPr txBox="1">
            <a:spLocks noGrp="1"/>
          </p:cNvSpPr>
          <p:nvPr>
            <p:ph type="subTitle" idx="1"/>
          </p:nvPr>
        </p:nvSpPr>
        <p:spPr>
          <a:xfrm>
            <a:off x="7879100" y="153125"/>
            <a:ext cx="951000" cy="183000"/>
          </a:xfrm>
          <a:prstGeom prst="rect">
            <a:avLst/>
          </a:prstGeom>
          <a:noFill/>
        </p:spPr>
        <p:txBody>
          <a:bodyPr spcFirstLastPara="1" wrap="square" lIns="0" tIns="0" rIns="0" bIns="0" anchor="ctr" anchorCtr="0">
            <a:noAutofit/>
          </a:bodyPr>
          <a:lstStyle/>
          <a:p>
            <a:pPr marL="0" lvl="0" indent="0" algn="r" rtl="0">
              <a:spcBef>
                <a:spcPts val="0"/>
              </a:spcBef>
              <a:spcAft>
                <a:spcPts val="0"/>
              </a:spcAft>
              <a:buNone/>
            </a:pPr>
            <a:r>
              <a:rPr lang="el-GR" sz="1000" dirty="0">
                <a:solidFill>
                  <a:schemeClr val="dk2"/>
                </a:solidFill>
                <a:latin typeface="Barlow"/>
                <a:ea typeface="Barlow"/>
                <a:cs typeface="Barlow"/>
                <a:sym typeface="Barlow"/>
              </a:rPr>
              <a:t>Λάρισα </a:t>
            </a:r>
            <a:r>
              <a:rPr lang="en" sz="1000" dirty="0">
                <a:solidFill>
                  <a:schemeClr val="dk2"/>
                </a:solidFill>
                <a:latin typeface="Barlow"/>
                <a:ea typeface="Barlow"/>
                <a:cs typeface="Barlow"/>
                <a:sym typeface="Barlow"/>
              </a:rPr>
              <a:t> </a:t>
            </a:r>
            <a:r>
              <a:rPr lang="en" sz="1000" dirty="0">
                <a:solidFill>
                  <a:schemeClr val="dk2"/>
                </a:solidFill>
              </a:rPr>
              <a:t>2022</a:t>
            </a:r>
            <a:endParaRPr sz="1000" dirty="0">
              <a:solidFill>
                <a:schemeClr val="dk2"/>
              </a:solidFill>
              <a:latin typeface="Barlow"/>
              <a:ea typeface="Barlow"/>
              <a:cs typeface="Barlow"/>
              <a:sym typeface="Barlow"/>
            </a:endParaRPr>
          </a:p>
        </p:txBody>
      </p:sp>
      <p:cxnSp>
        <p:nvCxnSpPr>
          <p:cNvPr id="16455" name="Google Shape;16455;p27"/>
          <p:cNvCxnSpPr>
            <a:stCxn id="16454"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grpSp>
        <p:nvGrpSpPr>
          <p:cNvPr id="16456" name="Google Shape;16456;p27"/>
          <p:cNvGrpSpPr/>
          <p:nvPr/>
        </p:nvGrpSpPr>
        <p:grpSpPr>
          <a:xfrm>
            <a:off x="8320098" y="4866112"/>
            <a:ext cx="510133" cy="78484"/>
            <a:chOff x="3521300" y="154525"/>
            <a:chExt cx="1256175" cy="193500"/>
          </a:xfrm>
        </p:grpSpPr>
        <p:sp>
          <p:nvSpPr>
            <p:cNvPr id="16457" name="Google Shape;16457;p27"/>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8" name="Google Shape;16458;p27"/>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9" name="Google Shape;16459;p27"/>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0" name="Google Shape;16460;p27"/>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dirty="0">
                <a:latin typeface="+mj-lt"/>
              </a:rPr>
              <a:t>Vue.js</a:t>
            </a:r>
            <a:endParaRPr dirty="0">
              <a:latin typeface="+mj-lt"/>
            </a:endParaRPr>
          </a:p>
        </p:txBody>
      </p:sp>
      <p:sp>
        <p:nvSpPr>
          <p:cNvPr id="16499" name="Google Shape;16499;p30"/>
          <p:cNvSpPr txBox="1">
            <a:spLocks noGrp="1"/>
          </p:cNvSpPr>
          <p:nvPr>
            <p:ph type="subTitle" idx="1"/>
          </p:nvPr>
        </p:nvSpPr>
        <p:spPr>
          <a:xfrm>
            <a:off x="719999" y="1569663"/>
            <a:ext cx="7870845" cy="3205112"/>
          </a:xfrm>
          <a:prstGeom prst="rect">
            <a:avLst/>
          </a:prstGeom>
        </p:spPr>
        <p:txBody>
          <a:bodyPr spcFirstLastPara="1" wrap="square" lIns="0" tIns="0" rIns="0" bIns="0" anchor="t" anchorCtr="0">
            <a:noAutofit/>
          </a:bodyPr>
          <a:lstStyle/>
          <a:p>
            <a:pPr marL="342900" lvl="0" indent="-342900" algn="l" rtl="0">
              <a:spcBef>
                <a:spcPts val="0"/>
              </a:spcBef>
              <a:spcAft>
                <a:spcPts val="0"/>
              </a:spcAft>
              <a:buFont typeface="Arial" panose="020B0604020202020204" pitchFamily="34" charset="0"/>
              <a:buChar char="•"/>
            </a:pPr>
            <a:r>
              <a:rPr lang="el-GR" sz="2000" dirty="0">
                <a:latin typeface="+mj-lt"/>
              </a:rPr>
              <a:t>Το </a:t>
            </a:r>
            <a:r>
              <a:rPr lang="en-US" sz="2000" dirty="0">
                <a:latin typeface="+mj-lt"/>
              </a:rPr>
              <a:t>Vue </a:t>
            </a:r>
            <a:r>
              <a:rPr lang="el-GR" sz="2000" dirty="0">
                <a:latin typeface="+mj-lt"/>
              </a:rPr>
              <a:t>είναι ένα </a:t>
            </a:r>
            <a:r>
              <a:rPr lang="en-US" sz="2000" dirty="0" err="1">
                <a:latin typeface="+mj-lt"/>
              </a:rPr>
              <a:t>Javascript</a:t>
            </a:r>
            <a:r>
              <a:rPr lang="en-US" sz="2000" dirty="0">
                <a:latin typeface="+mj-lt"/>
              </a:rPr>
              <a:t> Front-end framework </a:t>
            </a:r>
            <a:r>
              <a:rPr lang="el-GR" sz="2000" dirty="0">
                <a:latin typeface="+mj-lt"/>
              </a:rPr>
              <a:t>ανοιχτού κώδικα που δημιουργήθηκε το 2014 από τον</a:t>
            </a:r>
            <a:r>
              <a:rPr lang="en-US" sz="2000" dirty="0">
                <a:latin typeface="+mj-lt"/>
              </a:rPr>
              <a:t> Evan You</a:t>
            </a:r>
            <a:r>
              <a:rPr lang="el-GR" sz="2000" dirty="0">
                <a:latin typeface="+mj-lt"/>
              </a:rPr>
              <a:t>.</a:t>
            </a:r>
          </a:p>
          <a:p>
            <a:pPr marL="342900" lvl="0" indent="-342900" algn="l" rtl="0">
              <a:spcBef>
                <a:spcPts val="0"/>
              </a:spcBef>
              <a:spcAft>
                <a:spcPts val="0"/>
              </a:spcAft>
              <a:buFont typeface="Arial" panose="020B0604020202020204" pitchFamily="34" charset="0"/>
              <a:buChar char="•"/>
            </a:pPr>
            <a:endParaRPr lang="el-GR"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Η κύρια αρχιτεκτονική που χρησιμοποιεί είναι</a:t>
            </a:r>
            <a:r>
              <a:rPr lang="en-US" sz="2000" dirty="0">
                <a:latin typeface="+mj-lt"/>
              </a:rPr>
              <a:t> </a:t>
            </a:r>
            <a:r>
              <a:rPr lang="el-GR" sz="2000" dirty="0">
                <a:latin typeface="+mj-lt"/>
              </a:rPr>
              <a:t>η </a:t>
            </a:r>
            <a:r>
              <a:rPr lang="en-US" sz="2000" dirty="0">
                <a:latin typeface="+mj-lt"/>
              </a:rPr>
              <a:t>MVVM ( Model-View-</a:t>
            </a:r>
            <a:r>
              <a:rPr lang="en-US" sz="2000" dirty="0" err="1">
                <a:latin typeface="+mj-lt"/>
              </a:rPr>
              <a:t>ViewModel</a:t>
            </a:r>
            <a:r>
              <a:rPr lang="en-US" sz="2000" dirty="0">
                <a:latin typeface="+mj-lt"/>
              </a:rPr>
              <a:t>)</a:t>
            </a:r>
            <a:r>
              <a:rPr lang="el-GR" sz="2000" dirty="0">
                <a:latin typeface="+mj-lt"/>
              </a:rPr>
              <a:t>.</a:t>
            </a:r>
          </a:p>
          <a:p>
            <a:pPr marL="342900" lvl="0" indent="-342900" algn="l" rtl="0">
              <a:spcBef>
                <a:spcPts val="0"/>
              </a:spcBef>
              <a:spcAft>
                <a:spcPts val="0"/>
              </a:spcAft>
              <a:buFont typeface="Arial" panose="020B0604020202020204" pitchFamily="34" charset="0"/>
              <a:buChar char="•"/>
            </a:pPr>
            <a:endParaRPr lang="el-GR"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Χρησιμοποιείται για την δημιουργία του </a:t>
            </a:r>
            <a:r>
              <a:rPr lang="en-US" sz="2000" dirty="0">
                <a:latin typeface="+mj-lt"/>
              </a:rPr>
              <a:t>UI (User Interface) </a:t>
            </a:r>
            <a:r>
              <a:rPr lang="el-GR" sz="2000" dirty="0">
                <a:latin typeface="+mj-lt"/>
              </a:rPr>
              <a:t>με τον γνωστό μηχανισμό </a:t>
            </a:r>
            <a:r>
              <a:rPr lang="en-US" sz="2000" dirty="0">
                <a:latin typeface="+mj-lt"/>
              </a:rPr>
              <a:t>SPA (Single-Page-Applications). </a:t>
            </a: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p:txBody>
      </p:sp>
    </p:spTree>
    <p:extLst>
      <p:ext uri="{BB962C8B-B14F-4D97-AF65-F5344CB8AC3E}">
        <p14:creationId xmlns:p14="http://schemas.microsoft.com/office/powerpoint/2010/main" val="70430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dirty="0">
                <a:latin typeface="+mj-lt"/>
              </a:rPr>
              <a:t>Vue.js </a:t>
            </a:r>
            <a:r>
              <a:rPr lang="el-GR" dirty="0">
                <a:latin typeface="+mj-lt"/>
              </a:rPr>
              <a:t>Διάγραμμα</a:t>
            </a:r>
            <a:endParaRPr dirty="0">
              <a:latin typeface="+mj-lt"/>
            </a:endParaRPr>
          </a:p>
        </p:txBody>
      </p:sp>
      <p:sp>
        <p:nvSpPr>
          <p:cNvPr id="4" name="Google Shape;16499;p30">
            <a:extLst>
              <a:ext uri="{FF2B5EF4-FFF2-40B4-BE49-F238E27FC236}">
                <a16:creationId xmlns:a16="http://schemas.microsoft.com/office/drawing/2014/main" id="{61E707B2-6B40-33CE-8298-2EEAB7A3F874}"/>
              </a:ext>
            </a:extLst>
          </p:cNvPr>
          <p:cNvSpPr txBox="1">
            <a:spLocks/>
          </p:cNvSpPr>
          <p:nvPr/>
        </p:nvSpPr>
        <p:spPr>
          <a:xfrm>
            <a:off x="1273155" y="3615986"/>
            <a:ext cx="6414577" cy="3689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l-GR" sz="1200" dirty="0">
                <a:latin typeface="+mj-lt"/>
              </a:rPr>
              <a:t>Διάγραμμα των ποιο γνωστών </a:t>
            </a:r>
            <a:r>
              <a:rPr lang="en-US" sz="1200" dirty="0">
                <a:latin typeface="+mj-lt"/>
              </a:rPr>
              <a:t>Front-end framework </a:t>
            </a:r>
            <a:r>
              <a:rPr lang="el-GR" sz="1200" dirty="0">
                <a:latin typeface="+mj-lt"/>
              </a:rPr>
              <a:t>με βάση τα αστέρια στο </a:t>
            </a:r>
            <a:r>
              <a:rPr lang="en-US" sz="1200" dirty="0" err="1">
                <a:latin typeface="+mj-lt"/>
              </a:rPr>
              <a:t>Github</a:t>
            </a:r>
            <a:endParaRPr lang="en-US" sz="1200" dirty="0">
              <a:latin typeface="+mj-lt"/>
            </a:endParaRPr>
          </a:p>
        </p:txBody>
      </p:sp>
      <p:pic>
        <p:nvPicPr>
          <p:cNvPr id="5" name="Εικόνα 4">
            <a:extLst>
              <a:ext uri="{FF2B5EF4-FFF2-40B4-BE49-F238E27FC236}">
                <a16:creationId xmlns:a16="http://schemas.microsoft.com/office/drawing/2014/main" id="{3B60EC6E-0117-B742-B1CF-6257F5EDB7C2}"/>
              </a:ext>
            </a:extLst>
          </p:cNvPr>
          <p:cNvPicPr>
            <a:picLocks noChangeAspect="1"/>
          </p:cNvPicPr>
          <p:nvPr/>
        </p:nvPicPr>
        <p:blipFill>
          <a:blip r:embed="rId3"/>
          <a:stretch>
            <a:fillRect/>
          </a:stretch>
        </p:blipFill>
        <p:spPr>
          <a:xfrm>
            <a:off x="630806" y="1035050"/>
            <a:ext cx="7882387" cy="2490611"/>
          </a:xfrm>
          <a:prstGeom prst="rect">
            <a:avLst/>
          </a:prstGeom>
        </p:spPr>
      </p:pic>
    </p:spTree>
    <p:extLst>
      <p:ext uri="{BB962C8B-B14F-4D97-AF65-F5344CB8AC3E}">
        <p14:creationId xmlns:p14="http://schemas.microsoft.com/office/powerpoint/2010/main" val="55343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l-GR" dirty="0">
                <a:latin typeface="+mj-lt"/>
              </a:rPr>
              <a:t>Λειτουργίες</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a:t>
            </a:r>
            <a:r>
              <a:rPr lang="el-GR" dirty="0"/>
              <a:t>4</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609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26"/>
        <p:cNvGrpSpPr/>
        <p:nvPr/>
      </p:nvGrpSpPr>
      <p:grpSpPr>
        <a:xfrm>
          <a:off x="0" y="0"/>
          <a:ext cx="0" cy="0"/>
          <a:chOff x="0" y="0"/>
          <a:chExt cx="0" cy="0"/>
        </a:xfrm>
      </p:grpSpPr>
      <p:sp>
        <p:nvSpPr>
          <p:cNvPr id="17227" name="Google Shape;17227;p38"/>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latin typeface="+mj-lt"/>
              </a:rPr>
              <a:t>Βασικές Λειτουργίες</a:t>
            </a:r>
            <a:endParaRPr dirty="0">
              <a:latin typeface="+mj-lt"/>
            </a:endParaRPr>
          </a:p>
        </p:txBody>
      </p:sp>
      <p:sp>
        <p:nvSpPr>
          <p:cNvPr id="2" name="Google Shape;16499;p30">
            <a:extLst>
              <a:ext uri="{FF2B5EF4-FFF2-40B4-BE49-F238E27FC236}">
                <a16:creationId xmlns:a16="http://schemas.microsoft.com/office/drawing/2014/main" id="{445C055B-A6E7-331F-2FAD-6B574E7FEC94}"/>
              </a:ext>
            </a:extLst>
          </p:cNvPr>
          <p:cNvSpPr txBox="1">
            <a:spLocks/>
          </p:cNvSpPr>
          <p:nvPr/>
        </p:nvSpPr>
        <p:spPr>
          <a:xfrm>
            <a:off x="719999" y="1569663"/>
            <a:ext cx="7870845" cy="320511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l-GR" sz="2000" dirty="0">
                <a:latin typeface="+mj-lt"/>
              </a:rPr>
              <a:t>Ο χρήστης πρέπει να υλοποιεί όλες τους </a:t>
            </a:r>
            <a:r>
              <a:rPr lang="en-US" sz="2000" dirty="0">
                <a:latin typeface="+mj-lt"/>
              </a:rPr>
              <a:t>CRUD </a:t>
            </a:r>
            <a:r>
              <a:rPr lang="el-GR" sz="2000" dirty="0">
                <a:latin typeface="+mj-lt"/>
              </a:rPr>
              <a:t>(</a:t>
            </a:r>
            <a:r>
              <a:rPr lang="en-US" sz="2000" dirty="0">
                <a:latin typeface="+mj-lt"/>
              </a:rPr>
              <a:t>Create-Read-Update-Delete) </a:t>
            </a:r>
            <a:r>
              <a:rPr lang="el-GR" sz="2000" dirty="0">
                <a:latin typeface="+mj-lt"/>
              </a:rPr>
              <a:t>μηχανισμούς.</a:t>
            </a:r>
          </a:p>
          <a:p>
            <a:pPr marL="342900" indent="-342900">
              <a:buFont typeface="Arial" panose="020B0604020202020204" pitchFamily="34" charset="0"/>
              <a:buChar char="•"/>
            </a:pPr>
            <a:endParaRPr lang="el-GR" sz="2000" dirty="0">
              <a:latin typeface="+mj-lt"/>
            </a:endParaRPr>
          </a:p>
          <a:p>
            <a:pPr marL="342900" indent="-342900">
              <a:buFont typeface="Arial" panose="020B0604020202020204" pitchFamily="34" charset="0"/>
              <a:buChar char="•"/>
            </a:pPr>
            <a:r>
              <a:rPr lang="el-GR" sz="2000" dirty="0">
                <a:latin typeface="+mj-lt"/>
              </a:rPr>
              <a:t>Τα καταλύματα πρέπει να έχουν όλους τους </a:t>
            </a:r>
            <a:r>
              <a:rPr lang="en-US" sz="2000" dirty="0">
                <a:latin typeface="+mj-lt"/>
              </a:rPr>
              <a:t>CRUD (Create-Read-Update-Delete) </a:t>
            </a:r>
            <a:r>
              <a:rPr lang="el-GR" sz="2000" dirty="0">
                <a:latin typeface="+mj-lt"/>
              </a:rPr>
              <a:t>μηχανισμούς.</a:t>
            </a:r>
            <a:endParaRPr lang="en-US" sz="2000" dirty="0">
              <a:latin typeface="+mj-lt"/>
            </a:endParaRP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l-GR" sz="2000" dirty="0">
                <a:latin typeface="+mj-lt"/>
              </a:rPr>
              <a:t>Πρέπει να υπάρχει προστασία μηχανισμών. Για παράδειγμα ένας μη συνδεδεμένος χρήστης δεν πρέπει να σχολιάζει.</a:t>
            </a:r>
            <a:endParaRPr lang="en-US" sz="2000"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47"/>
        <p:cNvGrpSpPr/>
        <p:nvPr/>
      </p:nvGrpSpPr>
      <p:grpSpPr>
        <a:xfrm>
          <a:off x="0" y="0"/>
          <a:ext cx="0" cy="0"/>
          <a:chOff x="0" y="0"/>
          <a:chExt cx="0" cy="0"/>
        </a:xfrm>
      </p:grpSpPr>
      <p:sp>
        <p:nvSpPr>
          <p:cNvPr id="17248" name="Google Shape;17248;p39"/>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latin typeface="+mj-lt"/>
                <a:cs typeface="Arabic Typesetting" panose="020B0604020202020204" pitchFamily="66" charset="-78"/>
              </a:rPr>
              <a:t>Διάγραμμα Λειτουργίας-Χρήσης</a:t>
            </a:r>
            <a:endParaRPr dirty="0">
              <a:latin typeface="+mj-lt"/>
              <a:cs typeface="Arabic Typesetting" panose="020B0604020202020204" pitchFamily="66" charset="-78"/>
            </a:endParaRPr>
          </a:p>
        </p:txBody>
      </p:sp>
      <p:pic>
        <p:nvPicPr>
          <p:cNvPr id="6" name="Εικόνα 5">
            <a:extLst>
              <a:ext uri="{FF2B5EF4-FFF2-40B4-BE49-F238E27FC236}">
                <a16:creationId xmlns:a16="http://schemas.microsoft.com/office/drawing/2014/main" id="{1B996676-23F6-92E6-BEEC-963006135FD9}"/>
              </a:ext>
            </a:extLst>
          </p:cNvPr>
          <p:cNvPicPr>
            <a:picLocks noChangeAspect="1"/>
          </p:cNvPicPr>
          <p:nvPr/>
        </p:nvPicPr>
        <p:blipFill>
          <a:blip r:embed="rId3"/>
          <a:stretch>
            <a:fillRect/>
          </a:stretch>
        </p:blipFill>
        <p:spPr>
          <a:xfrm>
            <a:off x="460203" y="1163274"/>
            <a:ext cx="8223593" cy="34877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61"/>
        <p:cNvGrpSpPr/>
        <p:nvPr/>
      </p:nvGrpSpPr>
      <p:grpSpPr>
        <a:xfrm>
          <a:off x="0" y="0"/>
          <a:ext cx="0" cy="0"/>
          <a:chOff x="0" y="0"/>
          <a:chExt cx="0" cy="0"/>
        </a:xfrm>
      </p:grpSpPr>
      <p:sp>
        <p:nvSpPr>
          <p:cNvPr id="17262" name="Google Shape;17262;p41"/>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latin typeface="+mj-lt"/>
              </a:rPr>
              <a:t>Έλεγχος</a:t>
            </a:r>
            <a:br>
              <a:rPr lang="el-GR" dirty="0">
                <a:latin typeface="+mj-lt"/>
              </a:rPr>
            </a:br>
            <a:endParaRPr dirty="0">
              <a:latin typeface="+mj-lt"/>
            </a:endParaRPr>
          </a:p>
        </p:txBody>
      </p:sp>
      <p:sp>
        <p:nvSpPr>
          <p:cNvPr id="17263" name="Google Shape;17263;p41"/>
          <p:cNvSpPr txBox="1"/>
          <p:nvPr/>
        </p:nvSpPr>
        <p:spPr>
          <a:xfrm>
            <a:off x="6140997" y="1257750"/>
            <a:ext cx="2283000" cy="71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l-GR" sz="1200" dirty="0">
                <a:solidFill>
                  <a:schemeClr val="dk1"/>
                </a:solidFill>
                <a:latin typeface="Anaheim"/>
                <a:ea typeface="Anaheim"/>
                <a:cs typeface="Anaheim"/>
                <a:sym typeface="Anaheim"/>
              </a:rPr>
              <a:t>Χρήση του πακέτου </a:t>
            </a:r>
            <a:r>
              <a:rPr lang="en-US" sz="1200" dirty="0">
                <a:solidFill>
                  <a:schemeClr val="dk1"/>
                </a:solidFill>
                <a:latin typeface="Anaheim"/>
                <a:ea typeface="Anaheim"/>
                <a:cs typeface="Anaheim"/>
                <a:sym typeface="Anaheim"/>
              </a:rPr>
              <a:t>Sanctum</a:t>
            </a:r>
            <a:r>
              <a:rPr lang="el-GR" sz="1200" dirty="0">
                <a:solidFill>
                  <a:schemeClr val="dk1"/>
                </a:solidFill>
                <a:latin typeface="Anaheim"/>
                <a:ea typeface="Anaheim"/>
                <a:cs typeface="Anaheim"/>
                <a:sym typeface="Anaheim"/>
              </a:rPr>
              <a:t> για την δημιουργία </a:t>
            </a:r>
            <a:r>
              <a:rPr lang="en-US" sz="1200" dirty="0">
                <a:solidFill>
                  <a:schemeClr val="dk1"/>
                </a:solidFill>
                <a:latin typeface="Anaheim"/>
                <a:ea typeface="Anaheim"/>
                <a:cs typeface="Anaheim"/>
                <a:sym typeface="Anaheim"/>
              </a:rPr>
              <a:t>token</a:t>
            </a:r>
            <a:r>
              <a:rPr lang="el-GR" sz="1200" dirty="0">
                <a:solidFill>
                  <a:schemeClr val="dk1"/>
                </a:solidFill>
                <a:latin typeface="Anaheim"/>
                <a:ea typeface="Anaheim"/>
                <a:cs typeface="Anaheim"/>
                <a:sym typeface="Anaheim"/>
              </a:rPr>
              <a:t>, με σκοπό τον έλεγχο του χρήστη.</a:t>
            </a:r>
            <a:endParaRPr lang="en-US" sz="1200" dirty="0">
              <a:solidFill>
                <a:schemeClr val="dk1"/>
              </a:solidFill>
              <a:latin typeface="Anaheim"/>
              <a:ea typeface="Anaheim"/>
              <a:cs typeface="Anaheim"/>
              <a:sym typeface="Anaheim"/>
            </a:endParaRPr>
          </a:p>
        </p:txBody>
      </p:sp>
      <p:sp>
        <p:nvSpPr>
          <p:cNvPr id="17264" name="Google Shape;17264;p41"/>
          <p:cNvSpPr txBox="1"/>
          <p:nvPr/>
        </p:nvSpPr>
        <p:spPr>
          <a:xfrm>
            <a:off x="6140997" y="2406142"/>
            <a:ext cx="2283000" cy="706800"/>
          </a:xfrm>
          <a:prstGeom prst="rect">
            <a:avLst/>
          </a:prstGeom>
          <a:noFill/>
          <a:ln>
            <a:noFill/>
          </a:ln>
        </p:spPr>
        <p:txBody>
          <a:bodyPr spcFirstLastPara="1" wrap="square" lIns="0" tIns="0" rIns="182875" bIns="0" anchor="t" anchorCtr="0">
            <a:noAutofit/>
          </a:bodyPr>
          <a:lstStyle/>
          <a:p>
            <a:pPr marL="0" lvl="0" indent="0" algn="l" rtl="0">
              <a:spcBef>
                <a:spcPts val="0"/>
              </a:spcBef>
              <a:spcAft>
                <a:spcPts val="0"/>
              </a:spcAft>
              <a:buNone/>
            </a:pPr>
            <a:r>
              <a:rPr lang="el-GR" sz="1200" dirty="0">
                <a:solidFill>
                  <a:schemeClr val="dk1"/>
                </a:solidFill>
                <a:latin typeface="Anaheim"/>
                <a:ea typeface="Anaheim"/>
                <a:cs typeface="Anaheim"/>
                <a:sym typeface="Anaheim"/>
              </a:rPr>
              <a:t>Χρήση του πακέτου </a:t>
            </a:r>
            <a:r>
              <a:rPr lang="en-US" sz="1200" dirty="0" err="1">
                <a:solidFill>
                  <a:schemeClr val="dk1"/>
                </a:solidFill>
                <a:latin typeface="Anaheim"/>
                <a:ea typeface="Anaheim"/>
                <a:cs typeface="Anaheim"/>
                <a:sym typeface="Anaheim"/>
              </a:rPr>
              <a:t>Vuex</a:t>
            </a:r>
            <a:r>
              <a:rPr lang="en-US" sz="1200" dirty="0">
                <a:solidFill>
                  <a:schemeClr val="dk1"/>
                </a:solidFill>
                <a:latin typeface="Anaheim"/>
                <a:ea typeface="Anaheim"/>
                <a:cs typeface="Anaheim"/>
                <a:sym typeface="Anaheim"/>
              </a:rPr>
              <a:t> </a:t>
            </a:r>
            <a:r>
              <a:rPr lang="el-GR" sz="1200" dirty="0">
                <a:solidFill>
                  <a:schemeClr val="dk1"/>
                </a:solidFill>
                <a:latin typeface="Anaheim"/>
                <a:ea typeface="Anaheim"/>
                <a:cs typeface="Anaheim"/>
                <a:sym typeface="Anaheim"/>
              </a:rPr>
              <a:t>όπου ο χρήστης ελέγχεται αν είναι </a:t>
            </a:r>
            <a:r>
              <a:rPr lang="el-GR" sz="1200" dirty="0" err="1">
                <a:solidFill>
                  <a:schemeClr val="dk1"/>
                </a:solidFill>
                <a:latin typeface="Anaheim"/>
                <a:ea typeface="Anaheim"/>
                <a:cs typeface="Anaheim"/>
                <a:sym typeface="Anaheim"/>
              </a:rPr>
              <a:t>συδεδεμένος</a:t>
            </a:r>
            <a:r>
              <a:rPr lang="el-GR" sz="1200" dirty="0">
                <a:solidFill>
                  <a:schemeClr val="dk1"/>
                </a:solidFill>
                <a:latin typeface="Anaheim"/>
                <a:ea typeface="Anaheim"/>
                <a:cs typeface="Anaheim"/>
                <a:sym typeface="Anaheim"/>
              </a:rPr>
              <a:t>.</a:t>
            </a:r>
            <a:endParaRPr sz="1200" dirty="0">
              <a:solidFill>
                <a:schemeClr val="dk1"/>
              </a:solidFill>
              <a:latin typeface="Anaheim"/>
              <a:ea typeface="Anaheim"/>
              <a:cs typeface="Anaheim"/>
              <a:sym typeface="Anaheim"/>
            </a:endParaRPr>
          </a:p>
        </p:txBody>
      </p:sp>
      <p:sp>
        <p:nvSpPr>
          <p:cNvPr id="17265" name="Google Shape;17265;p41"/>
          <p:cNvSpPr txBox="1"/>
          <p:nvPr/>
        </p:nvSpPr>
        <p:spPr>
          <a:xfrm>
            <a:off x="6168898" y="3660337"/>
            <a:ext cx="2283000" cy="699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l-GR" sz="1200" dirty="0">
                <a:solidFill>
                  <a:schemeClr val="dk1"/>
                </a:solidFill>
                <a:latin typeface="Anaheim"/>
                <a:ea typeface="Anaheim"/>
                <a:cs typeface="Anaheim"/>
                <a:sym typeface="Anaheim"/>
              </a:rPr>
              <a:t>Με την χρήση του </a:t>
            </a:r>
            <a:r>
              <a:rPr lang="en-US" sz="1200" dirty="0" err="1">
                <a:solidFill>
                  <a:schemeClr val="dk1"/>
                </a:solidFill>
                <a:latin typeface="Anaheim"/>
                <a:ea typeface="Anaheim"/>
                <a:cs typeface="Anaheim"/>
                <a:sym typeface="Anaheim"/>
              </a:rPr>
              <a:t>Vuelidate</a:t>
            </a:r>
            <a:r>
              <a:rPr lang="en-US" sz="1200" dirty="0">
                <a:solidFill>
                  <a:schemeClr val="dk1"/>
                </a:solidFill>
                <a:latin typeface="Anaheim"/>
                <a:ea typeface="Anaheim"/>
                <a:cs typeface="Anaheim"/>
                <a:sym typeface="Anaheim"/>
              </a:rPr>
              <a:t> </a:t>
            </a:r>
            <a:r>
              <a:rPr lang="el-GR" sz="1200" dirty="0">
                <a:solidFill>
                  <a:schemeClr val="dk1"/>
                </a:solidFill>
                <a:latin typeface="Anaheim"/>
                <a:ea typeface="Anaheim"/>
                <a:cs typeface="Anaheim"/>
                <a:sym typeface="Anaheim"/>
              </a:rPr>
              <a:t>και του </a:t>
            </a:r>
            <a:r>
              <a:rPr lang="en-US" sz="1200" dirty="0">
                <a:solidFill>
                  <a:schemeClr val="dk1"/>
                </a:solidFill>
                <a:latin typeface="Anaheim"/>
                <a:ea typeface="Anaheim"/>
                <a:cs typeface="Anaheim"/>
                <a:sym typeface="Anaheim"/>
              </a:rPr>
              <a:t>Validator </a:t>
            </a:r>
            <a:r>
              <a:rPr lang="el-GR" sz="1200" dirty="0">
                <a:solidFill>
                  <a:schemeClr val="dk1"/>
                </a:solidFill>
                <a:latin typeface="Anaheim"/>
                <a:ea typeface="Anaheim"/>
                <a:cs typeface="Anaheim"/>
                <a:sym typeface="Anaheim"/>
              </a:rPr>
              <a:t>επικυρώνεται η σωστή χρήση των δεδομένων.</a:t>
            </a:r>
            <a:endParaRPr sz="1200" dirty="0">
              <a:solidFill>
                <a:schemeClr val="dk1"/>
              </a:solidFill>
              <a:latin typeface="Anaheim"/>
              <a:ea typeface="Anaheim"/>
              <a:cs typeface="Anaheim"/>
              <a:sym typeface="Anaheim"/>
            </a:endParaRPr>
          </a:p>
        </p:txBody>
      </p:sp>
      <p:sp>
        <p:nvSpPr>
          <p:cNvPr id="17267" name="Google Shape;17267;p41"/>
          <p:cNvSpPr txBox="1"/>
          <p:nvPr/>
        </p:nvSpPr>
        <p:spPr>
          <a:xfrm>
            <a:off x="745800" y="2586275"/>
            <a:ext cx="1645800" cy="47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GR" sz="2000" dirty="0">
                <a:solidFill>
                  <a:schemeClr val="dk1"/>
                </a:solidFill>
                <a:latin typeface="+mj-lt"/>
                <a:ea typeface="Archivo Black"/>
                <a:cs typeface="Archivo Black"/>
                <a:sym typeface="Archivo Black"/>
              </a:rPr>
              <a:t>Ορθή Λειτουργία</a:t>
            </a:r>
          </a:p>
        </p:txBody>
      </p:sp>
      <p:sp>
        <p:nvSpPr>
          <p:cNvPr id="17268" name="Google Shape;17268;p41"/>
          <p:cNvSpPr txBox="1"/>
          <p:nvPr/>
        </p:nvSpPr>
        <p:spPr>
          <a:xfrm>
            <a:off x="2964863" y="1300312"/>
            <a:ext cx="2743200" cy="603945"/>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dk1"/>
                </a:solidFill>
                <a:latin typeface="+mj-lt"/>
                <a:ea typeface="Archivo Black"/>
                <a:cs typeface="Archivo Black"/>
                <a:sym typeface="Archivo Black"/>
              </a:rPr>
              <a:t>Back-end</a:t>
            </a:r>
            <a:endParaRPr lang="el-GR" sz="2000" dirty="0">
              <a:solidFill>
                <a:schemeClr val="dk1"/>
              </a:solidFill>
              <a:latin typeface="+mj-lt"/>
              <a:ea typeface="Archivo Black"/>
              <a:cs typeface="Archivo Black"/>
              <a:sym typeface="Archivo Black"/>
            </a:endParaRPr>
          </a:p>
        </p:txBody>
      </p:sp>
      <p:sp>
        <p:nvSpPr>
          <p:cNvPr id="17269" name="Google Shape;17269;p41"/>
          <p:cNvSpPr txBox="1"/>
          <p:nvPr/>
        </p:nvSpPr>
        <p:spPr>
          <a:xfrm>
            <a:off x="2964863" y="2487833"/>
            <a:ext cx="2743200" cy="603946"/>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dk1"/>
                </a:solidFill>
                <a:latin typeface="+mj-lt"/>
                <a:ea typeface="Archivo Black"/>
                <a:cs typeface="Archivo Black"/>
                <a:sym typeface="Archivo Black"/>
              </a:rPr>
              <a:t>Front-end</a:t>
            </a:r>
            <a:endParaRPr sz="2000" dirty="0">
              <a:solidFill>
                <a:schemeClr val="dk1"/>
              </a:solidFill>
              <a:latin typeface="+mj-lt"/>
              <a:ea typeface="Archivo Black"/>
              <a:cs typeface="Archivo Black"/>
              <a:sym typeface="Archivo Black"/>
            </a:endParaRPr>
          </a:p>
        </p:txBody>
      </p:sp>
      <p:sp>
        <p:nvSpPr>
          <p:cNvPr id="17270" name="Google Shape;17270;p41"/>
          <p:cNvSpPr txBox="1"/>
          <p:nvPr/>
        </p:nvSpPr>
        <p:spPr>
          <a:xfrm>
            <a:off x="2995686" y="3827425"/>
            <a:ext cx="2743200" cy="365700"/>
          </a:xfrm>
          <a:prstGeom prst="rect">
            <a:avLst/>
          </a:prstGeom>
          <a:noFill/>
          <a:ln w="9525" cap="flat" cmpd="sng">
            <a:solidFill>
              <a:srgbClr val="FF70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l-GR" sz="2000" dirty="0">
                <a:solidFill>
                  <a:schemeClr val="dk1"/>
                </a:solidFill>
                <a:latin typeface="+mj-lt"/>
                <a:ea typeface="Archivo Black"/>
                <a:cs typeface="Archivo Black"/>
                <a:sym typeface="Archivo Black"/>
              </a:rPr>
              <a:t>Δεδομένα</a:t>
            </a:r>
            <a:endParaRPr sz="2000" dirty="0">
              <a:solidFill>
                <a:schemeClr val="dk1"/>
              </a:solidFill>
              <a:latin typeface="+mj-lt"/>
              <a:ea typeface="Archivo Black"/>
              <a:cs typeface="Archivo Black"/>
              <a:sym typeface="Archivo Black"/>
            </a:endParaRPr>
          </a:p>
        </p:txBody>
      </p:sp>
      <p:sp>
        <p:nvSpPr>
          <p:cNvPr id="17272" name="Google Shape;17272;p41"/>
          <p:cNvSpPr/>
          <p:nvPr/>
        </p:nvSpPr>
        <p:spPr>
          <a:xfrm>
            <a:off x="5890986" y="1257750"/>
            <a:ext cx="456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3" name="Google Shape;17273;p41"/>
          <p:cNvSpPr/>
          <p:nvPr/>
        </p:nvSpPr>
        <p:spPr>
          <a:xfrm>
            <a:off x="5905875" y="2401492"/>
            <a:ext cx="456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4" name="Google Shape;17274;p41"/>
          <p:cNvSpPr/>
          <p:nvPr/>
        </p:nvSpPr>
        <p:spPr>
          <a:xfrm>
            <a:off x="5936698" y="3649604"/>
            <a:ext cx="45600" cy="716100"/>
          </a:xfrm>
          <a:prstGeom prst="rect">
            <a:avLst/>
          </a:prstGeom>
          <a:solidFill>
            <a:srgbClr val="FF706B"/>
          </a:solidFill>
          <a:ln>
            <a:solidFill>
              <a:srgbClr val="FF7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276" name="Google Shape;17276;p41"/>
          <p:cNvCxnSpPr>
            <a:cxnSpLocks/>
            <a:stCxn id="17267" idx="3"/>
            <a:endCxn id="17268" idx="1"/>
          </p:cNvCxnSpPr>
          <p:nvPr/>
        </p:nvCxnSpPr>
        <p:spPr>
          <a:xfrm flipV="1">
            <a:off x="2391600" y="1602285"/>
            <a:ext cx="573263" cy="1223090"/>
          </a:xfrm>
          <a:prstGeom prst="bentConnector3">
            <a:avLst>
              <a:gd name="adj1" fmla="val 50000"/>
            </a:avLst>
          </a:prstGeom>
          <a:noFill/>
          <a:ln w="9525" cap="flat" cmpd="sng">
            <a:solidFill>
              <a:srgbClr val="FF706B"/>
            </a:solidFill>
            <a:prstDash val="solid"/>
            <a:round/>
            <a:headEnd type="none" w="med" len="med"/>
            <a:tailEnd type="none" w="med" len="med"/>
          </a:ln>
        </p:spPr>
      </p:cxnSp>
      <p:cxnSp>
        <p:nvCxnSpPr>
          <p:cNvPr id="17277" name="Google Shape;17277;p41"/>
          <p:cNvCxnSpPr>
            <a:cxnSpLocks/>
            <a:endCxn id="17269" idx="1"/>
          </p:cNvCxnSpPr>
          <p:nvPr/>
        </p:nvCxnSpPr>
        <p:spPr>
          <a:xfrm flipV="1">
            <a:off x="2391600" y="2789806"/>
            <a:ext cx="573263" cy="301973"/>
          </a:xfrm>
          <a:prstGeom prst="bentConnector3">
            <a:avLst>
              <a:gd name="adj1" fmla="val 50000"/>
            </a:avLst>
          </a:prstGeom>
          <a:noFill/>
          <a:ln w="9525" cap="flat" cmpd="sng">
            <a:solidFill>
              <a:srgbClr val="FF706B"/>
            </a:solidFill>
            <a:prstDash val="solid"/>
            <a:round/>
            <a:headEnd type="none" w="med" len="med"/>
            <a:tailEnd type="none" w="med" len="med"/>
          </a:ln>
        </p:spPr>
      </p:cxnSp>
      <p:cxnSp>
        <p:nvCxnSpPr>
          <p:cNvPr id="17278" name="Google Shape;17278;p41"/>
          <p:cNvCxnSpPr>
            <a:cxnSpLocks/>
            <a:stCxn id="17267" idx="3"/>
            <a:endCxn id="17270" idx="1"/>
          </p:cNvCxnSpPr>
          <p:nvPr/>
        </p:nvCxnSpPr>
        <p:spPr>
          <a:xfrm>
            <a:off x="2391600" y="2825375"/>
            <a:ext cx="604086" cy="1184900"/>
          </a:xfrm>
          <a:prstGeom prst="bentConnector3">
            <a:avLst>
              <a:gd name="adj1" fmla="val 50000"/>
            </a:avLst>
          </a:prstGeom>
          <a:noFill/>
          <a:ln w="9525" cap="flat" cmpd="sng">
            <a:solidFill>
              <a:srgbClr val="FF706B"/>
            </a:solidFill>
            <a:prstDash val="solid"/>
            <a:round/>
            <a:headEnd type="none" w="med" len="med"/>
            <a:tailEnd type="none" w="med" len="med"/>
          </a:ln>
        </p:spPr>
      </p:cxnSp>
      <p:cxnSp>
        <p:nvCxnSpPr>
          <p:cNvPr id="17280" name="Google Shape;17280;p41"/>
          <p:cNvCxnSpPr>
            <a:cxnSpLocks/>
            <a:stCxn id="17268" idx="3"/>
            <a:endCxn id="17272" idx="1"/>
          </p:cNvCxnSpPr>
          <p:nvPr/>
        </p:nvCxnSpPr>
        <p:spPr>
          <a:xfrm>
            <a:off x="5708063" y="1602285"/>
            <a:ext cx="182923" cy="13515"/>
          </a:xfrm>
          <a:prstGeom prst="straightConnector1">
            <a:avLst/>
          </a:prstGeom>
          <a:noFill/>
          <a:ln w="9525" cap="flat" cmpd="sng">
            <a:solidFill>
              <a:schemeClr val="dk2"/>
            </a:solidFill>
            <a:prstDash val="solid"/>
            <a:round/>
            <a:headEnd type="none" w="med" len="med"/>
            <a:tailEnd type="none" w="med" len="med"/>
          </a:ln>
        </p:spPr>
      </p:cxnSp>
      <p:cxnSp>
        <p:nvCxnSpPr>
          <p:cNvPr id="17281" name="Google Shape;17281;p41"/>
          <p:cNvCxnSpPr>
            <a:cxnSpLocks/>
            <a:stCxn id="17269" idx="3"/>
            <a:endCxn id="17273" idx="1"/>
          </p:cNvCxnSpPr>
          <p:nvPr/>
        </p:nvCxnSpPr>
        <p:spPr>
          <a:xfrm flipV="1">
            <a:off x="5708063" y="2759542"/>
            <a:ext cx="197812" cy="30264"/>
          </a:xfrm>
          <a:prstGeom prst="straightConnector1">
            <a:avLst/>
          </a:prstGeom>
          <a:noFill/>
          <a:ln w="9525" cap="flat" cmpd="sng">
            <a:solidFill>
              <a:schemeClr val="dk2"/>
            </a:solidFill>
            <a:prstDash val="solid"/>
            <a:round/>
            <a:headEnd type="none" w="med" len="med"/>
            <a:tailEnd type="none" w="med" len="med"/>
          </a:ln>
        </p:spPr>
      </p:cxnSp>
      <p:cxnSp>
        <p:nvCxnSpPr>
          <p:cNvPr id="17282" name="Google Shape;17282;p41"/>
          <p:cNvCxnSpPr>
            <a:cxnSpLocks/>
            <a:stCxn id="17270" idx="3"/>
            <a:endCxn id="17274" idx="1"/>
          </p:cNvCxnSpPr>
          <p:nvPr/>
        </p:nvCxnSpPr>
        <p:spPr>
          <a:xfrm rot="10800000" flipH="1">
            <a:off x="5738886" y="4007575"/>
            <a:ext cx="197700" cy="2700"/>
          </a:xfrm>
          <a:prstGeom prst="straightConnector1">
            <a:avLst/>
          </a:prstGeom>
          <a:noFill/>
          <a:ln w="9525" cap="flat" cmpd="sng">
            <a:solidFill>
              <a:srgbClr val="FF706B"/>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l-GR" dirty="0">
                <a:latin typeface="+mj-lt"/>
              </a:rPr>
              <a:t>Ανάλυση</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a:t>
            </a:r>
            <a:r>
              <a:rPr lang="el-GR" dirty="0"/>
              <a:t>5</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907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87"/>
        <p:cNvGrpSpPr/>
        <p:nvPr/>
      </p:nvGrpSpPr>
      <p:grpSpPr>
        <a:xfrm>
          <a:off x="0" y="0"/>
          <a:ext cx="0" cy="0"/>
          <a:chOff x="0" y="0"/>
          <a:chExt cx="0" cy="0"/>
        </a:xfrm>
      </p:grpSpPr>
      <p:sp>
        <p:nvSpPr>
          <p:cNvPr id="17288" name="Google Shape;17288;p42"/>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t>Ανάλυση</a:t>
            </a:r>
            <a:endParaRPr dirty="0"/>
          </a:p>
        </p:txBody>
      </p:sp>
      <p:sp>
        <p:nvSpPr>
          <p:cNvPr id="17289" name="Google Shape;17289;p42"/>
          <p:cNvSpPr txBox="1">
            <a:spLocks noGrp="1"/>
          </p:cNvSpPr>
          <p:nvPr>
            <p:ph type="subTitle" idx="4294967295"/>
          </p:nvPr>
        </p:nvSpPr>
        <p:spPr>
          <a:xfrm>
            <a:off x="4799775" y="1989200"/>
            <a:ext cx="3668400" cy="2560200"/>
          </a:xfrm>
          <a:prstGeom prst="rect">
            <a:avLst/>
          </a:prstGeom>
        </p:spPr>
        <p:txBody>
          <a:bodyPr spcFirstLastPara="1" wrap="square" lIns="0" tIns="0" rIns="182875" bIns="0" anchor="t" anchorCtr="0">
            <a:noAutofit/>
          </a:bodyPr>
          <a:lstStyle/>
          <a:p>
            <a:pPr marL="365760" lvl="0" indent="-271780" algn="l" rtl="0">
              <a:spcBef>
                <a:spcPts val="0"/>
              </a:spcBef>
              <a:spcAft>
                <a:spcPts val="0"/>
              </a:spcAft>
              <a:buClr>
                <a:schemeClr val="lt2"/>
              </a:buClr>
              <a:buSzPts val="1400"/>
              <a:buChar char="●"/>
            </a:pPr>
            <a:r>
              <a:rPr lang="el-GR" dirty="0">
                <a:latin typeface="+mj-lt"/>
              </a:rPr>
              <a:t>Δημιουργία αρχικής ιστοσελίδας και προσθήκη των συστατικών </a:t>
            </a:r>
            <a:r>
              <a:rPr lang="en-US" dirty="0">
                <a:latin typeface="+mj-lt"/>
              </a:rPr>
              <a:t>nav </a:t>
            </a:r>
            <a:r>
              <a:rPr lang="el-GR" dirty="0">
                <a:latin typeface="+mj-lt"/>
              </a:rPr>
              <a:t>και </a:t>
            </a:r>
            <a:r>
              <a:rPr lang="en-US" dirty="0">
                <a:latin typeface="+mj-lt"/>
              </a:rPr>
              <a:t>footer.</a:t>
            </a:r>
            <a:endParaRPr dirty="0">
              <a:latin typeface="+mj-lt"/>
            </a:endParaRPr>
          </a:p>
          <a:p>
            <a:pPr marL="365760" lvl="0" indent="-271780" algn="l" rtl="0">
              <a:spcBef>
                <a:spcPts val="1600"/>
              </a:spcBef>
              <a:spcAft>
                <a:spcPts val="0"/>
              </a:spcAft>
              <a:buClr>
                <a:schemeClr val="lt2"/>
              </a:buClr>
              <a:buSzPts val="1400"/>
              <a:buChar char="●"/>
            </a:pPr>
            <a:r>
              <a:rPr lang="el-GR" dirty="0">
                <a:latin typeface="+mj-lt"/>
              </a:rPr>
              <a:t>Εγκατάσταση πακέτων για κλήσεις αιτημάτων και έλεγχος αν ο χρήστης έχει συνδεθεί.</a:t>
            </a:r>
            <a:endParaRPr dirty="0">
              <a:latin typeface="+mj-lt"/>
            </a:endParaRPr>
          </a:p>
          <a:p>
            <a:pPr marL="365760" lvl="0" indent="-271780" algn="l" rtl="0">
              <a:spcBef>
                <a:spcPts val="1600"/>
              </a:spcBef>
              <a:spcAft>
                <a:spcPts val="0"/>
              </a:spcAft>
              <a:buClr>
                <a:schemeClr val="lt2"/>
              </a:buClr>
              <a:buSzPts val="1400"/>
              <a:buChar char="●"/>
            </a:pPr>
            <a:r>
              <a:rPr lang="el-GR" dirty="0">
                <a:latin typeface="+mj-lt"/>
              </a:rPr>
              <a:t>Τελικός έλεγχος ιστοσελίδας με χρήση από το </a:t>
            </a:r>
            <a:r>
              <a:rPr lang="en-US" dirty="0">
                <a:latin typeface="+mj-lt"/>
              </a:rPr>
              <a:t>Front-end.</a:t>
            </a:r>
            <a:endParaRPr dirty="0">
              <a:latin typeface="+mj-lt"/>
            </a:endParaRPr>
          </a:p>
        </p:txBody>
      </p:sp>
      <p:sp>
        <p:nvSpPr>
          <p:cNvPr id="17290" name="Google Shape;17290;p42"/>
          <p:cNvSpPr txBox="1">
            <a:spLocks noGrp="1"/>
          </p:cNvSpPr>
          <p:nvPr>
            <p:ph type="subTitle" idx="4294967295"/>
          </p:nvPr>
        </p:nvSpPr>
        <p:spPr>
          <a:xfrm>
            <a:off x="675725" y="1989200"/>
            <a:ext cx="3668400" cy="2560200"/>
          </a:xfrm>
          <a:prstGeom prst="rect">
            <a:avLst/>
          </a:prstGeom>
        </p:spPr>
        <p:txBody>
          <a:bodyPr spcFirstLastPara="1" wrap="square" lIns="0" tIns="0" rIns="0" bIns="0" anchor="t" anchorCtr="0">
            <a:noAutofit/>
          </a:bodyPr>
          <a:lstStyle/>
          <a:p>
            <a:pPr marL="365760" lvl="0" indent="-271780" algn="l" rtl="0">
              <a:spcBef>
                <a:spcPts val="0"/>
              </a:spcBef>
              <a:spcAft>
                <a:spcPts val="0"/>
              </a:spcAft>
              <a:buClr>
                <a:schemeClr val="dk2"/>
              </a:buClr>
              <a:buSzPts val="1400"/>
              <a:buChar char="●"/>
            </a:pPr>
            <a:r>
              <a:rPr lang="el-GR" dirty="0">
                <a:latin typeface="+mj-lt"/>
              </a:rPr>
              <a:t>Δημιουργία Βάσης δεδομένων και προσθήκη ψευδών δεδομένων.</a:t>
            </a:r>
            <a:endParaRPr lang="en-US" dirty="0">
              <a:latin typeface="+mj-lt"/>
            </a:endParaRPr>
          </a:p>
          <a:p>
            <a:pPr marL="365760" lvl="0" indent="-271780" algn="l" rtl="0">
              <a:spcBef>
                <a:spcPts val="1600"/>
              </a:spcBef>
              <a:spcAft>
                <a:spcPts val="0"/>
              </a:spcAft>
              <a:buClr>
                <a:schemeClr val="dk2"/>
              </a:buClr>
              <a:buSzPts val="1400"/>
              <a:buChar char="●"/>
            </a:pPr>
            <a:r>
              <a:rPr lang="el-GR" dirty="0">
                <a:latin typeface="+mj-lt"/>
              </a:rPr>
              <a:t>Δημιουργία </a:t>
            </a:r>
            <a:r>
              <a:rPr lang="en-US" dirty="0">
                <a:latin typeface="+mj-lt"/>
              </a:rPr>
              <a:t>Controllers </a:t>
            </a:r>
            <a:r>
              <a:rPr lang="el-GR" dirty="0">
                <a:latin typeface="+mj-lt"/>
              </a:rPr>
              <a:t>και </a:t>
            </a:r>
            <a:r>
              <a:rPr lang="en-US" dirty="0">
                <a:latin typeface="+mj-lt"/>
              </a:rPr>
              <a:t>API Routes </a:t>
            </a:r>
            <a:r>
              <a:rPr lang="el-GR" dirty="0">
                <a:latin typeface="+mj-lt"/>
              </a:rPr>
              <a:t>για την διαχείριση αιτημάτων από το </a:t>
            </a:r>
            <a:r>
              <a:rPr lang="en-US" dirty="0">
                <a:latin typeface="+mj-lt"/>
              </a:rPr>
              <a:t>Front-end.</a:t>
            </a:r>
          </a:p>
          <a:p>
            <a:pPr marL="365760" lvl="0" indent="-271780" algn="l" rtl="0">
              <a:spcBef>
                <a:spcPts val="1600"/>
              </a:spcBef>
              <a:spcAft>
                <a:spcPts val="1600"/>
              </a:spcAft>
              <a:buClr>
                <a:schemeClr val="dk2"/>
              </a:buClr>
              <a:buSzPts val="1400"/>
              <a:buChar char="●"/>
            </a:pPr>
            <a:r>
              <a:rPr lang="el-GR" dirty="0">
                <a:latin typeface="+mj-lt"/>
              </a:rPr>
              <a:t>Έλεγχος του </a:t>
            </a:r>
            <a:r>
              <a:rPr lang="en-US" dirty="0">
                <a:latin typeface="+mj-lt"/>
              </a:rPr>
              <a:t>Back-end </a:t>
            </a:r>
            <a:r>
              <a:rPr lang="el-GR" dirty="0">
                <a:latin typeface="+mj-lt"/>
              </a:rPr>
              <a:t>με την χρήση του </a:t>
            </a:r>
            <a:r>
              <a:rPr lang="en-US" dirty="0">
                <a:latin typeface="+mj-lt"/>
              </a:rPr>
              <a:t>Postman</a:t>
            </a:r>
            <a:r>
              <a:rPr lang="el-GR" dirty="0">
                <a:latin typeface="+mj-lt"/>
              </a:rPr>
              <a:t> εκτελώντας κατάλληλα αιτήματα.</a:t>
            </a:r>
            <a:endParaRPr dirty="0">
              <a:latin typeface="+mj-lt"/>
            </a:endParaRPr>
          </a:p>
        </p:txBody>
      </p:sp>
      <p:sp>
        <p:nvSpPr>
          <p:cNvPr id="17291" name="Google Shape;17291;p42"/>
          <p:cNvSpPr txBox="1"/>
          <p:nvPr/>
        </p:nvSpPr>
        <p:spPr>
          <a:xfrm>
            <a:off x="772726" y="1277900"/>
            <a:ext cx="3474600" cy="365700"/>
          </a:xfrm>
          <a:prstGeom prst="rect">
            <a:avLst/>
          </a:prstGeom>
          <a:noFill/>
          <a:ln>
            <a:noFill/>
          </a:ln>
        </p:spPr>
        <p:txBody>
          <a:bodyPr spcFirstLastPara="1" wrap="square" lIns="0" tIns="0" rIns="0" bIns="0" anchor="t" anchorCtr="0">
            <a:noAutofit/>
          </a:bodyPr>
          <a:lstStyle/>
          <a:p>
            <a:pPr marL="365760" lvl="0" indent="-182880" algn="ctr" rtl="0">
              <a:spcBef>
                <a:spcPts val="0"/>
              </a:spcBef>
              <a:spcAft>
                <a:spcPts val="0"/>
              </a:spcAft>
              <a:buNone/>
            </a:pPr>
            <a:r>
              <a:rPr lang="el-GR" sz="2000" dirty="0">
                <a:solidFill>
                  <a:schemeClr val="dk1"/>
                </a:solidFill>
                <a:latin typeface="+mj-lt"/>
                <a:ea typeface="Archivo Black"/>
                <a:cs typeface="Archivo Black"/>
                <a:sym typeface="Archivo Black"/>
              </a:rPr>
              <a:t>Φάση</a:t>
            </a:r>
            <a:r>
              <a:rPr lang="en" sz="2000" dirty="0">
                <a:solidFill>
                  <a:schemeClr val="dk1"/>
                </a:solidFill>
                <a:latin typeface="Archivo Black"/>
                <a:ea typeface="Archivo Black"/>
                <a:cs typeface="Archivo Black"/>
                <a:sym typeface="Archivo Black"/>
              </a:rPr>
              <a:t> </a:t>
            </a:r>
            <a:r>
              <a:rPr lang="en" sz="2000" dirty="0">
                <a:solidFill>
                  <a:schemeClr val="dk2"/>
                </a:solidFill>
                <a:latin typeface="Archivo Black"/>
                <a:ea typeface="Archivo Black"/>
                <a:cs typeface="Archivo Black"/>
                <a:sym typeface="Archivo Black"/>
              </a:rPr>
              <a:t>01</a:t>
            </a:r>
            <a:endParaRPr sz="2000" dirty="0">
              <a:solidFill>
                <a:schemeClr val="dk2"/>
              </a:solidFill>
              <a:latin typeface="Archivo Black"/>
              <a:ea typeface="Archivo Black"/>
              <a:cs typeface="Archivo Black"/>
              <a:sym typeface="Archivo Black"/>
            </a:endParaRPr>
          </a:p>
        </p:txBody>
      </p:sp>
      <p:sp>
        <p:nvSpPr>
          <p:cNvPr id="17292" name="Google Shape;17292;p42"/>
          <p:cNvSpPr txBox="1"/>
          <p:nvPr/>
        </p:nvSpPr>
        <p:spPr>
          <a:xfrm>
            <a:off x="4896674" y="1277900"/>
            <a:ext cx="3474600" cy="365700"/>
          </a:xfrm>
          <a:prstGeom prst="rect">
            <a:avLst/>
          </a:prstGeom>
          <a:noFill/>
          <a:ln>
            <a:noFill/>
          </a:ln>
        </p:spPr>
        <p:txBody>
          <a:bodyPr spcFirstLastPara="1" wrap="square" lIns="0" tIns="0" rIns="182875" bIns="0" anchor="t" anchorCtr="0">
            <a:noAutofit/>
          </a:bodyPr>
          <a:lstStyle/>
          <a:p>
            <a:pPr marL="365760" lvl="0" indent="-182880" algn="ctr" rtl="0">
              <a:spcBef>
                <a:spcPts val="0"/>
              </a:spcBef>
              <a:spcAft>
                <a:spcPts val="0"/>
              </a:spcAft>
              <a:buNone/>
            </a:pPr>
            <a:r>
              <a:rPr lang="el-GR" sz="2000" dirty="0">
                <a:solidFill>
                  <a:schemeClr val="dk1"/>
                </a:solidFill>
                <a:latin typeface="+mj-lt"/>
                <a:ea typeface="Archivo Black"/>
                <a:cs typeface="Archivo Black"/>
                <a:sym typeface="Archivo Black"/>
              </a:rPr>
              <a:t>Φάση</a:t>
            </a:r>
            <a:r>
              <a:rPr lang="en" sz="2000" dirty="0">
                <a:solidFill>
                  <a:schemeClr val="dk1"/>
                </a:solidFill>
                <a:latin typeface="Archivo Black"/>
                <a:ea typeface="Archivo Black"/>
                <a:cs typeface="Archivo Black"/>
                <a:sym typeface="Archivo Black"/>
              </a:rPr>
              <a:t> </a:t>
            </a:r>
            <a:r>
              <a:rPr lang="en" sz="2000" dirty="0">
                <a:solidFill>
                  <a:schemeClr val="lt2"/>
                </a:solidFill>
                <a:latin typeface="Archivo Black"/>
                <a:ea typeface="Archivo Black"/>
                <a:cs typeface="Archivo Black"/>
                <a:sym typeface="Archivo Black"/>
              </a:rPr>
              <a:t>02</a:t>
            </a:r>
            <a:endParaRPr sz="2000" dirty="0">
              <a:solidFill>
                <a:schemeClr val="lt2"/>
              </a:solidFill>
              <a:latin typeface="Archivo Black"/>
              <a:ea typeface="Archivo Black"/>
              <a:cs typeface="Archivo Black"/>
              <a:sym typeface="Archivo Black"/>
            </a:endParaRPr>
          </a:p>
        </p:txBody>
      </p:sp>
      <p:cxnSp>
        <p:nvCxnSpPr>
          <p:cNvPr id="17293" name="Google Shape;17293;p42"/>
          <p:cNvCxnSpPr/>
          <p:nvPr/>
        </p:nvCxnSpPr>
        <p:spPr>
          <a:xfrm>
            <a:off x="756526" y="1797625"/>
            <a:ext cx="3507000" cy="0"/>
          </a:xfrm>
          <a:prstGeom prst="straightConnector1">
            <a:avLst/>
          </a:prstGeom>
          <a:noFill/>
          <a:ln w="19050" cap="flat" cmpd="sng">
            <a:solidFill>
              <a:schemeClr val="dk2"/>
            </a:solidFill>
            <a:prstDash val="dot"/>
            <a:round/>
            <a:headEnd type="none" w="med" len="med"/>
            <a:tailEnd type="none" w="med" len="med"/>
          </a:ln>
        </p:spPr>
      </p:cxnSp>
      <p:cxnSp>
        <p:nvCxnSpPr>
          <p:cNvPr id="17294" name="Google Shape;17294;p42"/>
          <p:cNvCxnSpPr/>
          <p:nvPr/>
        </p:nvCxnSpPr>
        <p:spPr>
          <a:xfrm>
            <a:off x="4880474" y="1797625"/>
            <a:ext cx="3507000" cy="0"/>
          </a:xfrm>
          <a:prstGeom prst="straightConnector1">
            <a:avLst/>
          </a:prstGeom>
          <a:noFill/>
          <a:ln w="19050" cap="flat" cmpd="sng">
            <a:solidFill>
              <a:schemeClr val="lt2"/>
            </a:solidFill>
            <a:prstDash val="dot"/>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27"/>
        <p:cNvGrpSpPr/>
        <p:nvPr/>
      </p:nvGrpSpPr>
      <p:grpSpPr>
        <a:xfrm>
          <a:off x="0" y="0"/>
          <a:ext cx="0" cy="0"/>
          <a:chOff x="0" y="0"/>
          <a:chExt cx="0" cy="0"/>
        </a:xfrm>
      </p:grpSpPr>
      <p:sp>
        <p:nvSpPr>
          <p:cNvPr id="17328" name="Google Shape;17328;p45"/>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Discussion</a:t>
            </a:r>
            <a:endParaRPr/>
          </a:p>
        </p:txBody>
      </p:sp>
      <p:sp>
        <p:nvSpPr>
          <p:cNvPr id="17329" name="Google Shape;17329;p45"/>
          <p:cNvSpPr txBox="1"/>
          <p:nvPr/>
        </p:nvSpPr>
        <p:spPr>
          <a:xfrm>
            <a:off x="720000" y="1776950"/>
            <a:ext cx="4144500" cy="2780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latin typeface="Anaheim"/>
                <a:ea typeface="Anaheim"/>
                <a:cs typeface="Anaheim"/>
                <a:sym typeface="Anaheim"/>
              </a:rPr>
              <a:t>Despite being red, Mars is actually a cold place. It's full of iron oxide dust, which gives the planet its reddish cast. Earth is the third planet from the Sun and the only one that harbors life in the Solar System. This is where we all live:</a:t>
            </a:r>
            <a:endParaRPr>
              <a:solidFill>
                <a:schemeClr val="dk1"/>
              </a:solidFill>
              <a:latin typeface="Anaheim"/>
              <a:ea typeface="Anaheim"/>
              <a:cs typeface="Anaheim"/>
              <a:sym typeface="Anaheim"/>
            </a:endParaRPr>
          </a:p>
          <a:p>
            <a:pPr marL="457200" lvl="0" indent="-317500" algn="l" rtl="0">
              <a:spcBef>
                <a:spcPts val="1000"/>
              </a:spcBef>
              <a:spcAft>
                <a:spcPts val="0"/>
              </a:spcAft>
              <a:buClr>
                <a:schemeClr val="dk2"/>
              </a:buClr>
              <a:buSzPts val="1400"/>
              <a:buFont typeface="Anaheim"/>
              <a:buChar char="●"/>
            </a:pPr>
            <a:r>
              <a:rPr lang="en">
                <a:solidFill>
                  <a:schemeClr val="dk1"/>
                </a:solidFill>
                <a:latin typeface="Anaheim"/>
                <a:ea typeface="Anaheim"/>
                <a:cs typeface="Anaheim"/>
                <a:sym typeface="Anaheim"/>
              </a:rPr>
              <a:t>Ceres is located in the main asteroid belt</a:t>
            </a:r>
            <a:endParaRPr>
              <a:solidFill>
                <a:schemeClr val="dk1"/>
              </a:solidFill>
              <a:latin typeface="Anaheim"/>
              <a:ea typeface="Anaheim"/>
              <a:cs typeface="Anaheim"/>
              <a:sym typeface="Anaheim"/>
            </a:endParaRPr>
          </a:p>
          <a:p>
            <a:pPr marL="457200" lvl="0" indent="-317500" algn="l" rtl="0">
              <a:spcBef>
                <a:spcPts val="1000"/>
              </a:spcBef>
              <a:spcAft>
                <a:spcPts val="0"/>
              </a:spcAft>
              <a:buClr>
                <a:schemeClr val="dk2"/>
              </a:buClr>
              <a:buSzPts val="1400"/>
              <a:buFont typeface="Anaheim"/>
              <a:buChar char="●"/>
            </a:pPr>
            <a:r>
              <a:rPr lang="en">
                <a:solidFill>
                  <a:schemeClr val="dk1"/>
                </a:solidFill>
                <a:latin typeface="Anaheim"/>
                <a:ea typeface="Anaheim"/>
                <a:cs typeface="Anaheim"/>
                <a:sym typeface="Anaheim"/>
              </a:rPr>
              <a:t>The Moon is Earth’s natural satellite</a:t>
            </a:r>
            <a:endParaRPr>
              <a:solidFill>
                <a:schemeClr val="dk1"/>
              </a:solidFill>
              <a:latin typeface="Anaheim"/>
              <a:ea typeface="Anaheim"/>
              <a:cs typeface="Anaheim"/>
              <a:sym typeface="Anaheim"/>
            </a:endParaRPr>
          </a:p>
          <a:p>
            <a:pPr marL="457200" lvl="0" indent="-317500" algn="l" rtl="0">
              <a:spcBef>
                <a:spcPts val="1000"/>
              </a:spcBef>
              <a:spcAft>
                <a:spcPts val="0"/>
              </a:spcAft>
              <a:buClr>
                <a:schemeClr val="lt2"/>
              </a:buClr>
              <a:buSzPts val="1400"/>
              <a:buFont typeface="Anaheim"/>
              <a:buChar char="●"/>
            </a:pPr>
            <a:r>
              <a:rPr lang="en">
                <a:solidFill>
                  <a:schemeClr val="dk1"/>
                </a:solidFill>
                <a:latin typeface="Anaheim"/>
                <a:ea typeface="Anaheim"/>
                <a:cs typeface="Anaheim"/>
                <a:sym typeface="Anaheim"/>
              </a:rPr>
              <a:t>Neptune is very far away from us</a:t>
            </a:r>
            <a:endParaRPr>
              <a:solidFill>
                <a:schemeClr val="dk1"/>
              </a:solidFill>
              <a:latin typeface="Anaheim"/>
              <a:ea typeface="Anaheim"/>
              <a:cs typeface="Anaheim"/>
              <a:sym typeface="Anaheim"/>
            </a:endParaRPr>
          </a:p>
          <a:p>
            <a:pPr marL="457200" lvl="0" indent="-317500" algn="l" rtl="0">
              <a:spcBef>
                <a:spcPts val="1000"/>
              </a:spcBef>
              <a:spcAft>
                <a:spcPts val="0"/>
              </a:spcAft>
              <a:buClr>
                <a:schemeClr val="lt2"/>
              </a:buClr>
              <a:buSzPts val="1400"/>
              <a:buFont typeface="Anaheim"/>
              <a:buChar char="●"/>
            </a:pPr>
            <a:r>
              <a:rPr lang="en">
                <a:solidFill>
                  <a:schemeClr val="dk1"/>
                </a:solidFill>
                <a:latin typeface="Anaheim"/>
                <a:ea typeface="Anaheim"/>
                <a:cs typeface="Anaheim"/>
                <a:sym typeface="Anaheim"/>
              </a:rPr>
              <a:t>Pluto now considered a dwarf planet</a:t>
            </a:r>
            <a:endParaRPr>
              <a:solidFill>
                <a:schemeClr val="dk1"/>
              </a:solidFill>
              <a:latin typeface="Anaheim"/>
              <a:ea typeface="Anaheim"/>
              <a:cs typeface="Anaheim"/>
              <a:sym typeface="Anaheim"/>
            </a:endParaRPr>
          </a:p>
          <a:p>
            <a:pPr marL="0" lvl="0" indent="0" algn="l" rtl="0">
              <a:spcBef>
                <a:spcPts val="1000"/>
              </a:spcBef>
              <a:spcAft>
                <a:spcPts val="0"/>
              </a:spcAft>
              <a:buNone/>
            </a:pPr>
            <a:endParaRPr>
              <a:solidFill>
                <a:schemeClr val="dk1"/>
              </a:solidFill>
              <a:latin typeface="Anaheim"/>
              <a:ea typeface="Anaheim"/>
              <a:cs typeface="Anaheim"/>
              <a:sym typeface="Anaheim"/>
            </a:endParaRPr>
          </a:p>
          <a:p>
            <a:pPr marL="0" lvl="0" indent="0" algn="l" rtl="0">
              <a:spcBef>
                <a:spcPts val="0"/>
              </a:spcBef>
              <a:spcAft>
                <a:spcPts val="0"/>
              </a:spcAft>
              <a:buNone/>
            </a:pPr>
            <a:endParaRPr>
              <a:solidFill>
                <a:schemeClr val="dk1"/>
              </a:solidFill>
              <a:latin typeface="Anaheim"/>
              <a:ea typeface="Anaheim"/>
              <a:cs typeface="Anaheim"/>
              <a:sym typeface="Anaheim"/>
            </a:endParaRPr>
          </a:p>
        </p:txBody>
      </p:sp>
      <p:sp>
        <p:nvSpPr>
          <p:cNvPr id="17330" name="Google Shape;17330;p45"/>
          <p:cNvSpPr txBox="1"/>
          <p:nvPr/>
        </p:nvSpPr>
        <p:spPr>
          <a:xfrm>
            <a:off x="720000" y="1352150"/>
            <a:ext cx="2509200" cy="348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rgbClr val="000000"/>
              </a:buClr>
              <a:buSzPts val="1100"/>
              <a:buFont typeface="Arial"/>
              <a:buNone/>
            </a:pPr>
            <a:r>
              <a:rPr lang="en" sz="2000">
                <a:solidFill>
                  <a:schemeClr val="dk1"/>
                </a:solidFill>
                <a:latin typeface="Archivo Black"/>
                <a:ea typeface="Archivo Black"/>
                <a:cs typeface="Archivo Black"/>
                <a:sym typeface="Archivo Black"/>
              </a:rPr>
              <a:t>Mars</a:t>
            </a:r>
            <a:endParaRPr sz="2000">
              <a:solidFill>
                <a:schemeClr val="dk1"/>
              </a:solidFill>
              <a:latin typeface="Archivo Black"/>
              <a:ea typeface="Archivo Black"/>
              <a:cs typeface="Archivo Black"/>
              <a:sym typeface="Archivo Black"/>
            </a:endParaRPr>
          </a:p>
        </p:txBody>
      </p:sp>
      <p:sp>
        <p:nvSpPr>
          <p:cNvPr id="17331" name="Google Shape;17331;p45"/>
          <p:cNvSpPr txBox="1"/>
          <p:nvPr/>
        </p:nvSpPr>
        <p:spPr>
          <a:xfrm>
            <a:off x="5772175" y="1352150"/>
            <a:ext cx="1950300" cy="348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rgbClr val="000000"/>
              </a:buClr>
              <a:buSzPts val="1100"/>
              <a:buFont typeface="Arial"/>
              <a:buNone/>
            </a:pPr>
            <a:r>
              <a:rPr lang="en" sz="2000">
                <a:solidFill>
                  <a:schemeClr val="dk1"/>
                </a:solidFill>
                <a:latin typeface="Archivo Black"/>
                <a:ea typeface="Archivo Black"/>
                <a:cs typeface="Archivo Black"/>
                <a:sym typeface="Archivo Black"/>
              </a:rPr>
              <a:t>Discussion </a:t>
            </a:r>
            <a:r>
              <a:rPr lang="en" sz="2000">
                <a:solidFill>
                  <a:schemeClr val="dk2"/>
                </a:solidFill>
                <a:latin typeface="Archivo Black"/>
                <a:ea typeface="Archivo Black"/>
                <a:cs typeface="Archivo Black"/>
                <a:sym typeface="Archivo Black"/>
              </a:rPr>
              <a:t>1</a:t>
            </a:r>
            <a:endParaRPr sz="2000">
              <a:solidFill>
                <a:schemeClr val="dk2"/>
              </a:solidFill>
              <a:latin typeface="Archivo Black"/>
              <a:ea typeface="Archivo Black"/>
              <a:cs typeface="Archivo Black"/>
              <a:sym typeface="Archivo Black"/>
            </a:endParaRPr>
          </a:p>
        </p:txBody>
      </p:sp>
      <p:sp>
        <p:nvSpPr>
          <p:cNvPr id="17332" name="Google Shape;17332;p45"/>
          <p:cNvSpPr txBox="1"/>
          <p:nvPr/>
        </p:nvSpPr>
        <p:spPr>
          <a:xfrm>
            <a:off x="5772175" y="1776955"/>
            <a:ext cx="2658600" cy="931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latin typeface="Anaheim"/>
                <a:ea typeface="Anaheim"/>
                <a:cs typeface="Anaheim"/>
                <a:sym typeface="Anaheim"/>
              </a:rPr>
              <a:t>Mercury is the closest planet to the Sun and the smallest one in the Solar System—it’s only a bit larger than the Moon</a:t>
            </a:r>
            <a:endParaRPr>
              <a:solidFill>
                <a:schemeClr val="dk1"/>
              </a:solidFill>
              <a:latin typeface="Anaheim"/>
              <a:ea typeface="Anaheim"/>
              <a:cs typeface="Anaheim"/>
              <a:sym typeface="Anaheim"/>
            </a:endParaRPr>
          </a:p>
          <a:p>
            <a:pPr marL="0" lvl="0" indent="0" algn="l" rtl="0">
              <a:spcBef>
                <a:spcPts val="0"/>
              </a:spcBef>
              <a:spcAft>
                <a:spcPts val="0"/>
              </a:spcAft>
              <a:buNone/>
            </a:pPr>
            <a:endParaRPr>
              <a:solidFill>
                <a:schemeClr val="dk1"/>
              </a:solidFill>
              <a:latin typeface="Anaheim"/>
              <a:ea typeface="Anaheim"/>
              <a:cs typeface="Anaheim"/>
              <a:sym typeface="Anaheim"/>
            </a:endParaRPr>
          </a:p>
        </p:txBody>
      </p:sp>
      <p:sp>
        <p:nvSpPr>
          <p:cNvPr id="17333" name="Google Shape;17333;p45"/>
          <p:cNvSpPr txBox="1"/>
          <p:nvPr/>
        </p:nvSpPr>
        <p:spPr>
          <a:xfrm>
            <a:off x="5772175" y="3201384"/>
            <a:ext cx="1950300" cy="348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
                <a:solidFill>
                  <a:schemeClr val="dk1"/>
                </a:solidFill>
                <a:latin typeface="Archivo Black"/>
                <a:ea typeface="Archivo Black"/>
                <a:cs typeface="Archivo Black"/>
                <a:sym typeface="Archivo Black"/>
              </a:rPr>
              <a:t>Discussion </a:t>
            </a:r>
            <a:r>
              <a:rPr lang="en" sz="2000">
                <a:solidFill>
                  <a:schemeClr val="lt2"/>
                </a:solidFill>
                <a:latin typeface="Archivo Black"/>
                <a:ea typeface="Archivo Black"/>
                <a:cs typeface="Archivo Black"/>
                <a:sym typeface="Archivo Black"/>
              </a:rPr>
              <a:t>2</a:t>
            </a:r>
            <a:endParaRPr sz="2000">
              <a:solidFill>
                <a:schemeClr val="lt2"/>
              </a:solidFill>
              <a:latin typeface="Archivo Black"/>
              <a:ea typeface="Archivo Black"/>
              <a:cs typeface="Archivo Black"/>
              <a:sym typeface="Archivo Black"/>
            </a:endParaRPr>
          </a:p>
        </p:txBody>
      </p:sp>
      <p:sp>
        <p:nvSpPr>
          <p:cNvPr id="17334" name="Google Shape;17334;p45"/>
          <p:cNvSpPr txBox="1"/>
          <p:nvPr/>
        </p:nvSpPr>
        <p:spPr>
          <a:xfrm>
            <a:off x="5772175" y="3626173"/>
            <a:ext cx="2658600" cy="931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latin typeface="Anaheim"/>
                <a:ea typeface="Anaheim"/>
                <a:cs typeface="Anaheim"/>
                <a:sym typeface="Anaheim"/>
              </a:rPr>
              <a:t>Venus has a beautiful name and is the second planet from the Sun. It’s terribly hot—it’s even hotter than Mercury, incredible!</a:t>
            </a:r>
            <a:endParaRPr>
              <a:solidFill>
                <a:schemeClr val="dk1"/>
              </a:solidFill>
              <a:latin typeface="Anaheim"/>
              <a:ea typeface="Anaheim"/>
              <a:cs typeface="Anaheim"/>
              <a:sym typeface="Anahei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73"/>
        <p:cNvGrpSpPr/>
        <p:nvPr/>
      </p:nvGrpSpPr>
      <p:grpSpPr>
        <a:xfrm>
          <a:off x="0" y="0"/>
          <a:ext cx="0" cy="0"/>
          <a:chOff x="0" y="0"/>
          <a:chExt cx="0" cy="0"/>
        </a:xfrm>
      </p:grpSpPr>
      <p:sp>
        <p:nvSpPr>
          <p:cNvPr id="17374" name="Google Shape;17374;p47"/>
          <p:cNvSpPr txBox="1">
            <a:spLocks noGrp="1"/>
          </p:cNvSpPr>
          <p:nvPr>
            <p:ph type="title" idx="8"/>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Conclusions</a:t>
            </a:r>
            <a:endParaRPr/>
          </a:p>
        </p:txBody>
      </p:sp>
      <p:sp>
        <p:nvSpPr>
          <p:cNvPr id="17375" name="Google Shape;17375;p47"/>
          <p:cNvSpPr txBox="1">
            <a:spLocks noGrp="1"/>
          </p:cNvSpPr>
          <p:nvPr>
            <p:ph type="title"/>
          </p:nvPr>
        </p:nvSpPr>
        <p:spPr>
          <a:xfrm>
            <a:off x="1820281" y="1620050"/>
            <a:ext cx="24093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Mars</a:t>
            </a:r>
            <a:endParaRPr/>
          </a:p>
        </p:txBody>
      </p:sp>
      <p:sp>
        <p:nvSpPr>
          <p:cNvPr id="17376" name="Google Shape;17376;p47"/>
          <p:cNvSpPr txBox="1">
            <a:spLocks noGrp="1"/>
          </p:cNvSpPr>
          <p:nvPr>
            <p:ph type="subTitle" idx="1"/>
          </p:nvPr>
        </p:nvSpPr>
        <p:spPr>
          <a:xfrm>
            <a:off x="1820281" y="2077250"/>
            <a:ext cx="2409300" cy="66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Despite being red, Mars is actually a cold place. It’s full of iron oxide dust</a:t>
            </a:r>
            <a:endParaRPr/>
          </a:p>
        </p:txBody>
      </p:sp>
      <p:sp>
        <p:nvSpPr>
          <p:cNvPr id="17377" name="Google Shape;17377;p47"/>
          <p:cNvSpPr txBox="1">
            <a:spLocks noGrp="1"/>
          </p:cNvSpPr>
          <p:nvPr>
            <p:ph type="title" idx="2"/>
          </p:nvPr>
        </p:nvSpPr>
        <p:spPr>
          <a:xfrm>
            <a:off x="5777829" y="1620050"/>
            <a:ext cx="24093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Venus</a:t>
            </a:r>
            <a:endParaRPr/>
          </a:p>
        </p:txBody>
      </p:sp>
      <p:sp>
        <p:nvSpPr>
          <p:cNvPr id="17378" name="Google Shape;17378;p47"/>
          <p:cNvSpPr txBox="1">
            <a:spLocks noGrp="1"/>
          </p:cNvSpPr>
          <p:nvPr>
            <p:ph type="subTitle" idx="3"/>
          </p:nvPr>
        </p:nvSpPr>
        <p:spPr>
          <a:xfrm>
            <a:off x="5777824" y="2077250"/>
            <a:ext cx="2409300" cy="66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Venus has a very beautiful name and is the second planet from the Sun</a:t>
            </a:r>
            <a:endParaRPr/>
          </a:p>
        </p:txBody>
      </p:sp>
      <p:sp>
        <p:nvSpPr>
          <p:cNvPr id="17379" name="Google Shape;17379;p47"/>
          <p:cNvSpPr txBox="1">
            <a:spLocks noGrp="1"/>
          </p:cNvSpPr>
          <p:nvPr>
            <p:ph type="title" idx="4"/>
          </p:nvPr>
        </p:nvSpPr>
        <p:spPr>
          <a:xfrm>
            <a:off x="1820281" y="3204050"/>
            <a:ext cx="24093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Mercury</a:t>
            </a:r>
            <a:endParaRPr/>
          </a:p>
        </p:txBody>
      </p:sp>
      <p:sp>
        <p:nvSpPr>
          <p:cNvPr id="17380" name="Google Shape;17380;p47"/>
          <p:cNvSpPr txBox="1">
            <a:spLocks noGrp="1"/>
          </p:cNvSpPr>
          <p:nvPr>
            <p:ph type="subTitle" idx="5"/>
          </p:nvPr>
        </p:nvSpPr>
        <p:spPr>
          <a:xfrm>
            <a:off x="1820281" y="3661250"/>
            <a:ext cx="2409300" cy="66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Mercury is the closest planet to the Sun and the smallest one in the Solar System</a:t>
            </a:r>
            <a:endParaRPr/>
          </a:p>
        </p:txBody>
      </p:sp>
      <p:sp>
        <p:nvSpPr>
          <p:cNvPr id="17381" name="Google Shape;17381;p47"/>
          <p:cNvSpPr txBox="1">
            <a:spLocks noGrp="1"/>
          </p:cNvSpPr>
          <p:nvPr>
            <p:ph type="title" idx="6"/>
          </p:nvPr>
        </p:nvSpPr>
        <p:spPr>
          <a:xfrm>
            <a:off x="5777829" y="3204050"/>
            <a:ext cx="24093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Neptune</a:t>
            </a:r>
            <a:endParaRPr/>
          </a:p>
        </p:txBody>
      </p:sp>
      <p:sp>
        <p:nvSpPr>
          <p:cNvPr id="17382" name="Google Shape;17382;p47"/>
          <p:cNvSpPr txBox="1">
            <a:spLocks noGrp="1"/>
          </p:cNvSpPr>
          <p:nvPr>
            <p:ph type="subTitle" idx="7"/>
          </p:nvPr>
        </p:nvSpPr>
        <p:spPr>
          <a:xfrm>
            <a:off x="5777824" y="3661250"/>
            <a:ext cx="2409300" cy="66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Neptune is an ice giant. It’s the farthest planet from the sun and very cold</a:t>
            </a:r>
            <a:endParaRPr/>
          </a:p>
        </p:txBody>
      </p:sp>
      <p:grpSp>
        <p:nvGrpSpPr>
          <p:cNvPr id="17383" name="Google Shape;17383;p47"/>
          <p:cNvGrpSpPr/>
          <p:nvPr/>
        </p:nvGrpSpPr>
        <p:grpSpPr>
          <a:xfrm>
            <a:off x="956871" y="3149413"/>
            <a:ext cx="634913" cy="566464"/>
            <a:chOff x="4095346" y="4243208"/>
            <a:chExt cx="375377" cy="332140"/>
          </a:xfrm>
        </p:grpSpPr>
        <p:sp>
          <p:nvSpPr>
            <p:cNvPr id="17384" name="Google Shape;17384;p47"/>
            <p:cNvSpPr/>
            <p:nvPr/>
          </p:nvSpPr>
          <p:spPr>
            <a:xfrm>
              <a:off x="4095346" y="4243208"/>
              <a:ext cx="375377" cy="332140"/>
            </a:xfrm>
            <a:custGeom>
              <a:avLst/>
              <a:gdLst/>
              <a:ahLst/>
              <a:cxnLst/>
              <a:rect l="l" t="t" r="r" b="b"/>
              <a:pathLst>
                <a:path w="20206" h="17881" extrusionOk="0">
                  <a:moveTo>
                    <a:pt x="13394" y="1184"/>
                  </a:moveTo>
                  <a:lnTo>
                    <a:pt x="11166" y="3872"/>
                  </a:lnTo>
                  <a:lnTo>
                    <a:pt x="1184" y="3872"/>
                  </a:lnTo>
                  <a:lnTo>
                    <a:pt x="1184" y="1184"/>
                  </a:lnTo>
                  <a:close/>
                  <a:moveTo>
                    <a:pt x="19021" y="1184"/>
                  </a:moveTo>
                  <a:lnTo>
                    <a:pt x="19021" y="16697"/>
                  </a:lnTo>
                  <a:lnTo>
                    <a:pt x="1184" y="16697"/>
                  </a:lnTo>
                  <a:lnTo>
                    <a:pt x="1184" y="5056"/>
                  </a:lnTo>
                  <a:lnTo>
                    <a:pt x="11722" y="5056"/>
                  </a:lnTo>
                  <a:lnTo>
                    <a:pt x="14932" y="1184"/>
                  </a:lnTo>
                  <a:close/>
                  <a:moveTo>
                    <a:pt x="0" y="0"/>
                  </a:moveTo>
                  <a:lnTo>
                    <a:pt x="0" y="17881"/>
                  </a:lnTo>
                  <a:lnTo>
                    <a:pt x="20205" y="17881"/>
                  </a:lnTo>
                  <a:lnTo>
                    <a:pt x="202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5" name="Google Shape;17385;p47"/>
            <p:cNvSpPr/>
            <p:nvPr/>
          </p:nvSpPr>
          <p:spPr>
            <a:xfrm>
              <a:off x="4142496" y="4279206"/>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6" name="Google Shape;17386;p47"/>
            <p:cNvSpPr/>
            <p:nvPr/>
          </p:nvSpPr>
          <p:spPr>
            <a:xfrm>
              <a:off x="4183069" y="4279206"/>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7" name="Google Shape;17387;p47"/>
            <p:cNvSpPr/>
            <p:nvPr/>
          </p:nvSpPr>
          <p:spPr>
            <a:xfrm>
              <a:off x="4223623" y="4279206"/>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8" name="Google Shape;17388;p47"/>
            <p:cNvSpPr/>
            <p:nvPr/>
          </p:nvSpPr>
          <p:spPr>
            <a:xfrm>
              <a:off x="4227302" y="4377152"/>
              <a:ext cx="122463" cy="141374"/>
            </a:xfrm>
            <a:custGeom>
              <a:avLst/>
              <a:gdLst/>
              <a:ahLst/>
              <a:cxnLst/>
              <a:rect l="l" t="t" r="r" b="b"/>
              <a:pathLst>
                <a:path w="6592" h="7611" extrusionOk="0">
                  <a:moveTo>
                    <a:pt x="1185" y="2050"/>
                  </a:moveTo>
                  <a:lnTo>
                    <a:pt x="4223" y="3805"/>
                  </a:lnTo>
                  <a:lnTo>
                    <a:pt x="1185" y="5559"/>
                  </a:lnTo>
                  <a:lnTo>
                    <a:pt x="1185" y="2050"/>
                  </a:lnTo>
                  <a:close/>
                  <a:moveTo>
                    <a:pt x="1" y="1"/>
                  </a:moveTo>
                  <a:lnTo>
                    <a:pt x="1" y="7610"/>
                  </a:lnTo>
                  <a:lnTo>
                    <a:pt x="6591" y="380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89" name="Google Shape;17389;p47"/>
          <p:cNvGrpSpPr/>
          <p:nvPr/>
        </p:nvGrpSpPr>
        <p:grpSpPr>
          <a:xfrm>
            <a:off x="5047371" y="3112605"/>
            <a:ext cx="501872" cy="640088"/>
            <a:chOff x="4609051" y="1919234"/>
            <a:chExt cx="296720" cy="375308"/>
          </a:xfrm>
        </p:grpSpPr>
        <p:sp>
          <p:nvSpPr>
            <p:cNvPr id="17390" name="Google Shape;17390;p47"/>
            <p:cNvSpPr/>
            <p:nvPr/>
          </p:nvSpPr>
          <p:spPr>
            <a:xfrm>
              <a:off x="4609051" y="2058547"/>
              <a:ext cx="296720" cy="235995"/>
            </a:xfrm>
            <a:custGeom>
              <a:avLst/>
              <a:gdLst/>
              <a:ahLst/>
              <a:cxnLst/>
              <a:rect l="l" t="t" r="r" b="b"/>
              <a:pathLst>
                <a:path w="15972" h="12705" extrusionOk="0">
                  <a:moveTo>
                    <a:pt x="5492" y="1184"/>
                  </a:moveTo>
                  <a:cubicBezTo>
                    <a:pt x="6541" y="1186"/>
                    <a:pt x="7392" y="2037"/>
                    <a:pt x="7394" y="3086"/>
                  </a:cubicBezTo>
                  <a:lnTo>
                    <a:pt x="7394" y="9684"/>
                  </a:lnTo>
                  <a:cubicBezTo>
                    <a:pt x="6852" y="9257"/>
                    <a:pt x="6181" y="9026"/>
                    <a:pt x="5492" y="9026"/>
                  </a:cubicBezTo>
                  <a:lnTo>
                    <a:pt x="1184" y="9026"/>
                  </a:lnTo>
                  <a:lnTo>
                    <a:pt x="1184" y="1184"/>
                  </a:lnTo>
                  <a:close/>
                  <a:moveTo>
                    <a:pt x="14786" y="1184"/>
                  </a:moveTo>
                  <a:lnTo>
                    <a:pt x="14786" y="9026"/>
                  </a:lnTo>
                  <a:lnTo>
                    <a:pt x="10480" y="9026"/>
                  </a:lnTo>
                  <a:cubicBezTo>
                    <a:pt x="9789" y="9026"/>
                    <a:pt x="9120" y="9257"/>
                    <a:pt x="8578" y="9684"/>
                  </a:cubicBezTo>
                  <a:lnTo>
                    <a:pt x="8578" y="3086"/>
                  </a:lnTo>
                  <a:cubicBezTo>
                    <a:pt x="8578" y="2037"/>
                    <a:pt x="9429" y="1186"/>
                    <a:pt x="10480" y="1184"/>
                  </a:cubicBezTo>
                  <a:close/>
                  <a:moveTo>
                    <a:pt x="5492" y="10209"/>
                  </a:moveTo>
                  <a:cubicBezTo>
                    <a:pt x="6313" y="10211"/>
                    <a:pt x="7041" y="10740"/>
                    <a:pt x="7298" y="11520"/>
                  </a:cubicBezTo>
                  <a:lnTo>
                    <a:pt x="1184" y="11520"/>
                  </a:lnTo>
                  <a:lnTo>
                    <a:pt x="1184" y="10209"/>
                  </a:lnTo>
                  <a:close/>
                  <a:moveTo>
                    <a:pt x="14786" y="10209"/>
                  </a:moveTo>
                  <a:lnTo>
                    <a:pt x="14786" y="11520"/>
                  </a:lnTo>
                  <a:lnTo>
                    <a:pt x="8672" y="11520"/>
                  </a:lnTo>
                  <a:cubicBezTo>
                    <a:pt x="8929" y="10740"/>
                    <a:pt x="9657" y="10211"/>
                    <a:pt x="10480" y="10209"/>
                  </a:cubicBezTo>
                  <a:close/>
                  <a:moveTo>
                    <a:pt x="0" y="0"/>
                  </a:moveTo>
                  <a:lnTo>
                    <a:pt x="0" y="12704"/>
                  </a:lnTo>
                  <a:lnTo>
                    <a:pt x="15971" y="12704"/>
                  </a:lnTo>
                  <a:lnTo>
                    <a:pt x="15971" y="0"/>
                  </a:lnTo>
                  <a:lnTo>
                    <a:pt x="10480" y="0"/>
                  </a:lnTo>
                  <a:cubicBezTo>
                    <a:pt x="9493" y="0"/>
                    <a:pt x="8566" y="473"/>
                    <a:pt x="7985" y="1272"/>
                  </a:cubicBezTo>
                  <a:cubicBezTo>
                    <a:pt x="7406" y="473"/>
                    <a:pt x="6479" y="0"/>
                    <a:pt x="5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1" name="Google Shape;17391;p47"/>
            <p:cNvSpPr/>
            <p:nvPr/>
          </p:nvSpPr>
          <p:spPr>
            <a:xfrm>
              <a:off x="4656145" y="2122630"/>
              <a:ext cx="65170" cy="21993"/>
            </a:xfrm>
            <a:custGeom>
              <a:avLst/>
              <a:gdLst/>
              <a:ahLst/>
              <a:cxnLst/>
              <a:rect l="l" t="t" r="r" b="b"/>
              <a:pathLst>
                <a:path w="3508" h="1184" extrusionOk="0">
                  <a:moveTo>
                    <a:pt x="1" y="1"/>
                  </a:moveTo>
                  <a:lnTo>
                    <a:pt x="1" y="1183"/>
                  </a:lnTo>
                  <a:lnTo>
                    <a:pt x="3508" y="1183"/>
                  </a:lnTo>
                  <a:lnTo>
                    <a:pt x="35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2" name="Google Shape;17392;p47"/>
            <p:cNvSpPr/>
            <p:nvPr/>
          </p:nvSpPr>
          <p:spPr>
            <a:xfrm>
              <a:off x="4656145" y="2169588"/>
              <a:ext cx="65170" cy="22011"/>
            </a:xfrm>
            <a:custGeom>
              <a:avLst/>
              <a:gdLst/>
              <a:ahLst/>
              <a:cxnLst/>
              <a:rect l="l" t="t" r="r" b="b"/>
              <a:pathLst>
                <a:path w="3508" h="1185" extrusionOk="0">
                  <a:moveTo>
                    <a:pt x="1" y="0"/>
                  </a:moveTo>
                  <a:lnTo>
                    <a:pt x="1" y="1184"/>
                  </a:lnTo>
                  <a:lnTo>
                    <a:pt x="3508" y="1184"/>
                  </a:lnTo>
                  <a:lnTo>
                    <a:pt x="35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3" name="Google Shape;17393;p47"/>
            <p:cNvSpPr/>
            <p:nvPr/>
          </p:nvSpPr>
          <p:spPr>
            <a:xfrm>
              <a:off x="4794194" y="2122630"/>
              <a:ext cx="65170" cy="21993"/>
            </a:xfrm>
            <a:custGeom>
              <a:avLst/>
              <a:gdLst/>
              <a:ahLst/>
              <a:cxnLst/>
              <a:rect l="l" t="t" r="r" b="b"/>
              <a:pathLst>
                <a:path w="3508" h="1184" extrusionOk="0">
                  <a:moveTo>
                    <a:pt x="0" y="1"/>
                  </a:moveTo>
                  <a:lnTo>
                    <a:pt x="0" y="1183"/>
                  </a:lnTo>
                  <a:lnTo>
                    <a:pt x="3507" y="1183"/>
                  </a:lnTo>
                  <a:lnTo>
                    <a:pt x="3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4" name="Google Shape;17394;p47"/>
            <p:cNvSpPr/>
            <p:nvPr/>
          </p:nvSpPr>
          <p:spPr>
            <a:xfrm>
              <a:off x="4794194" y="2169588"/>
              <a:ext cx="65170" cy="22011"/>
            </a:xfrm>
            <a:custGeom>
              <a:avLst/>
              <a:gdLst/>
              <a:ahLst/>
              <a:cxnLst/>
              <a:rect l="l" t="t" r="r" b="b"/>
              <a:pathLst>
                <a:path w="3508" h="1185" extrusionOk="0">
                  <a:moveTo>
                    <a:pt x="0" y="0"/>
                  </a:moveTo>
                  <a:lnTo>
                    <a:pt x="0" y="1184"/>
                  </a:lnTo>
                  <a:lnTo>
                    <a:pt x="3507" y="1184"/>
                  </a:lnTo>
                  <a:lnTo>
                    <a:pt x="3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5" name="Google Shape;17395;p47"/>
            <p:cNvSpPr/>
            <p:nvPr/>
          </p:nvSpPr>
          <p:spPr>
            <a:xfrm>
              <a:off x="4726071" y="2006704"/>
              <a:ext cx="62680" cy="29051"/>
            </a:xfrm>
            <a:custGeom>
              <a:avLst/>
              <a:gdLst/>
              <a:ahLst/>
              <a:cxnLst/>
              <a:rect l="l" t="t" r="r" b="b"/>
              <a:pathLst>
                <a:path w="3374" h="1564" extrusionOk="0">
                  <a:moveTo>
                    <a:pt x="1686" y="1"/>
                  </a:moveTo>
                  <a:cubicBezTo>
                    <a:pt x="1002" y="1"/>
                    <a:pt x="366" y="352"/>
                    <a:pt x="0" y="931"/>
                  </a:cubicBezTo>
                  <a:lnTo>
                    <a:pt x="999" y="1564"/>
                  </a:lnTo>
                  <a:cubicBezTo>
                    <a:pt x="1159" y="1312"/>
                    <a:pt x="1423" y="1185"/>
                    <a:pt x="1687" y="1185"/>
                  </a:cubicBezTo>
                  <a:cubicBezTo>
                    <a:pt x="1950" y="1185"/>
                    <a:pt x="2214" y="1312"/>
                    <a:pt x="2373" y="1564"/>
                  </a:cubicBezTo>
                  <a:lnTo>
                    <a:pt x="3373" y="931"/>
                  </a:lnTo>
                  <a:cubicBezTo>
                    <a:pt x="3007" y="352"/>
                    <a:pt x="2370" y="1"/>
                    <a:pt x="1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6" name="Google Shape;17396;p47"/>
            <p:cNvSpPr/>
            <p:nvPr/>
          </p:nvSpPr>
          <p:spPr>
            <a:xfrm>
              <a:off x="4689659" y="1963888"/>
              <a:ext cx="135486" cy="49112"/>
            </a:xfrm>
            <a:custGeom>
              <a:avLst/>
              <a:gdLst/>
              <a:ahLst/>
              <a:cxnLst/>
              <a:rect l="l" t="t" r="r" b="b"/>
              <a:pathLst>
                <a:path w="7293" h="2644" extrusionOk="0">
                  <a:moveTo>
                    <a:pt x="3646" y="0"/>
                  </a:moveTo>
                  <a:cubicBezTo>
                    <a:pt x="2166" y="0"/>
                    <a:pt x="790" y="759"/>
                    <a:pt x="0" y="2010"/>
                  </a:cubicBezTo>
                  <a:lnTo>
                    <a:pt x="1000" y="2643"/>
                  </a:lnTo>
                  <a:cubicBezTo>
                    <a:pt x="1574" y="1735"/>
                    <a:pt x="2573" y="1184"/>
                    <a:pt x="3646" y="1184"/>
                  </a:cubicBezTo>
                  <a:cubicBezTo>
                    <a:pt x="4720" y="1184"/>
                    <a:pt x="5718" y="1735"/>
                    <a:pt x="6292" y="2643"/>
                  </a:cubicBezTo>
                  <a:lnTo>
                    <a:pt x="7292" y="2010"/>
                  </a:lnTo>
                  <a:cubicBezTo>
                    <a:pt x="6502" y="759"/>
                    <a:pt x="5126" y="0"/>
                    <a:pt x="3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7" name="Google Shape;17397;p47"/>
            <p:cNvSpPr/>
            <p:nvPr/>
          </p:nvSpPr>
          <p:spPr>
            <a:xfrm>
              <a:off x="4651482" y="1919234"/>
              <a:ext cx="211839" cy="70139"/>
            </a:xfrm>
            <a:custGeom>
              <a:avLst/>
              <a:gdLst/>
              <a:ahLst/>
              <a:cxnLst/>
              <a:rect l="l" t="t" r="r" b="b"/>
              <a:pathLst>
                <a:path w="11403" h="3776" extrusionOk="0">
                  <a:moveTo>
                    <a:pt x="5701" y="1"/>
                  </a:moveTo>
                  <a:cubicBezTo>
                    <a:pt x="3376" y="1"/>
                    <a:pt x="1246" y="1174"/>
                    <a:pt x="1" y="3142"/>
                  </a:cubicBezTo>
                  <a:lnTo>
                    <a:pt x="1001" y="3775"/>
                  </a:lnTo>
                  <a:cubicBezTo>
                    <a:pt x="2028" y="2152"/>
                    <a:pt x="3785" y="1183"/>
                    <a:pt x="5702" y="1183"/>
                  </a:cubicBezTo>
                  <a:lnTo>
                    <a:pt x="5702" y="1183"/>
                  </a:lnTo>
                  <a:cubicBezTo>
                    <a:pt x="7619" y="1183"/>
                    <a:pt x="9376" y="2152"/>
                    <a:pt x="10403" y="3775"/>
                  </a:cubicBezTo>
                  <a:lnTo>
                    <a:pt x="11403" y="3142"/>
                  </a:lnTo>
                  <a:cubicBezTo>
                    <a:pt x="10156" y="1174"/>
                    <a:pt x="8026" y="1"/>
                    <a:pt x="5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98" name="Google Shape;17398;p47"/>
          <p:cNvGrpSpPr/>
          <p:nvPr/>
        </p:nvGrpSpPr>
        <p:grpSpPr>
          <a:xfrm>
            <a:off x="4914393" y="1528906"/>
            <a:ext cx="634850" cy="639486"/>
            <a:chOff x="4055571" y="1936453"/>
            <a:chExt cx="375340" cy="374955"/>
          </a:xfrm>
        </p:grpSpPr>
        <p:sp>
          <p:nvSpPr>
            <p:cNvPr id="17399" name="Google Shape;17399;p47"/>
            <p:cNvSpPr/>
            <p:nvPr/>
          </p:nvSpPr>
          <p:spPr>
            <a:xfrm>
              <a:off x="4055571" y="1936453"/>
              <a:ext cx="375340" cy="374955"/>
            </a:xfrm>
            <a:custGeom>
              <a:avLst/>
              <a:gdLst/>
              <a:ahLst/>
              <a:cxnLst/>
              <a:rect l="l" t="t" r="r" b="b"/>
              <a:pathLst>
                <a:path w="20204" h="20186" extrusionOk="0">
                  <a:moveTo>
                    <a:pt x="13392" y="1185"/>
                  </a:moveTo>
                  <a:lnTo>
                    <a:pt x="11165" y="3872"/>
                  </a:lnTo>
                  <a:lnTo>
                    <a:pt x="1183" y="3872"/>
                  </a:lnTo>
                  <a:lnTo>
                    <a:pt x="1183" y="1185"/>
                  </a:lnTo>
                  <a:close/>
                  <a:moveTo>
                    <a:pt x="19018" y="1185"/>
                  </a:moveTo>
                  <a:lnTo>
                    <a:pt x="19020" y="16696"/>
                  </a:lnTo>
                  <a:lnTo>
                    <a:pt x="14405" y="16696"/>
                  </a:lnTo>
                  <a:lnTo>
                    <a:pt x="14088" y="16126"/>
                  </a:lnTo>
                  <a:lnTo>
                    <a:pt x="16074" y="15028"/>
                  </a:lnTo>
                  <a:lnTo>
                    <a:pt x="8407" y="9413"/>
                  </a:lnTo>
                  <a:lnTo>
                    <a:pt x="8927" y="16696"/>
                  </a:lnTo>
                  <a:lnTo>
                    <a:pt x="1183" y="16696"/>
                  </a:lnTo>
                  <a:lnTo>
                    <a:pt x="1183" y="5055"/>
                  </a:lnTo>
                  <a:lnTo>
                    <a:pt x="11720" y="5055"/>
                  </a:lnTo>
                  <a:lnTo>
                    <a:pt x="14929" y="1185"/>
                  </a:lnTo>
                  <a:close/>
                  <a:moveTo>
                    <a:pt x="9770" y="11878"/>
                  </a:moveTo>
                  <a:lnTo>
                    <a:pt x="13879" y="14888"/>
                  </a:lnTo>
                  <a:lnTo>
                    <a:pt x="12479" y="15661"/>
                  </a:lnTo>
                  <a:lnTo>
                    <a:pt x="13800" y="18053"/>
                  </a:lnTo>
                  <a:lnTo>
                    <a:pt x="12855" y="18577"/>
                  </a:lnTo>
                  <a:lnTo>
                    <a:pt x="11532" y="16185"/>
                  </a:lnTo>
                  <a:lnTo>
                    <a:pt x="10133" y="16959"/>
                  </a:lnTo>
                  <a:lnTo>
                    <a:pt x="9770" y="11878"/>
                  </a:lnTo>
                  <a:close/>
                  <a:moveTo>
                    <a:pt x="0" y="1"/>
                  </a:moveTo>
                  <a:lnTo>
                    <a:pt x="0" y="17880"/>
                  </a:lnTo>
                  <a:lnTo>
                    <a:pt x="9012" y="17880"/>
                  </a:lnTo>
                  <a:lnTo>
                    <a:pt x="9084" y="18891"/>
                  </a:lnTo>
                  <a:lnTo>
                    <a:pt x="11069" y="17793"/>
                  </a:lnTo>
                  <a:lnTo>
                    <a:pt x="12391" y="20185"/>
                  </a:lnTo>
                  <a:lnTo>
                    <a:pt x="15410" y="18517"/>
                  </a:lnTo>
                  <a:lnTo>
                    <a:pt x="15057" y="17880"/>
                  </a:lnTo>
                  <a:lnTo>
                    <a:pt x="20202" y="17880"/>
                  </a:lnTo>
                  <a:lnTo>
                    <a:pt x="20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0" name="Google Shape;17400;p47"/>
            <p:cNvSpPr/>
            <p:nvPr/>
          </p:nvSpPr>
          <p:spPr>
            <a:xfrm>
              <a:off x="4102721" y="1972433"/>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1" name="Google Shape;17401;p47"/>
            <p:cNvSpPr/>
            <p:nvPr/>
          </p:nvSpPr>
          <p:spPr>
            <a:xfrm>
              <a:off x="4143257" y="1972433"/>
              <a:ext cx="22014" cy="22123"/>
            </a:xfrm>
            <a:custGeom>
              <a:avLst/>
              <a:gdLst/>
              <a:ahLst/>
              <a:cxnLst/>
              <a:rect l="l" t="t" r="r" b="b"/>
              <a:pathLst>
                <a:path w="1185" h="1191" extrusionOk="0">
                  <a:moveTo>
                    <a:pt x="1" y="0"/>
                  </a:moveTo>
                  <a:lnTo>
                    <a:pt x="1" y="1190"/>
                  </a:lnTo>
                  <a:lnTo>
                    <a:pt x="1185" y="1190"/>
                  </a:lnTo>
                  <a:lnTo>
                    <a:pt x="1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2" name="Google Shape;17402;p47"/>
            <p:cNvSpPr/>
            <p:nvPr/>
          </p:nvSpPr>
          <p:spPr>
            <a:xfrm>
              <a:off x="4183849" y="1972433"/>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3" name="Google Shape;17403;p47"/>
            <p:cNvSpPr/>
            <p:nvPr/>
          </p:nvSpPr>
          <p:spPr>
            <a:xfrm>
              <a:off x="4174858" y="2056522"/>
              <a:ext cx="38493" cy="45416"/>
            </a:xfrm>
            <a:custGeom>
              <a:avLst/>
              <a:gdLst/>
              <a:ahLst/>
              <a:cxnLst/>
              <a:rect l="l" t="t" r="r" b="b"/>
              <a:pathLst>
                <a:path w="2072" h="2445" extrusionOk="0">
                  <a:moveTo>
                    <a:pt x="1037" y="0"/>
                  </a:moveTo>
                  <a:lnTo>
                    <a:pt x="1" y="574"/>
                  </a:lnTo>
                  <a:lnTo>
                    <a:pt x="1035" y="2444"/>
                  </a:lnTo>
                  <a:lnTo>
                    <a:pt x="2071" y="1871"/>
                  </a:lnTo>
                  <a:lnTo>
                    <a:pt x="10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4" name="Google Shape;17404;p47"/>
            <p:cNvSpPr/>
            <p:nvPr/>
          </p:nvSpPr>
          <p:spPr>
            <a:xfrm>
              <a:off x="4225481" y="2051822"/>
              <a:ext cx="32195" cy="44320"/>
            </a:xfrm>
            <a:custGeom>
              <a:avLst/>
              <a:gdLst/>
              <a:ahLst/>
              <a:cxnLst/>
              <a:rect l="l" t="t" r="r" b="b"/>
              <a:pathLst>
                <a:path w="1733" h="2386" extrusionOk="0">
                  <a:moveTo>
                    <a:pt x="595" y="1"/>
                  </a:moveTo>
                  <a:lnTo>
                    <a:pt x="0" y="2055"/>
                  </a:lnTo>
                  <a:lnTo>
                    <a:pt x="1138" y="2385"/>
                  </a:lnTo>
                  <a:lnTo>
                    <a:pt x="1732" y="331"/>
                  </a:lnTo>
                  <a:lnTo>
                    <a:pt x="5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5" name="Google Shape;17405;p47"/>
            <p:cNvSpPr/>
            <p:nvPr/>
          </p:nvSpPr>
          <p:spPr>
            <a:xfrm>
              <a:off x="4256468" y="2085035"/>
              <a:ext cx="45422" cy="38395"/>
            </a:xfrm>
            <a:custGeom>
              <a:avLst/>
              <a:gdLst/>
              <a:ahLst/>
              <a:cxnLst/>
              <a:rect l="l" t="t" r="r" b="b"/>
              <a:pathLst>
                <a:path w="2445" h="2067" extrusionOk="0">
                  <a:moveTo>
                    <a:pt x="1874" y="0"/>
                  </a:moveTo>
                  <a:lnTo>
                    <a:pt x="0" y="1027"/>
                  </a:lnTo>
                  <a:lnTo>
                    <a:pt x="569" y="2066"/>
                  </a:lnTo>
                  <a:lnTo>
                    <a:pt x="2444" y="1038"/>
                  </a:lnTo>
                  <a:lnTo>
                    <a:pt x="18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6" name="Google Shape;17406;p47"/>
            <p:cNvSpPr/>
            <p:nvPr/>
          </p:nvSpPr>
          <p:spPr>
            <a:xfrm>
              <a:off x="4142235" y="2100675"/>
              <a:ext cx="44233" cy="32135"/>
            </a:xfrm>
            <a:custGeom>
              <a:avLst/>
              <a:gdLst/>
              <a:ahLst/>
              <a:cxnLst/>
              <a:rect l="l" t="t" r="r" b="b"/>
              <a:pathLst>
                <a:path w="2381" h="1730" extrusionOk="0">
                  <a:moveTo>
                    <a:pt x="326" y="0"/>
                  </a:moveTo>
                  <a:lnTo>
                    <a:pt x="1" y="1139"/>
                  </a:lnTo>
                  <a:lnTo>
                    <a:pt x="2055" y="1729"/>
                  </a:lnTo>
                  <a:lnTo>
                    <a:pt x="2381" y="590"/>
                  </a:lnTo>
                  <a:lnTo>
                    <a:pt x="3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7" name="Google Shape;17407;p47"/>
            <p:cNvSpPr/>
            <p:nvPr/>
          </p:nvSpPr>
          <p:spPr>
            <a:xfrm>
              <a:off x="4147400" y="2145255"/>
              <a:ext cx="45422" cy="38580"/>
            </a:xfrm>
            <a:custGeom>
              <a:avLst/>
              <a:gdLst/>
              <a:ahLst/>
              <a:cxnLst/>
              <a:rect l="l" t="t" r="r" b="b"/>
              <a:pathLst>
                <a:path w="2445" h="2077" extrusionOk="0">
                  <a:moveTo>
                    <a:pt x="1868" y="1"/>
                  </a:moveTo>
                  <a:lnTo>
                    <a:pt x="0" y="1040"/>
                  </a:lnTo>
                  <a:lnTo>
                    <a:pt x="577" y="2076"/>
                  </a:lnTo>
                  <a:lnTo>
                    <a:pt x="2445" y="1036"/>
                  </a:lnTo>
                  <a:lnTo>
                    <a:pt x="18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8" name="Google Shape;17408;p47"/>
          <p:cNvGrpSpPr/>
          <p:nvPr/>
        </p:nvGrpSpPr>
        <p:grpSpPr>
          <a:xfrm>
            <a:off x="956988" y="1528605"/>
            <a:ext cx="634693" cy="640088"/>
            <a:chOff x="3543204" y="1938403"/>
            <a:chExt cx="375247" cy="375308"/>
          </a:xfrm>
        </p:grpSpPr>
        <p:sp>
          <p:nvSpPr>
            <p:cNvPr id="17409" name="Google Shape;17409;p47"/>
            <p:cNvSpPr/>
            <p:nvPr/>
          </p:nvSpPr>
          <p:spPr>
            <a:xfrm>
              <a:off x="3543204" y="1938403"/>
              <a:ext cx="375247" cy="375308"/>
            </a:xfrm>
            <a:custGeom>
              <a:avLst/>
              <a:gdLst/>
              <a:ahLst/>
              <a:cxnLst/>
              <a:rect l="l" t="t" r="r" b="b"/>
              <a:pathLst>
                <a:path w="20199" h="20205" extrusionOk="0">
                  <a:moveTo>
                    <a:pt x="4447" y="1626"/>
                  </a:moveTo>
                  <a:lnTo>
                    <a:pt x="4447" y="4447"/>
                  </a:lnTo>
                  <a:lnTo>
                    <a:pt x="1627" y="4447"/>
                  </a:lnTo>
                  <a:lnTo>
                    <a:pt x="4447" y="1626"/>
                  </a:lnTo>
                  <a:close/>
                  <a:moveTo>
                    <a:pt x="19015" y="8654"/>
                  </a:moveTo>
                  <a:lnTo>
                    <a:pt x="19015" y="16009"/>
                  </a:lnTo>
                  <a:lnTo>
                    <a:pt x="3947" y="16009"/>
                  </a:lnTo>
                  <a:lnTo>
                    <a:pt x="3947" y="8654"/>
                  </a:lnTo>
                  <a:close/>
                  <a:moveTo>
                    <a:pt x="13931" y="1184"/>
                  </a:moveTo>
                  <a:lnTo>
                    <a:pt x="13931" y="7470"/>
                  </a:lnTo>
                  <a:lnTo>
                    <a:pt x="2763" y="7470"/>
                  </a:lnTo>
                  <a:lnTo>
                    <a:pt x="2763" y="17193"/>
                  </a:lnTo>
                  <a:lnTo>
                    <a:pt x="13931" y="17193"/>
                  </a:lnTo>
                  <a:lnTo>
                    <a:pt x="13931" y="19020"/>
                  </a:lnTo>
                  <a:lnTo>
                    <a:pt x="1183" y="19020"/>
                  </a:lnTo>
                  <a:lnTo>
                    <a:pt x="1183" y="5631"/>
                  </a:lnTo>
                  <a:lnTo>
                    <a:pt x="5630" y="5631"/>
                  </a:lnTo>
                  <a:lnTo>
                    <a:pt x="5630" y="1184"/>
                  </a:lnTo>
                  <a:close/>
                  <a:moveTo>
                    <a:pt x="4398" y="0"/>
                  </a:moveTo>
                  <a:lnTo>
                    <a:pt x="1" y="4399"/>
                  </a:lnTo>
                  <a:lnTo>
                    <a:pt x="1" y="20204"/>
                  </a:lnTo>
                  <a:lnTo>
                    <a:pt x="15113" y="20204"/>
                  </a:lnTo>
                  <a:lnTo>
                    <a:pt x="15113" y="17193"/>
                  </a:lnTo>
                  <a:lnTo>
                    <a:pt x="20199" y="17193"/>
                  </a:lnTo>
                  <a:lnTo>
                    <a:pt x="20199" y="7470"/>
                  </a:lnTo>
                  <a:lnTo>
                    <a:pt x="15113" y="7470"/>
                  </a:lnTo>
                  <a:lnTo>
                    <a:pt x="15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0" name="Google Shape;17410;p47"/>
            <p:cNvSpPr/>
            <p:nvPr/>
          </p:nvSpPr>
          <p:spPr>
            <a:xfrm>
              <a:off x="3673748" y="2020988"/>
              <a:ext cx="100746" cy="22011"/>
            </a:xfrm>
            <a:custGeom>
              <a:avLst/>
              <a:gdLst/>
              <a:ahLst/>
              <a:cxnLst/>
              <a:rect l="l" t="t" r="r" b="b"/>
              <a:pathLst>
                <a:path w="5423" h="1185" extrusionOk="0">
                  <a:moveTo>
                    <a:pt x="0" y="1"/>
                  </a:moveTo>
                  <a:lnTo>
                    <a:pt x="0" y="1185"/>
                  </a:lnTo>
                  <a:lnTo>
                    <a:pt x="5423" y="1185"/>
                  </a:lnTo>
                  <a:lnTo>
                    <a:pt x="5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1" name="Google Shape;17411;p47"/>
            <p:cNvSpPr/>
            <p:nvPr/>
          </p:nvSpPr>
          <p:spPr>
            <a:xfrm>
              <a:off x="3635831" y="2120030"/>
              <a:ext cx="67696" cy="95476"/>
            </a:xfrm>
            <a:custGeom>
              <a:avLst/>
              <a:gdLst/>
              <a:ahLst/>
              <a:cxnLst/>
              <a:rect l="l" t="t" r="r" b="b"/>
              <a:pathLst>
                <a:path w="3644" h="5140" extrusionOk="0">
                  <a:moveTo>
                    <a:pt x="0" y="0"/>
                  </a:moveTo>
                  <a:lnTo>
                    <a:pt x="0" y="1184"/>
                  </a:lnTo>
                  <a:lnTo>
                    <a:pt x="1229" y="1184"/>
                  </a:lnTo>
                  <a:lnTo>
                    <a:pt x="1229" y="5139"/>
                  </a:lnTo>
                  <a:lnTo>
                    <a:pt x="2413" y="5139"/>
                  </a:lnTo>
                  <a:lnTo>
                    <a:pt x="2413" y="1184"/>
                  </a:lnTo>
                  <a:lnTo>
                    <a:pt x="3643" y="1184"/>
                  </a:lnTo>
                  <a:lnTo>
                    <a:pt x="3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2" name="Google Shape;17412;p47"/>
            <p:cNvSpPr/>
            <p:nvPr/>
          </p:nvSpPr>
          <p:spPr>
            <a:xfrm>
              <a:off x="3809420" y="2120030"/>
              <a:ext cx="67734" cy="95476"/>
            </a:xfrm>
            <a:custGeom>
              <a:avLst/>
              <a:gdLst/>
              <a:ahLst/>
              <a:cxnLst/>
              <a:rect l="l" t="t" r="r" b="b"/>
              <a:pathLst>
                <a:path w="3646" h="5140" extrusionOk="0">
                  <a:moveTo>
                    <a:pt x="1" y="0"/>
                  </a:moveTo>
                  <a:lnTo>
                    <a:pt x="1" y="1184"/>
                  </a:lnTo>
                  <a:lnTo>
                    <a:pt x="1231" y="1184"/>
                  </a:lnTo>
                  <a:lnTo>
                    <a:pt x="1231" y="5139"/>
                  </a:lnTo>
                  <a:lnTo>
                    <a:pt x="2415" y="5139"/>
                  </a:lnTo>
                  <a:lnTo>
                    <a:pt x="2415" y="1184"/>
                  </a:lnTo>
                  <a:lnTo>
                    <a:pt x="3645" y="1184"/>
                  </a:lnTo>
                  <a:lnTo>
                    <a:pt x="3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3" name="Google Shape;17413;p47"/>
            <p:cNvSpPr/>
            <p:nvPr/>
          </p:nvSpPr>
          <p:spPr>
            <a:xfrm>
              <a:off x="3718613" y="2120141"/>
              <a:ext cx="77190" cy="95494"/>
            </a:xfrm>
            <a:custGeom>
              <a:avLst/>
              <a:gdLst/>
              <a:ahLst/>
              <a:cxnLst/>
              <a:rect l="l" t="t" r="r" b="b"/>
              <a:pathLst>
                <a:path w="4155" h="5141" extrusionOk="0">
                  <a:moveTo>
                    <a:pt x="2791" y="0"/>
                  </a:moveTo>
                  <a:lnTo>
                    <a:pt x="2078" y="1316"/>
                  </a:lnTo>
                  <a:lnTo>
                    <a:pt x="1364" y="2"/>
                  </a:lnTo>
                  <a:lnTo>
                    <a:pt x="16" y="2"/>
                  </a:lnTo>
                  <a:lnTo>
                    <a:pt x="1403" y="2558"/>
                  </a:lnTo>
                  <a:lnTo>
                    <a:pt x="1" y="5141"/>
                  </a:lnTo>
                  <a:lnTo>
                    <a:pt x="1350" y="5139"/>
                  </a:lnTo>
                  <a:lnTo>
                    <a:pt x="2078" y="3798"/>
                  </a:lnTo>
                  <a:lnTo>
                    <a:pt x="2806" y="5139"/>
                  </a:lnTo>
                  <a:lnTo>
                    <a:pt x="4154" y="5139"/>
                  </a:lnTo>
                  <a:lnTo>
                    <a:pt x="2752" y="2558"/>
                  </a:lnTo>
                  <a:lnTo>
                    <a:pt x="4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73"/>
        <p:cNvGrpSpPr/>
        <p:nvPr/>
      </p:nvGrpSpPr>
      <p:grpSpPr>
        <a:xfrm>
          <a:off x="0" y="0"/>
          <a:ext cx="0" cy="0"/>
          <a:chOff x="0" y="0"/>
          <a:chExt cx="0" cy="0"/>
        </a:xfrm>
      </p:grpSpPr>
      <p:sp>
        <p:nvSpPr>
          <p:cNvPr id="16474" name="Google Shape;16474;p29"/>
          <p:cNvSpPr txBox="1">
            <a:spLocks noGrp="1"/>
          </p:cNvSpPr>
          <p:nvPr>
            <p:ph type="title" idx="15"/>
          </p:nvPr>
        </p:nvSpPr>
        <p:spPr>
          <a:xfrm>
            <a:off x="720025" y="368725"/>
            <a:ext cx="7704000" cy="576000"/>
          </a:xfrm>
          <a:prstGeom prst="rect">
            <a:avLst/>
          </a:prstGeom>
          <a:noFill/>
        </p:spPr>
        <p:txBody>
          <a:bodyPr spcFirstLastPara="1" wrap="square" lIns="91425" tIns="64000" rIns="91425" bIns="91425" anchor="t" anchorCtr="0">
            <a:noAutofit/>
          </a:bodyPr>
          <a:lstStyle/>
          <a:p>
            <a:pPr marL="0" lvl="0" indent="0" algn="ctr" rtl="0">
              <a:spcBef>
                <a:spcPts val="0"/>
              </a:spcBef>
              <a:spcAft>
                <a:spcPts val="0"/>
              </a:spcAft>
              <a:buNone/>
            </a:pPr>
            <a:r>
              <a:rPr lang="el-GR" sz="2800" dirty="0">
                <a:latin typeface="+mj-lt"/>
              </a:rPr>
              <a:t>Περιεχόμενα</a:t>
            </a:r>
            <a:endParaRPr sz="2800" dirty="0">
              <a:latin typeface="+mj-lt"/>
            </a:endParaRPr>
          </a:p>
        </p:txBody>
      </p:sp>
      <p:sp>
        <p:nvSpPr>
          <p:cNvPr id="16475" name="Google Shape;16475;p29"/>
          <p:cNvSpPr txBox="1">
            <a:spLocks noGrp="1"/>
          </p:cNvSpPr>
          <p:nvPr>
            <p:ph type="subTitle" idx="5"/>
          </p:nvPr>
        </p:nvSpPr>
        <p:spPr>
          <a:xfrm>
            <a:off x="3421244" y="3655353"/>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You can describe the topic of the section here</a:t>
            </a:r>
            <a:endParaRPr sz="1600" dirty="0">
              <a:solidFill>
                <a:srgbClr val="666666"/>
              </a:solidFill>
            </a:endParaRPr>
          </a:p>
        </p:txBody>
      </p:sp>
      <p:sp>
        <p:nvSpPr>
          <p:cNvPr id="16476" name="Google Shape;16476;p29"/>
          <p:cNvSpPr txBox="1">
            <a:spLocks noGrp="1"/>
          </p:cNvSpPr>
          <p:nvPr>
            <p:ph type="title"/>
          </p:nvPr>
        </p:nvSpPr>
        <p:spPr>
          <a:xfrm>
            <a:off x="720000" y="1674523"/>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01.</a:t>
            </a:r>
            <a:r>
              <a:rPr lang="en" dirty="0">
                <a:solidFill>
                  <a:schemeClr val="dk1"/>
                </a:solidFill>
              </a:rPr>
              <a:t> </a:t>
            </a:r>
            <a:r>
              <a:rPr lang="el-GR" b="1" dirty="0">
                <a:solidFill>
                  <a:schemeClr val="dk1"/>
                </a:solidFill>
                <a:latin typeface="+mj-lt"/>
              </a:rPr>
              <a:t>Σκοπός</a:t>
            </a:r>
            <a:endParaRPr dirty="0">
              <a:solidFill>
                <a:schemeClr val="dk1"/>
              </a:solidFill>
            </a:endParaRPr>
          </a:p>
        </p:txBody>
      </p:sp>
      <p:sp>
        <p:nvSpPr>
          <p:cNvPr id="16477" name="Google Shape;16477;p29"/>
          <p:cNvSpPr txBox="1">
            <a:spLocks noGrp="1"/>
          </p:cNvSpPr>
          <p:nvPr>
            <p:ph type="subTitle" idx="1"/>
          </p:nvPr>
        </p:nvSpPr>
        <p:spPr>
          <a:xfrm>
            <a:off x="720000" y="2126021"/>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mj-lt"/>
              </a:rPr>
              <a:t>Σκοπός πτυχιακής εργασίας</a:t>
            </a:r>
          </a:p>
        </p:txBody>
      </p:sp>
      <p:sp>
        <p:nvSpPr>
          <p:cNvPr id="16478" name="Google Shape;16478;p29"/>
          <p:cNvSpPr txBox="1">
            <a:spLocks noGrp="1"/>
          </p:cNvSpPr>
          <p:nvPr>
            <p:ph type="title" idx="2"/>
          </p:nvPr>
        </p:nvSpPr>
        <p:spPr>
          <a:xfrm>
            <a:off x="720000" y="3203855"/>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04.</a:t>
            </a:r>
            <a:r>
              <a:rPr lang="en" dirty="0">
                <a:solidFill>
                  <a:schemeClr val="dk1"/>
                </a:solidFill>
              </a:rPr>
              <a:t> </a:t>
            </a:r>
            <a:r>
              <a:rPr lang="el-GR" b="1" dirty="0">
                <a:solidFill>
                  <a:schemeClr val="dk1"/>
                </a:solidFill>
                <a:latin typeface="+mj-lt"/>
              </a:rPr>
              <a:t>Λειτουργίες &amp; </a:t>
            </a:r>
            <a:r>
              <a:rPr lang="el-GR" b="1" dirty="0">
                <a:latin typeface="+mj-lt"/>
              </a:rPr>
              <a:t>Έ</a:t>
            </a:r>
            <a:r>
              <a:rPr lang="el-GR" b="1" dirty="0">
                <a:solidFill>
                  <a:schemeClr val="dk1"/>
                </a:solidFill>
                <a:latin typeface="+mj-lt"/>
              </a:rPr>
              <a:t>λεγχος</a:t>
            </a:r>
            <a:endParaRPr b="1" dirty="0">
              <a:solidFill>
                <a:schemeClr val="dk1"/>
              </a:solidFill>
              <a:latin typeface="+mj-lt"/>
            </a:endParaRPr>
          </a:p>
        </p:txBody>
      </p:sp>
      <p:sp>
        <p:nvSpPr>
          <p:cNvPr id="16479" name="Google Shape;16479;p29"/>
          <p:cNvSpPr txBox="1">
            <a:spLocks noGrp="1"/>
          </p:cNvSpPr>
          <p:nvPr>
            <p:ph type="subTitle" idx="3"/>
          </p:nvPr>
        </p:nvSpPr>
        <p:spPr>
          <a:xfrm>
            <a:off x="720000" y="3655353"/>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mj-lt"/>
              </a:rPr>
              <a:t>Βασικά στοιχεία για την ορθή λειτουργία</a:t>
            </a:r>
            <a:endParaRPr dirty="0">
              <a:latin typeface="+mj-lt"/>
            </a:endParaRPr>
          </a:p>
        </p:txBody>
      </p:sp>
      <p:sp>
        <p:nvSpPr>
          <p:cNvPr id="16480" name="Google Shape;16480;p29"/>
          <p:cNvSpPr txBox="1">
            <a:spLocks noGrp="1"/>
          </p:cNvSpPr>
          <p:nvPr>
            <p:ph type="title" idx="4"/>
          </p:nvPr>
        </p:nvSpPr>
        <p:spPr>
          <a:xfrm>
            <a:off x="3421244" y="3203855"/>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05.</a:t>
            </a:r>
            <a:r>
              <a:rPr lang="en" dirty="0">
                <a:solidFill>
                  <a:schemeClr val="dk1"/>
                </a:solidFill>
              </a:rPr>
              <a:t> </a:t>
            </a:r>
            <a:r>
              <a:rPr lang="el-GR" b="1" dirty="0">
                <a:solidFill>
                  <a:schemeClr val="dk1"/>
                </a:solidFill>
                <a:latin typeface="+mj-lt"/>
              </a:rPr>
              <a:t>Ανάλυση</a:t>
            </a:r>
            <a:endParaRPr b="1" dirty="0">
              <a:solidFill>
                <a:schemeClr val="dk1"/>
              </a:solidFill>
              <a:latin typeface="+mj-lt"/>
            </a:endParaRPr>
          </a:p>
        </p:txBody>
      </p:sp>
      <p:sp>
        <p:nvSpPr>
          <p:cNvPr id="16481" name="Google Shape;16481;p29"/>
          <p:cNvSpPr txBox="1">
            <a:spLocks noGrp="1"/>
          </p:cNvSpPr>
          <p:nvPr>
            <p:ph type="title" idx="6"/>
          </p:nvPr>
        </p:nvSpPr>
        <p:spPr>
          <a:xfrm>
            <a:off x="3421244" y="1674523"/>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02.</a:t>
            </a:r>
            <a:r>
              <a:rPr lang="en" dirty="0">
                <a:solidFill>
                  <a:schemeClr val="dk1"/>
                </a:solidFill>
              </a:rPr>
              <a:t> </a:t>
            </a:r>
            <a:r>
              <a:rPr lang="en-US" b="1" dirty="0">
                <a:solidFill>
                  <a:schemeClr val="dk1"/>
                </a:solidFill>
                <a:latin typeface="+mj-lt"/>
              </a:rPr>
              <a:t>Larave</a:t>
            </a:r>
            <a:r>
              <a:rPr lang="en-US" b="1" dirty="0">
                <a:latin typeface="+mj-lt"/>
              </a:rPr>
              <a:t>l</a:t>
            </a:r>
            <a:endParaRPr b="1" dirty="0">
              <a:solidFill>
                <a:schemeClr val="dk1"/>
              </a:solidFill>
              <a:latin typeface="+mj-lt"/>
            </a:endParaRPr>
          </a:p>
        </p:txBody>
      </p:sp>
      <p:sp>
        <p:nvSpPr>
          <p:cNvPr id="16482" name="Google Shape;16482;p29"/>
          <p:cNvSpPr txBox="1">
            <a:spLocks noGrp="1"/>
          </p:cNvSpPr>
          <p:nvPr>
            <p:ph type="subTitle" idx="7"/>
          </p:nvPr>
        </p:nvSpPr>
        <p:spPr>
          <a:xfrm>
            <a:off x="3421244" y="2126021"/>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mj-lt"/>
              </a:rPr>
              <a:t>Αναφορά στο </a:t>
            </a:r>
            <a:r>
              <a:rPr lang="en-US" dirty="0">
                <a:latin typeface="+mj-lt"/>
              </a:rPr>
              <a:t>Laravel</a:t>
            </a:r>
            <a:endParaRPr dirty="0">
              <a:latin typeface="+mj-lt"/>
            </a:endParaRPr>
          </a:p>
        </p:txBody>
      </p:sp>
      <p:sp>
        <p:nvSpPr>
          <p:cNvPr id="16483" name="Google Shape;16483;p29"/>
          <p:cNvSpPr txBox="1">
            <a:spLocks noGrp="1"/>
          </p:cNvSpPr>
          <p:nvPr>
            <p:ph type="title" idx="8"/>
          </p:nvPr>
        </p:nvSpPr>
        <p:spPr>
          <a:xfrm>
            <a:off x="6122487" y="3203855"/>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06.</a:t>
            </a:r>
            <a:r>
              <a:rPr lang="en" dirty="0">
                <a:solidFill>
                  <a:schemeClr val="dk1"/>
                </a:solidFill>
              </a:rPr>
              <a:t> </a:t>
            </a:r>
            <a:r>
              <a:rPr lang="el-GR" b="1" dirty="0">
                <a:latin typeface="+mj-lt"/>
              </a:rPr>
              <a:t>Συμπέρασμα</a:t>
            </a:r>
            <a:endParaRPr b="1" dirty="0">
              <a:solidFill>
                <a:schemeClr val="dk1"/>
              </a:solidFill>
              <a:latin typeface="+mj-lt"/>
            </a:endParaRPr>
          </a:p>
        </p:txBody>
      </p:sp>
      <p:sp>
        <p:nvSpPr>
          <p:cNvPr id="16484" name="Google Shape;16484;p29"/>
          <p:cNvSpPr txBox="1">
            <a:spLocks noGrp="1"/>
          </p:cNvSpPr>
          <p:nvPr>
            <p:ph type="subTitle" idx="9"/>
          </p:nvPr>
        </p:nvSpPr>
        <p:spPr>
          <a:xfrm>
            <a:off x="6122487" y="3655353"/>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You can describe the topic of the section here</a:t>
            </a:r>
            <a:endParaRPr/>
          </a:p>
        </p:txBody>
      </p:sp>
      <p:sp>
        <p:nvSpPr>
          <p:cNvPr id="16485" name="Google Shape;16485;p29"/>
          <p:cNvSpPr txBox="1">
            <a:spLocks noGrp="1"/>
          </p:cNvSpPr>
          <p:nvPr>
            <p:ph type="title" idx="13"/>
          </p:nvPr>
        </p:nvSpPr>
        <p:spPr>
          <a:xfrm>
            <a:off x="6122487" y="1674523"/>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03.</a:t>
            </a:r>
            <a:r>
              <a:rPr lang="en" dirty="0">
                <a:solidFill>
                  <a:schemeClr val="dk1"/>
                </a:solidFill>
              </a:rPr>
              <a:t> </a:t>
            </a:r>
            <a:r>
              <a:rPr lang="en" b="1" dirty="0">
                <a:solidFill>
                  <a:schemeClr val="dk1"/>
                </a:solidFill>
                <a:latin typeface="+mj-lt"/>
              </a:rPr>
              <a:t>Vue</a:t>
            </a:r>
            <a:endParaRPr b="1" dirty="0">
              <a:solidFill>
                <a:schemeClr val="dk1"/>
              </a:solidFill>
              <a:latin typeface="+mj-lt"/>
            </a:endParaRPr>
          </a:p>
        </p:txBody>
      </p:sp>
      <p:sp>
        <p:nvSpPr>
          <p:cNvPr id="16486" name="Google Shape;16486;p29"/>
          <p:cNvSpPr txBox="1">
            <a:spLocks noGrp="1"/>
          </p:cNvSpPr>
          <p:nvPr>
            <p:ph type="subTitle" idx="14"/>
          </p:nvPr>
        </p:nvSpPr>
        <p:spPr>
          <a:xfrm>
            <a:off x="6122487" y="2126021"/>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mj-lt"/>
              </a:rPr>
              <a:t>Αναφορά στο </a:t>
            </a:r>
            <a:r>
              <a:rPr lang="en-US" dirty="0">
                <a:latin typeface="+mj-lt"/>
              </a:rPr>
              <a:t>Vue</a:t>
            </a:r>
            <a:endParaRPr dirty="0">
              <a:latin typeface="+mj-lt"/>
            </a:endParaRPr>
          </a:p>
        </p:txBody>
      </p:sp>
      <p:grpSp>
        <p:nvGrpSpPr>
          <p:cNvPr id="16487" name="Google Shape;16487;p29"/>
          <p:cNvGrpSpPr/>
          <p:nvPr/>
        </p:nvGrpSpPr>
        <p:grpSpPr>
          <a:xfrm>
            <a:off x="8320098" y="4866112"/>
            <a:ext cx="510133" cy="78484"/>
            <a:chOff x="3521300" y="154525"/>
            <a:chExt cx="1256175" cy="193500"/>
          </a:xfrm>
        </p:grpSpPr>
        <p:sp>
          <p:nvSpPr>
            <p:cNvPr id="16488" name="Google Shape;16488;p29"/>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9" name="Google Shape;16489;p29"/>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0" name="Google Shape;16490;p29"/>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1" name="Google Shape;16491;p29"/>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27"/>
        <p:cNvGrpSpPr/>
        <p:nvPr/>
      </p:nvGrpSpPr>
      <p:grpSpPr>
        <a:xfrm>
          <a:off x="0" y="0"/>
          <a:ext cx="0" cy="0"/>
          <a:chOff x="0" y="0"/>
          <a:chExt cx="0" cy="0"/>
        </a:xfrm>
      </p:grpSpPr>
      <p:sp>
        <p:nvSpPr>
          <p:cNvPr id="17428" name="Google Shape;17428;p49"/>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latin typeface="+mj-lt"/>
              </a:rPr>
              <a:t>Βιβλιογραφία</a:t>
            </a:r>
            <a:endParaRPr dirty="0">
              <a:latin typeface="+mj-lt"/>
            </a:endParaRPr>
          </a:p>
        </p:txBody>
      </p:sp>
      <p:sp>
        <p:nvSpPr>
          <p:cNvPr id="17429" name="Google Shape;17429;p49"/>
          <p:cNvSpPr txBox="1">
            <a:spLocks noGrp="1"/>
          </p:cNvSpPr>
          <p:nvPr>
            <p:ph type="body" idx="1"/>
          </p:nvPr>
        </p:nvSpPr>
        <p:spPr>
          <a:xfrm>
            <a:off x="1165513" y="2130725"/>
            <a:ext cx="2932354" cy="22860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US" dirty="0">
                <a:solidFill>
                  <a:schemeClr val="dk1"/>
                </a:solidFill>
              </a:rPr>
              <a:t>Laravel</a:t>
            </a:r>
          </a:p>
          <a:p>
            <a:pPr marL="457200" lvl="0" indent="-317500" algn="l" rtl="0">
              <a:spcBef>
                <a:spcPts val="0"/>
              </a:spcBef>
              <a:spcAft>
                <a:spcPts val="0"/>
              </a:spcAft>
              <a:buSzPts val="1400"/>
              <a:buChar char="●"/>
            </a:pPr>
            <a:endParaRPr lang="en-US" dirty="0">
              <a:solidFill>
                <a:schemeClr val="dk1"/>
              </a:solidFill>
            </a:endParaRPr>
          </a:p>
          <a:p>
            <a:pPr marL="457200" lvl="0" indent="-317500" algn="l" rtl="0">
              <a:spcBef>
                <a:spcPts val="0"/>
              </a:spcBef>
              <a:spcAft>
                <a:spcPts val="0"/>
              </a:spcAft>
              <a:buSzPts val="1400"/>
              <a:buChar char="●"/>
            </a:pPr>
            <a:r>
              <a:rPr lang="en-US" dirty="0">
                <a:solidFill>
                  <a:schemeClr val="dk1"/>
                </a:solidFill>
              </a:rPr>
              <a:t>Vue</a:t>
            </a:r>
          </a:p>
          <a:p>
            <a:pPr marL="457200" lvl="0" indent="-317500" algn="l" rtl="0">
              <a:spcBef>
                <a:spcPts val="0"/>
              </a:spcBef>
              <a:spcAft>
                <a:spcPts val="0"/>
              </a:spcAft>
              <a:buSzPts val="1400"/>
              <a:buChar char="●"/>
            </a:pPr>
            <a:endParaRPr lang="en-US" dirty="0">
              <a:solidFill>
                <a:schemeClr val="dk1"/>
              </a:solidFill>
            </a:endParaRPr>
          </a:p>
          <a:p>
            <a:pPr marL="457200" lvl="0" indent="-317500" algn="l" rtl="0">
              <a:spcBef>
                <a:spcPts val="0"/>
              </a:spcBef>
              <a:spcAft>
                <a:spcPts val="0"/>
              </a:spcAft>
              <a:buSzPts val="1400"/>
              <a:buChar char="●"/>
            </a:pPr>
            <a:r>
              <a:rPr lang="en-US" dirty="0" err="1">
                <a:solidFill>
                  <a:schemeClr val="dk1"/>
                </a:solidFill>
              </a:rPr>
              <a:t>Vuex</a:t>
            </a:r>
            <a:endParaRPr lang="en-US" dirty="0">
              <a:solidFill>
                <a:schemeClr val="dk1"/>
              </a:solidFill>
            </a:endParaRPr>
          </a:p>
          <a:p>
            <a:pPr marL="457200" lvl="0" indent="-317500" algn="l" rtl="0">
              <a:spcBef>
                <a:spcPts val="0"/>
              </a:spcBef>
              <a:spcAft>
                <a:spcPts val="0"/>
              </a:spcAft>
              <a:buSzPts val="1400"/>
              <a:buChar char="●"/>
            </a:pPr>
            <a:endParaRPr lang="en-US" dirty="0">
              <a:solidFill>
                <a:schemeClr val="dk1"/>
              </a:solidFill>
            </a:endParaRPr>
          </a:p>
          <a:p>
            <a:pPr marL="457200" lvl="0" indent="-317500" algn="l" rtl="0">
              <a:spcBef>
                <a:spcPts val="0"/>
              </a:spcBef>
              <a:spcAft>
                <a:spcPts val="0"/>
              </a:spcAft>
              <a:buSzPts val="1400"/>
              <a:buChar char="●"/>
            </a:pPr>
            <a:r>
              <a:rPr lang="en-US" dirty="0">
                <a:solidFill>
                  <a:schemeClr val="dk1"/>
                </a:solidFill>
              </a:rPr>
              <a:t>Postman</a:t>
            </a:r>
          </a:p>
          <a:p>
            <a:pPr marL="457200" lvl="0" indent="-317500" algn="l" rtl="0">
              <a:spcBef>
                <a:spcPts val="0"/>
              </a:spcBef>
              <a:spcAft>
                <a:spcPts val="0"/>
              </a:spcAft>
              <a:buSzPts val="1400"/>
              <a:buChar char="●"/>
            </a:pPr>
            <a:endParaRPr lang="en-US" dirty="0">
              <a:solidFill>
                <a:schemeClr val="dk1"/>
              </a:solidFill>
            </a:endParaRPr>
          </a:p>
          <a:p>
            <a:pPr marL="457200" lvl="0" indent="-317500" algn="l" rtl="0">
              <a:spcBef>
                <a:spcPts val="0"/>
              </a:spcBef>
              <a:spcAft>
                <a:spcPts val="0"/>
              </a:spcAft>
              <a:buSzPts val="1400"/>
              <a:buChar char="●"/>
            </a:pPr>
            <a:r>
              <a:rPr lang="en-US" dirty="0">
                <a:solidFill>
                  <a:schemeClr val="dk1"/>
                </a:solidFill>
              </a:rPr>
              <a:t>Visual Paradigm</a:t>
            </a:r>
            <a:endParaRPr dirty="0">
              <a:solidFill>
                <a:schemeClr val="dk1"/>
              </a:solidFill>
            </a:endParaRPr>
          </a:p>
        </p:txBody>
      </p:sp>
      <p:sp>
        <p:nvSpPr>
          <p:cNvPr id="17430" name="Google Shape;17430;p49"/>
          <p:cNvSpPr txBox="1"/>
          <p:nvPr/>
        </p:nvSpPr>
        <p:spPr>
          <a:xfrm>
            <a:off x="1186222" y="1354100"/>
            <a:ext cx="1861778" cy="365700"/>
          </a:xfrm>
          <a:prstGeom prst="rect">
            <a:avLst/>
          </a:prstGeom>
          <a:noFill/>
          <a:ln>
            <a:noFill/>
          </a:ln>
        </p:spPr>
        <p:txBody>
          <a:bodyPr spcFirstLastPara="1" wrap="square" lIns="0" tIns="0" rIns="0" bIns="0" anchor="t" anchorCtr="0">
            <a:noAutofit/>
          </a:bodyPr>
          <a:lstStyle/>
          <a:p>
            <a:pPr marL="365760" lvl="0" indent="-182880" algn="ctr" rtl="0">
              <a:spcBef>
                <a:spcPts val="0"/>
              </a:spcBef>
              <a:spcAft>
                <a:spcPts val="0"/>
              </a:spcAft>
              <a:buNone/>
            </a:pPr>
            <a:r>
              <a:rPr lang="el-GR" sz="2000" dirty="0">
                <a:solidFill>
                  <a:schemeClr val="dk1"/>
                </a:solidFill>
                <a:latin typeface="+mj-lt"/>
                <a:ea typeface="Archivo Black"/>
                <a:cs typeface="Archivo Black"/>
                <a:sym typeface="Archivo Black"/>
              </a:rPr>
              <a:t>Βιβλία</a:t>
            </a:r>
            <a:endParaRPr sz="2000" dirty="0">
              <a:solidFill>
                <a:schemeClr val="dk2"/>
              </a:solidFill>
              <a:latin typeface="+mj-lt"/>
              <a:ea typeface="Archivo Black"/>
              <a:cs typeface="Archivo Black"/>
              <a:sym typeface="Archivo Black"/>
            </a:endParaRPr>
          </a:p>
        </p:txBody>
      </p:sp>
      <p:sp>
        <p:nvSpPr>
          <p:cNvPr id="17431" name="Google Shape;17431;p49"/>
          <p:cNvSpPr txBox="1"/>
          <p:nvPr/>
        </p:nvSpPr>
        <p:spPr>
          <a:xfrm>
            <a:off x="4978400" y="1354100"/>
            <a:ext cx="2992402" cy="365700"/>
          </a:xfrm>
          <a:prstGeom prst="rect">
            <a:avLst/>
          </a:prstGeom>
          <a:noFill/>
          <a:ln>
            <a:noFill/>
          </a:ln>
        </p:spPr>
        <p:txBody>
          <a:bodyPr spcFirstLastPara="1" wrap="square" lIns="0" tIns="0" rIns="182875" bIns="0" anchor="t" anchorCtr="0">
            <a:noAutofit/>
          </a:bodyPr>
          <a:lstStyle/>
          <a:p>
            <a:pPr marL="365760" lvl="0" indent="-182880" algn="ctr" rtl="0">
              <a:spcBef>
                <a:spcPts val="0"/>
              </a:spcBef>
              <a:spcAft>
                <a:spcPts val="0"/>
              </a:spcAft>
              <a:buNone/>
            </a:pPr>
            <a:r>
              <a:rPr lang="el-GR" sz="2000" dirty="0">
                <a:solidFill>
                  <a:schemeClr val="dk1"/>
                </a:solidFill>
                <a:latin typeface="+mj-lt"/>
                <a:ea typeface="Archivo Black"/>
                <a:cs typeface="Archivo Black"/>
                <a:sym typeface="Archivo Black"/>
              </a:rPr>
              <a:t>Σύνδεσμοι</a:t>
            </a:r>
          </a:p>
        </p:txBody>
      </p:sp>
      <p:cxnSp>
        <p:nvCxnSpPr>
          <p:cNvPr id="17432" name="Google Shape;17432;p49"/>
          <p:cNvCxnSpPr>
            <a:cxnSpLocks/>
          </p:cNvCxnSpPr>
          <p:nvPr/>
        </p:nvCxnSpPr>
        <p:spPr>
          <a:xfrm>
            <a:off x="1165525" y="1873825"/>
            <a:ext cx="2142119" cy="0"/>
          </a:xfrm>
          <a:prstGeom prst="straightConnector1">
            <a:avLst/>
          </a:prstGeom>
          <a:noFill/>
          <a:ln w="19050" cap="flat" cmpd="sng">
            <a:solidFill>
              <a:schemeClr val="dk2"/>
            </a:solidFill>
            <a:prstDash val="dot"/>
            <a:round/>
            <a:headEnd type="none" w="med" len="med"/>
            <a:tailEnd type="none" w="med" len="med"/>
          </a:ln>
        </p:spPr>
      </p:cxnSp>
      <p:cxnSp>
        <p:nvCxnSpPr>
          <p:cNvPr id="17433" name="Google Shape;17433;p49"/>
          <p:cNvCxnSpPr>
            <a:cxnSpLocks/>
          </p:cNvCxnSpPr>
          <p:nvPr/>
        </p:nvCxnSpPr>
        <p:spPr>
          <a:xfrm>
            <a:off x="4673600" y="1873825"/>
            <a:ext cx="3304899" cy="0"/>
          </a:xfrm>
          <a:prstGeom prst="straightConnector1">
            <a:avLst/>
          </a:prstGeom>
          <a:noFill/>
          <a:ln w="19050" cap="flat" cmpd="sng">
            <a:solidFill>
              <a:schemeClr val="lt2"/>
            </a:solidFill>
            <a:prstDash val="dot"/>
            <a:round/>
            <a:headEnd type="none" w="med" len="med"/>
            <a:tailEnd type="none" w="med" len="med"/>
          </a:ln>
        </p:spPr>
      </p:cxnSp>
      <p:sp>
        <p:nvSpPr>
          <p:cNvPr id="17434" name="Google Shape;17434;p49"/>
          <p:cNvSpPr txBox="1">
            <a:spLocks noGrp="1"/>
          </p:cNvSpPr>
          <p:nvPr>
            <p:ph type="body" idx="2"/>
          </p:nvPr>
        </p:nvSpPr>
        <p:spPr>
          <a:xfrm>
            <a:off x="4492978" y="2130725"/>
            <a:ext cx="3503814" cy="22860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US" dirty="0">
                <a:solidFill>
                  <a:schemeClr val="dk1"/>
                </a:solidFill>
                <a:hlinkClick r:id="rId3"/>
              </a:rPr>
              <a:t>https://laravel.com/</a:t>
            </a:r>
            <a:endParaRPr dirty="0">
              <a:solidFill>
                <a:schemeClr val="dk1"/>
              </a:solidFill>
            </a:endParaRPr>
          </a:p>
          <a:p>
            <a:pPr marL="139700" lvl="0" indent="0" algn="l" rtl="0">
              <a:spcBef>
                <a:spcPts val="0"/>
              </a:spcBef>
              <a:spcAft>
                <a:spcPts val="0"/>
              </a:spcAft>
              <a:buSzPts val="1400"/>
              <a:buNone/>
            </a:pPr>
            <a:endParaRPr dirty="0">
              <a:solidFill>
                <a:schemeClr val="dk1"/>
              </a:solidFill>
            </a:endParaRPr>
          </a:p>
          <a:p>
            <a:pPr marL="457200" lvl="0" indent="-317500" algn="l" rtl="0">
              <a:spcBef>
                <a:spcPts val="0"/>
              </a:spcBef>
              <a:spcAft>
                <a:spcPts val="0"/>
              </a:spcAft>
              <a:buSzPts val="1400"/>
              <a:buChar char="●"/>
            </a:pPr>
            <a:r>
              <a:rPr lang="en-US" dirty="0">
                <a:solidFill>
                  <a:schemeClr val="dk1"/>
                </a:solidFill>
                <a:hlinkClick r:id="rId4"/>
              </a:rPr>
              <a:t>https://vuejs.org/</a:t>
            </a:r>
            <a:endParaRPr lang="en-US" dirty="0">
              <a:solidFill>
                <a:schemeClr val="dk1"/>
              </a:solidFill>
            </a:endParaRPr>
          </a:p>
          <a:p>
            <a:pPr marL="457200" lvl="0" indent="-317500" algn="l" rtl="0">
              <a:spcBef>
                <a:spcPts val="0"/>
              </a:spcBef>
              <a:spcAft>
                <a:spcPts val="0"/>
              </a:spcAft>
              <a:buSzPts val="1400"/>
              <a:buChar char="●"/>
            </a:pPr>
            <a:endParaRPr lang="en" dirty="0">
              <a:solidFill>
                <a:schemeClr val="dk1"/>
              </a:solidFill>
            </a:endParaRPr>
          </a:p>
          <a:p>
            <a:pPr marL="457200" lvl="0" indent="-317500" algn="l" rtl="0">
              <a:spcBef>
                <a:spcPts val="0"/>
              </a:spcBef>
              <a:spcAft>
                <a:spcPts val="0"/>
              </a:spcAft>
              <a:buSzPts val="1400"/>
              <a:buChar char="●"/>
            </a:pPr>
            <a:r>
              <a:rPr lang="en-US" dirty="0">
                <a:solidFill>
                  <a:schemeClr val="dk1"/>
                </a:solidFill>
                <a:hlinkClick r:id="rId5"/>
              </a:rPr>
              <a:t>https://vuex.vuejs.org/</a:t>
            </a:r>
            <a:endParaRPr lang="en-US" dirty="0">
              <a:solidFill>
                <a:schemeClr val="dk1"/>
              </a:solidFill>
            </a:endParaRPr>
          </a:p>
          <a:p>
            <a:pPr marL="457200" lvl="0" indent="-317500" algn="l" rtl="0">
              <a:spcBef>
                <a:spcPts val="0"/>
              </a:spcBef>
              <a:spcAft>
                <a:spcPts val="0"/>
              </a:spcAft>
              <a:buSzPts val="1400"/>
              <a:buChar char="●"/>
            </a:pPr>
            <a:endParaRPr dirty="0">
              <a:solidFill>
                <a:schemeClr val="dk1"/>
              </a:solidFill>
            </a:endParaRPr>
          </a:p>
          <a:p>
            <a:pPr marL="457200" lvl="0" indent="-317500" algn="l" rtl="0">
              <a:spcBef>
                <a:spcPts val="0"/>
              </a:spcBef>
              <a:spcAft>
                <a:spcPts val="0"/>
              </a:spcAft>
              <a:buSzPts val="1400"/>
              <a:buChar char="●"/>
            </a:pPr>
            <a:r>
              <a:rPr lang="en-US" dirty="0">
                <a:solidFill>
                  <a:schemeClr val="dk1"/>
                </a:solidFill>
                <a:hlinkClick r:id="rId6"/>
              </a:rPr>
              <a:t>https://www.postman.com/</a:t>
            </a:r>
            <a:endParaRPr lang="en-US" dirty="0">
              <a:solidFill>
                <a:schemeClr val="dk1"/>
              </a:solidFill>
            </a:endParaRPr>
          </a:p>
          <a:p>
            <a:pPr marL="457200" lvl="0" indent="-317500" algn="l" rtl="0">
              <a:spcBef>
                <a:spcPts val="0"/>
              </a:spcBef>
              <a:spcAft>
                <a:spcPts val="0"/>
              </a:spcAft>
              <a:buSzPts val="1400"/>
              <a:buChar char="●"/>
            </a:pPr>
            <a:endParaRPr lang="en-US" dirty="0">
              <a:solidFill>
                <a:schemeClr val="dk1"/>
              </a:solidFill>
            </a:endParaRPr>
          </a:p>
          <a:p>
            <a:pPr marL="457200" lvl="0" indent="-317500" algn="l" rtl="0">
              <a:spcBef>
                <a:spcPts val="0"/>
              </a:spcBef>
              <a:spcAft>
                <a:spcPts val="0"/>
              </a:spcAft>
              <a:buSzPts val="1400"/>
              <a:buChar char="●"/>
            </a:pPr>
            <a:r>
              <a:rPr lang="en-US" dirty="0">
                <a:solidFill>
                  <a:schemeClr val="dk1"/>
                </a:solidFill>
                <a:hlinkClick r:id="rId7"/>
              </a:rPr>
              <a:t>https://www.visual-paradigm.com/</a:t>
            </a:r>
            <a:endParaRPr lang="en-US" dirty="0">
              <a:solidFill>
                <a:schemeClr val="dk1"/>
              </a:solidFill>
            </a:endParaRPr>
          </a:p>
          <a:p>
            <a:pPr marL="457200" lvl="0" indent="-317500" algn="l" rtl="0">
              <a:spcBef>
                <a:spcPts val="0"/>
              </a:spcBef>
              <a:spcAft>
                <a:spcPts val="0"/>
              </a:spcAft>
              <a:buSzPts val="1400"/>
              <a:buChar char="●"/>
            </a:pPr>
            <a:endParaRPr dirty="0">
              <a:solidFill>
                <a:schemeClr val="dk1"/>
              </a:solidFill>
            </a:endParaRPr>
          </a:p>
          <a:p>
            <a:pPr marL="457200" lvl="0" indent="-317500" algn="l" rtl="0">
              <a:spcBef>
                <a:spcPts val="0"/>
              </a:spcBef>
              <a:spcAft>
                <a:spcPts val="0"/>
              </a:spcAft>
              <a:buSzPts val="1400"/>
              <a:buChar char="●"/>
            </a:pPr>
            <a:endParaRPr dirty="0">
              <a:solidFill>
                <a:schemeClr val="dk1"/>
              </a:solidFill>
            </a:endParaRPr>
          </a:p>
          <a:p>
            <a:pPr marL="0" lvl="0" indent="0" algn="l" rtl="0">
              <a:spcBef>
                <a:spcPts val="0"/>
              </a:spcBef>
              <a:spcAft>
                <a:spcPts val="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65"/>
        <p:cNvGrpSpPr/>
        <p:nvPr/>
      </p:nvGrpSpPr>
      <p:grpSpPr>
        <a:xfrm>
          <a:off x="0" y="0"/>
          <a:ext cx="0" cy="0"/>
          <a:chOff x="0" y="0"/>
          <a:chExt cx="0" cy="0"/>
        </a:xfrm>
      </p:grpSpPr>
      <p:sp>
        <p:nvSpPr>
          <p:cNvPr id="17566" name="Google Shape;17566;p54"/>
          <p:cNvSpPr txBox="1">
            <a:spLocks noGrp="1"/>
          </p:cNvSpPr>
          <p:nvPr>
            <p:ph type="ctrTitle"/>
          </p:nvPr>
        </p:nvSpPr>
        <p:spPr>
          <a:xfrm>
            <a:off x="2429950" y="540000"/>
            <a:ext cx="4284000" cy="997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latin typeface="+mj-lt"/>
              </a:rPr>
              <a:t>Thanks</a:t>
            </a:r>
            <a:endParaRPr dirty="0">
              <a:latin typeface="+mj-lt"/>
            </a:endParaRPr>
          </a:p>
        </p:txBody>
      </p:sp>
      <p:sp>
        <p:nvSpPr>
          <p:cNvPr id="17567" name="Google Shape;17567;p54"/>
          <p:cNvSpPr txBox="1">
            <a:spLocks noGrp="1"/>
          </p:cNvSpPr>
          <p:nvPr>
            <p:ph type="subTitle" idx="1"/>
          </p:nvPr>
        </p:nvSpPr>
        <p:spPr>
          <a:xfrm>
            <a:off x="2425075" y="1537800"/>
            <a:ext cx="4293900" cy="12801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lt1"/>
              </a:buClr>
              <a:buSzPts val="1100"/>
              <a:buFont typeface="Arial"/>
              <a:buNone/>
            </a:pPr>
            <a:r>
              <a:rPr lang="el-GR" sz="2400" b="1" dirty="0">
                <a:solidFill>
                  <a:schemeClr val="dk2"/>
                </a:solidFill>
              </a:rPr>
              <a:t>Ερωτήσεις??</a:t>
            </a:r>
            <a:endParaRPr sz="2400" dirty="0">
              <a:solidFill>
                <a:schemeClr val="dk2"/>
              </a:solidFill>
            </a:endParaRPr>
          </a:p>
        </p:txBody>
      </p:sp>
      <p:sp>
        <p:nvSpPr>
          <p:cNvPr id="17581" name="Google Shape;17581;p54"/>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n" sz="1000">
                <a:solidFill>
                  <a:schemeClr val="dk2"/>
                </a:solidFill>
                <a:latin typeface="Barlow"/>
                <a:ea typeface="Barlow"/>
                <a:cs typeface="Barlow"/>
                <a:sym typeface="Barlow"/>
              </a:rPr>
              <a:t>Slidesgo </a:t>
            </a:r>
            <a:r>
              <a:rPr lang="en" sz="1000">
                <a:solidFill>
                  <a:schemeClr val="dk2"/>
                </a:solidFill>
              </a:rPr>
              <a:t>2022</a:t>
            </a:r>
            <a:endParaRPr sz="1000">
              <a:solidFill>
                <a:schemeClr val="dk2"/>
              </a:solidFill>
              <a:latin typeface="Barlow"/>
              <a:ea typeface="Barlow"/>
              <a:cs typeface="Barlow"/>
              <a:sym typeface="Barlow"/>
            </a:endParaRPr>
          </a:p>
        </p:txBody>
      </p:sp>
      <p:cxnSp>
        <p:nvCxnSpPr>
          <p:cNvPr id="17582" name="Google Shape;17582;p54"/>
          <p:cNvCxnSpPr>
            <a:stCxn id="17581"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l-GR" sz="2800" dirty="0">
                <a:latin typeface="+mj-lt"/>
              </a:rPr>
              <a:t>Σκοπός</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01</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085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latin typeface="+mj-lt"/>
              </a:rPr>
              <a:t>Σκοπός</a:t>
            </a:r>
            <a:endParaRPr dirty="0">
              <a:latin typeface="+mj-lt"/>
            </a:endParaRPr>
          </a:p>
        </p:txBody>
      </p:sp>
      <p:sp>
        <p:nvSpPr>
          <p:cNvPr id="16499" name="Google Shape;16499;p30"/>
          <p:cNvSpPr txBox="1">
            <a:spLocks noGrp="1"/>
          </p:cNvSpPr>
          <p:nvPr>
            <p:ph type="subTitle" idx="1"/>
          </p:nvPr>
        </p:nvSpPr>
        <p:spPr>
          <a:xfrm>
            <a:off x="719999" y="1569663"/>
            <a:ext cx="7927289" cy="3205112"/>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Arial" panose="020B0604020202020204" pitchFamily="34" charset="0"/>
              <a:buChar char="•"/>
            </a:pPr>
            <a:r>
              <a:rPr lang="el-GR" sz="2400" dirty="0">
                <a:latin typeface="+mj-lt"/>
              </a:rPr>
              <a:t>Εμβάθυνση στον τομέα της Ανάπτυξης Ιστοσελίδων.</a:t>
            </a:r>
          </a:p>
          <a:p>
            <a:pPr marL="285750" lvl="0" indent="-285750" algn="l" rtl="0">
              <a:spcBef>
                <a:spcPts val="0"/>
              </a:spcBef>
              <a:spcAft>
                <a:spcPts val="0"/>
              </a:spcAft>
              <a:buFont typeface="Arial" panose="020B0604020202020204" pitchFamily="34" charset="0"/>
              <a:buChar char="•"/>
            </a:pPr>
            <a:endParaRPr lang="el-GR" sz="2400" dirty="0">
              <a:latin typeface="+mj-lt"/>
            </a:endParaRPr>
          </a:p>
          <a:p>
            <a:pPr marL="285750" lvl="0" indent="-285750" algn="l" rtl="0">
              <a:spcBef>
                <a:spcPts val="0"/>
              </a:spcBef>
              <a:spcAft>
                <a:spcPts val="0"/>
              </a:spcAft>
              <a:buFont typeface="Arial" panose="020B0604020202020204" pitchFamily="34" charset="0"/>
              <a:buChar char="•"/>
            </a:pPr>
            <a:r>
              <a:rPr lang="el-GR" sz="2400" dirty="0">
                <a:latin typeface="+mj-lt"/>
              </a:rPr>
              <a:t>Δημιουργία μίας λειτουργικής </a:t>
            </a:r>
            <a:r>
              <a:rPr lang="en-US" sz="2400" dirty="0">
                <a:latin typeface="+mj-lt"/>
              </a:rPr>
              <a:t>web </a:t>
            </a:r>
            <a:r>
              <a:rPr lang="el-GR" sz="2400" dirty="0">
                <a:latin typeface="+mj-lt"/>
              </a:rPr>
              <a:t>εφαρμογής καταλυμάτων. </a:t>
            </a:r>
          </a:p>
          <a:p>
            <a:pPr marL="285750" lvl="0" indent="-285750" algn="l" rtl="0">
              <a:spcBef>
                <a:spcPts val="0"/>
              </a:spcBef>
              <a:spcAft>
                <a:spcPts val="0"/>
              </a:spcAft>
              <a:buFont typeface="Arial" panose="020B0604020202020204" pitchFamily="34" charset="0"/>
              <a:buChar char="•"/>
            </a:pPr>
            <a:endParaRPr lang="el-GR" sz="2400" dirty="0">
              <a:latin typeface="+mj-lt"/>
            </a:endParaRPr>
          </a:p>
          <a:p>
            <a:pPr marL="342900" lvl="0" indent="-342900" algn="l" rtl="0">
              <a:spcBef>
                <a:spcPts val="0"/>
              </a:spcBef>
              <a:spcAft>
                <a:spcPts val="0"/>
              </a:spcAft>
              <a:buFont typeface="Arial" panose="020B0604020202020204" pitchFamily="34" charset="0"/>
              <a:buChar char="•"/>
            </a:pPr>
            <a:r>
              <a:rPr lang="el-GR" sz="2400" dirty="0">
                <a:latin typeface="+mj-lt"/>
              </a:rPr>
              <a:t>Εξοικείωση με μοντέρνα </a:t>
            </a:r>
            <a:r>
              <a:rPr lang="en-US" sz="2400" dirty="0">
                <a:latin typeface="+mj-lt"/>
              </a:rPr>
              <a:t>frameworks</a:t>
            </a:r>
            <a:r>
              <a:rPr lang="el-GR" sz="2400" dirty="0">
                <a:latin typeface="+mj-lt"/>
              </a:rPr>
              <a:t> στο </a:t>
            </a:r>
            <a:r>
              <a:rPr lang="en-US" sz="2400" dirty="0">
                <a:latin typeface="+mj-lt"/>
              </a:rPr>
              <a:t>Front-end </a:t>
            </a:r>
            <a:r>
              <a:rPr lang="el-GR" sz="2400" dirty="0">
                <a:latin typeface="+mj-lt"/>
              </a:rPr>
              <a:t>και </a:t>
            </a:r>
            <a:r>
              <a:rPr lang="en-US" sz="2400" dirty="0">
                <a:latin typeface="+mj-lt"/>
              </a:rPr>
              <a:t>Back-end.</a:t>
            </a:r>
            <a:endParaRPr lang="el-GR" sz="2400" dirty="0">
              <a:latin typeface="+mj-lt"/>
            </a:endParaRPr>
          </a:p>
          <a:p>
            <a:pPr marL="342900" lvl="0" indent="-342900" algn="l" rtl="0">
              <a:spcBef>
                <a:spcPts val="0"/>
              </a:spcBef>
              <a:spcAft>
                <a:spcPts val="0"/>
              </a:spcAft>
              <a:buFont typeface="Arial" panose="020B0604020202020204" pitchFamily="34" charset="0"/>
              <a:buChar char="•"/>
            </a:pPr>
            <a:endParaRPr lang="el-GR"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l-GR" sz="20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63"/>
        <p:cNvGrpSpPr/>
        <p:nvPr/>
      </p:nvGrpSpPr>
      <p:grpSpPr>
        <a:xfrm>
          <a:off x="0" y="0"/>
          <a:ext cx="0" cy="0"/>
          <a:chOff x="0" y="0"/>
          <a:chExt cx="0" cy="0"/>
        </a:xfrm>
      </p:grpSpPr>
      <p:sp>
        <p:nvSpPr>
          <p:cNvPr id="17164" name="Google Shape;17164;p35"/>
          <p:cNvSpPr txBox="1">
            <a:spLocks noGrp="1"/>
          </p:cNvSpPr>
          <p:nvPr>
            <p:ph type="title" idx="6"/>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dirty="0"/>
              <a:t>Study objectives</a:t>
            </a:r>
            <a:endParaRPr dirty="0"/>
          </a:p>
        </p:txBody>
      </p:sp>
      <p:sp>
        <p:nvSpPr>
          <p:cNvPr id="17165" name="Google Shape;17165;p35"/>
          <p:cNvSpPr txBox="1">
            <a:spLocks noGrp="1"/>
          </p:cNvSpPr>
          <p:nvPr>
            <p:ph type="title"/>
          </p:nvPr>
        </p:nvSpPr>
        <p:spPr>
          <a:xfrm>
            <a:off x="720000" y="2571738"/>
            <a:ext cx="2336400" cy="4572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US" b="1" dirty="0">
                <a:latin typeface="+mj-lt"/>
              </a:rPr>
              <a:t>Laravel</a:t>
            </a:r>
            <a:endParaRPr b="1" dirty="0">
              <a:latin typeface="+mj-lt"/>
            </a:endParaRPr>
          </a:p>
        </p:txBody>
      </p:sp>
      <p:sp>
        <p:nvSpPr>
          <p:cNvPr id="17166" name="Google Shape;17166;p35"/>
          <p:cNvSpPr txBox="1">
            <a:spLocks noGrp="1"/>
          </p:cNvSpPr>
          <p:nvPr>
            <p:ph type="subTitle" idx="1"/>
          </p:nvPr>
        </p:nvSpPr>
        <p:spPr>
          <a:xfrm>
            <a:off x="720000" y="3028938"/>
            <a:ext cx="2336400" cy="640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Back-end framework </a:t>
            </a:r>
            <a:r>
              <a:rPr lang="el-GR" dirty="0"/>
              <a:t>για επεξεργασία δεδομένων στην βάση δεδομένων.</a:t>
            </a:r>
            <a:endParaRPr dirty="0"/>
          </a:p>
        </p:txBody>
      </p:sp>
      <p:sp>
        <p:nvSpPr>
          <p:cNvPr id="17167" name="Google Shape;17167;p35"/>
          <p:cNvSpPr txBox="1">
            <a:spLocks noGrp="1"/>
          </p:cNvSpPr>
          <p:nvPr>
            <p:ph type="title" idx="2"/>
          </p:nvPr>
        </p:nvSpPr>
        <p:spPr>
          <a:xfrm>
            <a:off x="3403800" y="2571738"/>
            <a:ext cx="2336400" cy="4572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b="1" dirty="0">
                <a:latin typeface="+mj-lt"/>
              </a:rPr>
              <a:t>Vue.js</a:t>
            </a:r>
            <a:endParaRPr b="1" dirty="0">
              <a:latin typeface="+mj-lt"/>
            </a:endParaRPr>
          </a:p>
        </p:txBody>
      </p:sp>
      <p:sp>
        <p:nvSpPr>
          <p:cNvPr id="17168" name="Google Shape;17168;p35"/>
          <p:cNvSpPr txBox="1">
            <a:spLocks noGrp="1"/>
          </p:cNvSpPr>
          <p:nvPr>
            <p:ph type="subTitle" idx="3"/>
          </p:nvPr>
        </p:nvSpPr>
        <p:spPr>
          <a:xfrm>
            <a:off x="3403800" y="3028938"/>
            <a:ext cx="2336400" cy="640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Front-end framework </a:t>
            </a:r>
            <a:r>
              <a:rPr lang="el-GR" dirty="0"/>
              <a:t>για την δημιουργία δυναμικών ιστοσελίδων.</a:t>
            </a:r>
            <a:endParaRPr dirty="0"/>
          </a:p>
        </p:txBody>
      </p:sp>
      <p:sp>
        <p:nvSpPr>
          <p:cNvPr id="17169" name="Google Shape;17169;p35"/>
          <p:cNvSpPr txBox="1">
            <a:spLocks noGrp="1"/>
          </p:cNvSpPr>
          <p:nvPr>
            <p:ph type="title" idx="4"/>
          </p:nvPr>
        </p:nvSpPr>
        <p:spPr>
          <a:xfrm>
            <a:off x="6087600" y="2571738"/>
            <a:ext cx="2336400" cy="4572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b="1" dirty="0">
                <a:latin typeface="+mj-lt"/>
              </a:rPr>
              <a:t>MySQL</a:t>
            </a:r>
            <a:endParaRPr b="1" dirty="0">
              <a:latin typeface="+mj-lt"/>
            </a:endParaRPr>
          </a:p>
        </p:txBody>
      </p:sp>
      <p:sp>
        <p:nvSpPr>
          <p:cNvPr id="17170" name="Google Shape;17170;p35"/>
          <p:cNvSpPr txBox="1">
            <a:spLocks noGrp="1"/>
          </p:cNvSpPr>
          <p:nvPr>
            <p:ph type="subTitle" idx="5"/>
          </p:nvPr>
        </p:nvSpPr>
        <p:spPr>
          <a:xfrm>
            <a:off x="6087600" y="3028938"/>
            <a:ext cx="2336400" cy="640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l-GR" dirty="0"/>
              <a:t>Βάση δεδομένων για καταχώρηση των καταλυμάτων.</a:t>
            </a:r>
            <a:endParaRPr dirty="0"/>
          </a:p>
        </p:txBody>
      </p:sp>
      <p:pic>
        <p:nvPicPr>
          <p:cNvPr id="3" name="Εικόνα 2">
            <a:extLst>
              <a:ext uri="{FF2B5EF4-FFF2-40B4-BE49-F238E27FC236}">
                <a16:creationId xmlns:a16="http://schemas.microsoft.com/office/drawing/2014/main" id="{BE7450B8-69B1-7250-98FF-5E3938BAE5EA}"/>
              </a:ext>
            </a:extLst>
          </p:cNvPr>
          <p:cNvPicPr>
            <a:picLocks noChangeAspect="1"/>
          </p:cNvPicPr>
          <p:nvPr/>
        </p:nvPicPr>
        <p:blipFill>
          <a:blip r:embed="rId3"/>
          <a:stretch>
            <a:fillRect/>
          </a:stretch>
        </p:blipFill>
        <p:spPr>
          <a:xfrm>
            <a:off x="1356513" y="1661297"/>
            <a:ext cx="1305610" cy="948268"/>
          </a:xfrm>
          <a:prstGeom prst="rect">
            <a:avLst/>
          </a:prstGeom>
        </p:spPr>
      </p:pic>
      <p:pic>
        <p:nvPicPr>
          <p:cNvPr id="9" name="Εικόνα 8">
            <a:extLst>
              <a:ext uri="{FF2B5EF4-FFF2-40B4-BE49-F238E27FC236}">
                <a16:creationId xmlns:a16="http://schemas.microsoft.com/office/drawing/2014/main" id="{9AD5AFC0-DF9F-FA2B-863B-95044D84930A}"/>
              </a:ext>
            </a:extLst>
          </p:cNvPr>
          <p:cNvPicPr>
            <a:picLocks noChangeAspect="1"/>
          </p:cNvPicPr>
          <p:nvPr/>
        </p:nvPicPr>
        <p:blipFill>
          <a:blip r:embed="rId4"/>
          <a:stretch>
            <a:fillRect/>
          </a:stretch>
        </p:blipFill>
        <p:spPr>
          <a:xfrm>
            <a:off x="3619500" y="1508282"/>
            <a:ext cx="1905000" cy="1101283"/>
          </a:xfrm>
          <a:prstGeom prst="rect">
            <a:avLst/>
          </a:prstGeom>
        </p:spPr>
      </p:pic>
      <p:pic>
        <p:nvPicPr>
          <p:cNvPr id="11" name="Εικόνα 10">
            <a:extLst>
              <a:ext uri="{FF2B5EF4-FFF2-40B4-BE49-F238E27FC236}">
                <a16:creationId xmlns:a16="http://schemas.microsoft.com/office/drawing/2014/main" id="{2EBA2D08-CE41-E52E-D491-44EC34073B71}"/>
              </a:ext>
            </a:extLst>
          </p:cNvPr>
          <p:cNvPicPr>
            <a:picLocks noChangeAspect="1"/>
          </p:cNvPicPr>
          <p:nvPr/>
        </p:nvPicPr>
        <p:blipFill>
          <a:blip r:embed="rId5"/>
          <a:stretch>
            <a:fillRect/>
          </a:stretch>
        </p:blipFill>
        <p:spPr>
          <a:xfrm>
            <a:off x="6443000" y="1561673"/>
            <a:ext cx="1625600" cy="10100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US" sz="2800" dirty="0">
                <a:latin typeface="+mj-lt"/>
              </a:rPr>
              <a:t>Laravel</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02</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314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dirty="0">
                <a:latin typeface="+mj-lt"/>
              </a:rPr>
              <a:t>Laravel</a:t>
            </a:r>
            <a:endParaRPr dirty="0">
              <a:latin typeface="+mj-lt"/>
            </a:endParaRPr>
          </a:p>
        </p:txBody>
      </p:sp>
      <p:sp>
        <p:nvSpPr>
          <p:cNvPr id="16499" name="Google Shape;16499;p30"/>
          <p:cNvSpPr txBox="1">
            <a:spLocks noGrp="1"/>
          </p:cNvSpPr>
          <p:nvPr>
            <p:ph type="subTitle" idx="1"/>
          </p:nvPr>
        </p:nvSpPr>
        <p:spPr>
          <a:xfrm>
            <a:off x="719999" y="1569663"/>
            <a:ext cx="7870845" cy="3205112"/>
          </a:xfrm>
          <a:prstGeom prst="rect">
            <a:avLst/>
          </a:prstGeom>
        </p:spPr>
        <p:txBody>
          <a:bodyPr spcFirstLastPara="1" wrap="square" lIns="0" tIns="0" rIns="0" bIns="0" anchor="t" anchorCtr="0">
            <a:noAutofit/>
          </a:bodyPr>
          <a:lstStyle/>
          <a:p>
            <a:pPr marL="342900" lvl="0" indent="-342900" algn="l" rtl="0">
              <a:spcBef>
                <a:spcPts val="0"/>
              </a:spcBef>
              <a:spcAft>
                <a:spcPts val="0"/>
              </a:spcAft>
              <a:buFont typeface="Arial" panose="020B0604020202020204" pitchFamily="34" charset="0"/>
              <a:buChar char="•"/>
            </a:pPr>
            <a:r>
              <a:rPr lang="el-GR" sz="2000" dirty="0">
                <a:latin typeface="+mj-lt"/>
              </a:rPr>
              <a:t>Είναι ένα </a:t>
            </a:r>
            <a:r>
              <a:rPr lang="en-US" sz="2000" dirty="0">
                <a:latin typeface="+mj-lt"/>
              </a:rPr>
              <a:t>framework </a:t>
            </a:r>
            <a:r>
              <a:rPr lang="el-GR" sz="2000" dirty="0">
                <a:latin typeface="+mj-lt"/>
              </a:rPr>
              <a:t>ανοιχτού κώδικα βασισμένο στην </a:t>
            </a:r>
            <a:r>
              <a:rPr lang="en-US" sz="2000" dirty="0">
                <a:latin typeface="+mj-lt"/>
              </a:rPr>
              <a:t>PHP.</a:t>
            </a: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Δημιουργήθηκε το 2011 από τον </a:t>
            </a:r>
            <a:r>
              <a:rPr lang="en-US" sz="2000" dirty="0">
                <a:latin typeface="+mj-lt"/>
              </a:rPr>
              <a:t>Taylor </a:t>
            </a:r>
            <a:r>
              <a:rPr lang="en-US" sz="2000" dirty="0" err="1">
                <a:latin typeface="+mj-lt"/>
              </a:rPr>
              <a:t>Otwell</a:t>
            </a:r>
            <a:r>
              <a:rPr lang="el-GR" sz="2000" dirty="0">
                <a:latin typeface="+mj-lt"/>
              </a:rPr>
              <a:t> και σήμερα είναι το ποιο γνωστό </a:t>
            </a:r>
            <a:r>
              <a:rPr lang="en-US" sz="2000" dirty="0">
                <a:latin typeface="+mj-lt"/>
              </a:rPr>
              <a:t>Back-end framework.</a:t>
            </a: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Βασίζεται σε </a:t>
            </a:r>
            <a:r>
              <a:rPr lang="en-US" sz="2000" dirty="0">
                <a:latin typeface="+mj-lt"/>
              </a:rPr>
              <a:t>MVC (Model-View-Controller) </a:t>
            </a:r>
            <a:r>
              <a:rPr lang="el-GR" sz="2000" dirty="0">
                <a:latin typeface="+mj-lt"/>
              </a:rPr>
              <a:t>αρχιτεκτονική και έχει αρκετά κοινά στοιχεία με το </a:t>
            </a:r>
            <a:r>
              <a:rPr lang="en-US" sz="2000" dirty="0">
                <a:latin typeface="+mj-lt"/>
              </a:rPr>
              <a:t>Symfony.</a:t>
            </a: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Περιέχει ένα μεγάλο αριθμό βοηθητικών πακέτων για την δημιουργία </a:t>
            </a:r>
            <a:r>
              <a:rPr lang="en-US" sz="2000" dirty="0">
                <a:latin typeface="+mj-lt"/>
              </a:rPr>
              <a:t>web </a:t>
            </a:r>
            <a:r>
              <a:rPr lang="el-GR" sz="2000" dirty="0">
                <a:latin typeface="+mj-lt"/>
              </a:rPr>
              <a:t>εφαρμογών.</a:t>
            </a:r>
            <a:endParaRPr lang="en-US" sz="2000" dirty="0">
              <a:latin typeface="+mj-lt"/>
            </a:endParaRPr>
          </a:p>
        </p:txBody>
      </p:sp>
    </p:spTree>
    <p:extLst>
      <p:ext uri="{BB962C8B-B14F-4D97-AF65-F5344CB8AC3E}">
        <p14:creationId xmlns:p14="http://schemas.microsoft.com/office/powerpoint/2010/main" val="130863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dirty="0">
                <a:latin typeface="+mj-lt"/>
              </a:rPr>
              <a:t>Laravel</a:t>
            </a:r>
            <a:endParaRPr dirty="0">
              <a:latin typeface="+mj-lt"/>
            </a:endParaRPr>
          </a:p>
        </p:txBody>
      </p:sp>
      <p:pic>
        <p:nvPicPr>
          <p:cNvPr id="3" name="Εικόνα 2">
            <a:extLst>
              <a:ext uri="{FF2B5EF4-FFF2-40B4-BE49-F238E27FC236}">
                <a16:creationId xmlns:a16="http://schemas.microsoft.com/office/drawing/2014/main" id="{F446BB5F-B8C9-C864-F729-877C47A3F2FB}"/>
              </a:ext>
            </a:extLst>
          </p:cNvPr>
          <p:cNvPicPr>
            <a:picLocks noChangeAspect="1"/>
          </p:cNvPicPr>
          <p:nvPr/>
        </p:nvPicPr>
        <p:blipFill>
          <a:blip r:embed="rId3"/>
          <a:stretch>
            <a:fillRect/>
          </a:stretch>
        </p:blipFill>
        <p:spPr>
          <a:xfrm>
            <a:off x="171525" y="1095022"/>
            <a:ext cx="8800949" cy="2370667"/>
          </a:xfrm>
          <a:prstGeom prst="rect">
            <a:avLst/>
          </a:prstGeom>
        </p:spPr>
      </p:pic>
      <p:sp>
        <p:nvSpPr>
          <p:cNvPr id="4" name="Google Shape;16499;p30">
            <a:extLst>
              <a:ext uri="{FF2B5EF4-FFF2-40B4-BE49-F238E27FC236}">
                <a16:creationId xmlns:a16="http://schemas.microsoft.com/office/drawing/2014/main" id="{61E707B2-6B40-33CE-8298-2EEAB7A3F874}"/>
              </a:ext>
            </a:extLst>
          </p:cNvPr>
          <p:cNvSpPr txBox="1">
            <a:spLocks/>
          </p:cNvSpPr>
          <p:nvPr/>
        </p:nvSpPr>
        <p:spPr>
          <a:xfrm>
            <a:off x="1273156" y="3615987"/>
            <a:ext cx="5082488" cy="2673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l-GR" sz="1200" dirty="0">
                <a:latin typeface="+mj-lt"/>
              </a:rPr>
              <a:t>Διάγραμμα των ποιο γνωστών </a:t>
            </a:r>
            <a:r>
              <a:rPr lang="en-US" sz="1200" dirty="0">
                <a:latin typeface="+mj-lt"/>
              </a:rPr>
              <a:t>framework </a:t>
            </a:r>
            <a:r>
              <a:rPr lang="el-GR" sz="1200" dirty="0">
                <a:latin typeface="+mj-lt"/>
              </a:rPr>
              <a:t>με βάση τα αστέρια στο </a:t>
            </a:r>
            <a:r>
              <a:rPr lang="en-US" sz="1200" dirty="0" err="1">
                <a:latin typeface="+mj-lt"/>
              </a:rPr>
              <a:t>Github</a:t>
            </a:r>
            <a:endParaRPr lang="en-US" sz="1200" dirty="0">
              <a:latin typeface="+mj-lt"/>
            </a:endParaRPr>
          </a:p>
        </p:txBody>
      </p:sp>
    </p:spTree>
    <p:extLst>
      <p:ext uri="{BB962C8B-B14F-4D97-AF65-F5344CB8AC3E}">
        <p14:creationId xmlns:p14="http://schemas.microsoft.com/office/powerpoint/2010/main" val="246573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US" sz="2800" dirty="0">
                <a:latin typeface="+mj-lt"/>
              </a:rPr>
              <a:t>Vue.js</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03</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381164"/>
      </p:ext>
    </p:extLst>
  </p:cSld>
  <p:clrMapOvr>
    <a:masterClrMapping/>
  </p:clrMapOvr>
</p:sld>
</file>

<file path=ppt/theme/theme1.xml><?xml version="1.0" encoding="utf-8"?>
<a:theme xmlns:a="http://schemas.openxmlformats.org/drawingml/2006/main" name="Basic Customizable PhD Dissertation by Slidesgo">
  <a:themeElements>
    <a:clrScheme name="Simple Light">
      <a:dk1>
        <a:srgbClr val="545457"/>
      </a:dk1>
      <a:lt1>
        <a:srgbClr val="F2EADD"/>
      </a:lt1>
      <a:dk2>
        <a:srgbClr val="FF706B"/>
      </a:dk2>
      <a:lt2>
        <a:srgbClr val="BBD3C7"/>
      </a:lt2>
      <a:accent1>
        <a:srgbClr val="FFFFFF"/>
      </a:accent1>
      <a:accent2>
        <a:srgbClr val="FFFFFF"/>
      </a:accent2>
      <a:accent3>
        <a:srgbClr val="FFFFFF"/>
      </a:accent3>
      <a:accent4>
        <a:srgbClr val="FFFFFF"/>
      </a:accent4>
      <a:accent5>
        <a:srgbClr val="FFFFFF"/>
      </a:accent5>
      <a:accent6>
        <a:srgbClr val="FFFFFF"/>
      </a:accent6>
      <a:hlink>
        <a:srgbClr val="5454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708</Words>
  <Application>Microsoft Office PowerPoint</Application>
  <PresentationFormat>Προβολή στην οθόνη (16:9)</PresentationFormat>
  <Paragraphs>137</Paragraphs>
  <Slides>21</Slides>
  <Notes>21</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21</vt:i4>
      </vt:variant>
    </vt:vector>
  </HeadingPairs>
  <TitlesOfParts>
    <vt:vector size="26" baseType="lpstr">
      <vt:lpstr>Anaheim</vt:lpstr>
      <vt:lpstr>Arial</vt:lpstr>
      <vt:lpstr>Archivo Black</vt:lpstr>
      <vt:lpstr>Barlow</vt:lpstr>
      <vt:lpstr>Basic Customizable PhD Dissertation by Slidesgo</vt:lpstr>
      <vt:lpstr>Ανάπτυξη Πλατφόρμας καταχώρησης, εύρεσης και ενοικίασης καταλυμάτων </vt:lpstr>
      <vt:lpstr>Περιεχόμενα</vt:lpstr>
      <vt:lpstr>Σκοπός</vt:lpstr>
      <vt:lpstr>Σκοπός</vt:lpstr>
      <vt:lpstr>Study objectives</vt:lpstr>
      <vt:lpstr>Laravel</vt:lpstr>
      <vt:lpstr>Laravel</vt:lpstr>
      <vt:lpstr>Laravel</vt:lpstr>
      <vt:lpstr>Vue.js</vt:lpstr>
      <vt:lpstr>Vue.js</vt:lpstr>
      <vt:lpstr>Vue.js Διάγραμμα</vt:lpstr>
      <vt:lpstr>Λειτουργίες</vt:lpstr>
      <vt:lpstr>Βασικές Λειτουργίες</vt:lpstr>
      <vt:lpstr>Διάγραμμα Λειτουργίας-Χρήσης</vt:lpstr>
      <vt:lpstr>Έλεγχος </vt:lpstr>
      <vt:lpstr>Ανάλυση</vt:lpstr>
      <vt:lpstr>Ανάλυση</vt:lpstr>
      <vt:lpstr>Discussion</vt:lpstr>
      <vt:lpstr>Conclusions</vt:lpstr>
      <vt:lpstr>Βιβλιογραφία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Ανάπτυξη Πλατφόρμας καταχώρησης, εύρεσης και ενοικίασης καταλυμάτων </dc:title>
  <cp:lastModifiedBy>chrikoub@o365.uth.gr</cp:lastModifiedBy>
  <cp:revision>50</cp:revision>
  <dcterms:modified xsi:type="dcterms:W3CDTF">2022-09-06T11:39:41Z</dcterms:modified>
</cp:coreProperties>
</file>