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258" r:id="rId3"/>
    <p:sldId id="288" r:id="rId4"/>
    <p:sldId id="259" r:id="rId5"/>
    <p:sldId id="264" r:id="rId6"/>
    <p:sldId id="289" r:id="rId7"/>
    <p:sldId id="290" r:id="rId8"/>
    <p:sldId id="291" r:id="rId9"/>
    <p:sldId id="292" r:id="rId10"/>
    <p:sldId id="293" r:id="rId11"/>
    <p:sldId id="294" r:id="rId12"/>
    <p:sldId id="295" r:id="rId13"/>
    <p:sldId id="267" r:id="rId14"/>
    <p:sldId id="268" r:id="rId15"/>
    <p:sldId id="270" r:id="rId16"/>
    <p:sldId id="296" r:id="rId17"/>
    <p:sldId id="271" r:id="rId18"/>
    <p:sldId id="272" r:id="rId19"/>
    <p:sldId id="273" r:id="rId20"/>
    <p:sldId id="274" r:id="rId21"/>
    <p:sldId id="276" r:id="rId22"/>
    <p:sldId id="278" r:id="rId23"/>
    <p:sldId id="283" r:id="rId24"/>
    <p:sldId id="285" r:id="rId25"/>
  </p:sldIdLst>
  <p:sldSz cx="9144000" cy="5143500" type="screen16x9"/>
  <p:notesSz cx="6858000" cy="9144000"/>
  <p:embeddedFontLst>
    <p:embeddedFont>
      <p:font typeface="Anaheim" panose="020B0604020202020204" charset="0"/>
      <p:regular r:id="rId27"/>
    </p:embeddedFont>
    <p:embeddedFont>
      <p:font typeface="Archivo Black" panose="020B0604020202020204" charset="0"/>
      <p:regular r:id="rId28"/>
    </p:embeddedFont>
    <p:embeddedFont>
      <p:font typeface="Barlow"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183F2-69D1-4EC5-8698-E686C7F929A6}">
  <a:tblStyle styleId="{C82183F2-69D1-4EC5-8698-E686C7F929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0"/>
        <p:cNvGrpSpPr/>
        <p:nvPr/>
      </p:nvGrpSpPr>
      <p:grpSpPr>
        <a:xfrm>
          <a:off x="0" y="0"/>
          <a:ext cx="0" cy="0"/>
          <a:chOff x="0" y="0"/>
          <a:chExt cx="0" cy="0"/>
        </a:xfrm>
      </p:grpSpPr>
      <p:sp>
        <p:nvSpPr>
          <p:cNvPr id="15941" name="Google Shape;15941;g11dddbce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2" name="Google Shape;15942;g11dddbce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87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5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015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3"/>
        <p:cNvGrpSpPr/>
        <p:nvPr/>
      </p:nvGrpSpPr>
      <p:grpSpPr>
        <a:xfrm>
          <a:off x="0" y="0"/>
          <a:ext cx="0" cy="0"/>
          <a:chOff x="0" y="0"/>
          <a:chExt cx="0" cy="0"/>
        </a:xfrm>
      </p:grpSpPr>
      <p:sp>
        <p:nvSpPr>
          <p:cNvPr id="17224" name="Google Shape;17224;g11dd574468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5" name="Google Shape;17225;g11dd574468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4"/>
        <p:cNvGrpSpPr/>
        <p:nvPr/>
      </p:nvGrpSpPr>
      <p:grpSpPr>
        <a:xfrm>
          <a:off x="0" y="0"/>
          <a:ext cx="0" cy="0"/>
          <a:chOff x="0" y="0"/>
          <a:chExt cx="0" cy="0"/>
        </a:xfrm>
      </p:grpSpPr>
      <p:sp>
        <p:nvSpPr>
          <p:cNvPr id="17245" name="Google Shape;17245;g11dd574468b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6" name="Google Shape;17246;g11dd574468b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8"/>
        <p:cNvGrpSpPr/>
        <p:nvPr/>
      </p:nvGrpSpPr>
      <p:grpSpPr>
        <a:xfrm>
          <a:off x="0" y="0"/>
          <a:ext cx="0" cy="0"/>
          <a:chOff x="0" y="0"/>
          <a:chExt cx="0" cy="0"/>
        </a:xfrm>
      </p:grpSpPr>
      <p:sp>
        <p:nvSpPr>
          <p:cNvPr id="17259" name="Google Shape;17259;g11dd574468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0" name="Google Shape;17260;g11dd574468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07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4"/>
        <p:cNvGrpSpPr/>
        <p:nvPr/>
      </p:nvGrpSpPr>
      <p:grpSpPr>
        <a:xfrm>
          <a:off x="0" y="0"/>
          <a:ext cx="0" cy="0"/>
          <a:chOff x="0" y="0"/>
          <a:chExt cx="0" cy="0"/>
        </a:xfrm>
      </p:grpSpPr>
      <p:sp>
        <p:nvSpPr>
          <p:cNvPr id="17285" name="Google Shape;17285;g11dd574468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6" name="Google Shape;17286;g11dd574468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5"/>
        <p:cNvGrpSpPr/>
        <p:nvPr/>
      </p:nvGrpSpPr>
      <p:grpSpPr>
        <a:xfrm>
          <a:off x="0" y="0"/>
          <a:ext cx="0" cy="0"/>
          <a:chOff x="0" y="0"/>
          <a:chExt cx="0" cy="0"/>
        </a:xfrm>
      </p:grpSpPr>
      <p:sp>
        <p:nvSpPr>
          <p:cNvPr id="17296" name="Google Shape;17296;g11dd574468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7" name="Google Shape;17297;g11dd574468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9"/>
        <p:cNvGrpSpPr/>
        <p:nvPr/>
      </p:nvGrpSpPr>
      <p:grpSpPr>
        <a:xfrm>
          <a:off x="0" y="0"/>
          <a:ext cx="0" cy="0"/>
          <a:chOff x="0" y="0"/>
          <a:chExt cx="0" cy="0"/>
        </a:xfrm>
      </p:grpSpPr>
      <p:sp>
        <p:nvSpPr>
          <p:cNvPr id="17310" name="Google Shape;17310;g11dd574468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1" name="Google Shape;17311;g11dd574468b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0"/>
        <p:cNvGrpSpPr/>
        <p:nvPr/>
      </p:nvGrpSpPr>
      <p:grpSpPr>
        <a:xfrm>
          <a:off x="0" y="0"/>
          <a:ext cx="0" cy="0"/>
          <a:chOff x="0" y="0"/>
          <a:chExt cx="0" cy="0"/>
        </a:xfrm>
      </p:grpSpPr>
      <p:sp>
        <p:nvSpPr>
          <p:cNvPr id="16471" name="Google Shape;16471;g11dd57446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2" name="Google Shape;16472;g11dd57446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4"/>
        <p:cNvGrpSpPr/>
        <p:nvPr/>
      </p:nvGrpSpPr>
      <p:grpSpPr>
        <a:xfrm>
          <a:off x="0" y="0"/>
          <a:ext cx="0" cy="0"/>
          <a:chOff x="0" y="0"/>
          <a:chExt cx="0" cy="0"/>
        </a:xfrm>
      </p:grpSpPr>
      <p:sp>
        <p:nvSpPr>
          <p:cNvPr id="17325" name="Google Shape;17325;g11dd574468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6" name="Google Shape;17326;g11dd574468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0"/>
        <p:cNvGrpSpPr/>
        <p:nvPr/>
      </p:nvGrpSpPr>
      <p:grpSpPr>
        <a:xfrm>
          <a:off x="0" y="0"/>
          <a:ext cx="0" cy="0"/>
          <a:chOff x="0" y="0"/>
          <a:chExt cx="0" cy="0"/>
        </a:xfrm>
      </p:grpSpPr>
      <p:sp>
        <p:nvSpPr>
          <p:cNvPr id="17371" name="Google Shape;17371;g11dd574468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2" name="Google Shape;17372;g11dd574468b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4"/>
        <p:cNvGrpSpPr/>
        <p:nvPr/>
      </p:nvGrpSpPr>
      <p:grpSpPr>
        <a:xfrm>
          <a:off x="0" y="0"/>
          <a:ext cx="0" cy="0"/>
          <a:chOff x="0" y="0"/>
          <a:chExt cx="0" cy="0"/>
        </a:xfrm>
      </p:grpSpPr>
      <p:sp>
        <p:nvSpPr>
          <p:cNvPr id="17425" name="Google Shape;17425;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6" name="Google Shape;17426;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2"/>
        <p:cNvGrpSpPr/>
        <p:nvPr/>
      </p:nvGrpSpPr>
      <p:grpSpPr>
        <a:xfrm>
          <a:off x="0" y="0"/>
          <a:ext cx="0" cy="0"/>
          <a:chOff x="0" y="0"/>
          <a:chExt cx="0" cy="0"/>
        </a:xfrm>
      </p:grpSpPr>
      <p:sp>
        <p:nvSpPr>
          <p:cNvPr id="17563" name="Google Shape;17563;gd362d286f3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4" name="Google Shape;17564;gd362d286f3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8"/>
        <p:cNvGrpSpPr/>
        <p:nvPr/>
      </p:nvGrpSpPr>
      <p:grpSpPr>
        <a:xfrm>
          <a:off x="0" y="0"/>
          <a:ext cx="0" cy="0"/>
          <a:chOff x="0" y="0"/>
          <a:chExt cx="0" cy="0"/>
        </a:xfrm>
      </p:grpSpPr>
      <p:sp>
        <p:nvSpPr>
          <p:cNvPr id="18479" name="Google Shape;18479;ge2812c4e9a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0" name="Google Shape;18480;ge2812c4e9a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69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0"/>
        <p:cNvGrpSpPr/>
        <p:nvPr/>
      </p:nvGrpSpPr>
      <p:grpSpPr>
        <a:xfrm>
          <a:off x="0" y="0"/>
          <a:ext cx="0" cy="0"/>
          <a:chOff x="0" y="0"/>
          <a:chExt cx="0" cy="0"/>
        </a:xfrm>
      </p:grpSpPr>
      <p:sp>
        <p:nvSpPr>
          <p:cNvPr id="17161" name="Google Shape;17161;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2" name="Google Shape;17162;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5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991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2"/>
        <p:cNvGrpSpPr/>
        <p:nvPr/>
      </p:nvGrpSpPr>
      <p:grpSpPr>
        <a:xfrm>
          <a:off x="0" y="0"/>
          <a:ext cx="0" cy="0"/>
          <a:chOff x="0" y="0"/>
          <a:chExt cx="0" cy="0"/>
        </a:xfrm>
      </p:grpSpPr>
      <p:sp>
        <p:nvSpPr>
          <p:cNvPr id="16493" name="Google Shape;16493;gd362d286f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4" name="Google Shape;16494;gd362d286f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12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09"/>
        <p:cNvGrpSpPr/>
        <p:nvPr/>
      </p:nvGrpSpPr>
      <p:grpSpPr>
        <a:xfrm>
          <a:off x="0" y="0"/>
          <a:ext cx="0" cy="0"/>
          <a:chOff x="0" y="0"/>
          <a:chExt cx="0" cy="0"/>
        </a:xfrm>
      </p:grpSpPr>
      <p:sp>
        <p:nvSpPr>
          <p:cNvPr id="16510" name="Google Shape;16510;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1" name="Google Shape;16511;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686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62688" y="1707375"/>
            <a:ext cx="5218500" cy="17388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3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694918"/>
            <a:ext cx="4359000" cy="409500"/>
          </a:xfrm>
          <a:prstGeom prst="rect">
            <a:avLst/>
          </a:prstGeom>
          <a:solidFill>
            <a:schemeClr val="lt1"/>
          </a:solidFill>
        </p:spPr>
        <p:txBody>
          <a:bodyPr spcFirstLastPara="1" wrap="square" lIns="0" tIns="0" rIns="0" bIns="0"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_1">
    <p:spTree>
      <p:nvGrpSpPr>
        <p:cNvPr id="1" name="Shape 12513"/>
        <p:cNvGrpSpPr/>
        <p:nvPr/>
      </p:nvGrpSpPr>
      <p:grpSpPr>
        <a:xfrm>
          <a:off x="0" y="0"/>
          <a:ext cx="0" cy="0"/>
          <a:chOff x="0" y="0"/>
          <a:chExt cx="0" cy="0"/>
        </a:xfrm>
      </p:grpSpPr>
      <p:sp>
        <p:nvSpPr>
          <p:cNvPr id="12514" name="Google Shape;12514;p21"/>
          <p:cNvSpPr txBox="1">
            <a:spLocks noGrp="1"/>
          </p:cNvSpPr>
          <p:nvPr>
            <p:ph type="ctrTitle"/>
          </p:nvPr>
        </p:nvSpPr>
        <p:spPr>
          <a:xfrm>
            <a:off x="2429950" y="540000"/>
            <a:ext cx="4284000" cy="9978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2515" name="Google Shape;12515;p21"/>
          <p:cNvGrpSpPr/>
          <p:nvPr/>
        </p:nvGrpSpPr>
        <p:grpSpPr>
          <a:xfrm>
            <a:off x="313503" y="540001"/>
            <a:ext cx="8516819" cy="4063568"/>
            <a:chOff x="313503" y="540001"/>
            <a:chExt cx="8516819" cy="4063568"/>
          </a:xfrm>
        </p:grpSpPr>
        <p:sp>
          <p:nvSpPr>
            <p:cNvPr id="12516" name="Google Shape;12516;p21"/>
            <p:cNvSpPr/>
            <p:nvPr/>
          </p:nvSpPr>
          <p:spPr>
            <a:xfrm>
              <a:off x="31350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7" name="Google Shape;12517;p21"/>
            <p:cNvSpPr/>
            <p:nvPr/>
          </p:nvSpPr>
          <p:spPr>
            <a:xfrm>
              <a:off x="43301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21"/>
            <p:cNvSpPr/>
            <p:nvPr/>
          </p:nvSpPr>
          <p:spPr>
            <a:xfrm>
              <a:off x="55251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21"/>
            <p:cNvSpPr/>
            <p:nvPr/>
          </p:nvSpPr>
          <p:spPr>
            <a:xfrm>
              <a:off x="67202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21"/>
            <p:cNvSpPr/>
            <p:nvPr/>
          </p:nvSpPr>
          <p:spPr>
            <a:xfrm>
              <a:off x="79153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21"/>
            <p:cNvSpPr/>
            <p:nvPr/>
          </p:nvSpPr>
          <p:spPr>
            <a:xfrm>
              <a:off x="91104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2" name="Google Shape;12522;p21"/>
            <p:cNvSpPr/>
            <p:nvPr/>
          </p:nvSpPr>
          <p:spPr>
            <a:xfrm>
              <a:off x="103055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3" name="Google Shape;12523;p21"/>
            <p:cNvSpPr/>
            <p:nvPr/>
          </p:nvSpPr>
          <p:spPr>
            <a:xfrm>
              <a:off x="820125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21"/>
            <p:cNvSpPr/>
            <p:nvPr/>
          </p:nvSpPr>
          <p:spPr>
            <a:xfrm>
              <a:off x="832076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21"/>
            <p:cNvSpPr/>
            <p:nvPr/>
          </p:nvSpPr>
          <p:spPr>
            <a:xfrm>
              <a:off x="844028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6" name="Google Shape;12526;p21"/>
            <p:cNvSpPr/>
            <p:nvPr/>
          </p:nvSpPr>
          <p:spPr>
            <a:xfrm>
              <a:off x="855979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7" name="Google Shape;12527;p21"/>
            <p:cNvSpPr/>
            <p:nvPr/>
          </p:nvSpPr>
          <p:spPr>
            <a:xfrm>
              <a:off x="867930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8" name="Google Shape;12528;p21"/>
            <p:cNvSpPr/>
            <p:nvPr/>
          </p:nvSpPr>
          <p:spPr>
            <a:xfrm>
              <a:off x="879882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9" name="Google Shape;12529;p21"/>
            <p:cNvSpPr/>
            <p:nvPr/>
          </p:nvSpPr>
          <p:spPr>
            <a:xfrm>
              <a:off x="31350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0" name="Google Shape;12530;p21"/>
            <p:cNvSpPr/>
            <p:nvPr/>
          </p:nvSpPr>
          <p:spPr>
            <a:xfrm>
              <a:off x="43301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1" name="Google Shape;12531;p21"/>
            <p:cNvSpPr/>
            <p:nvPr/>
          </p:nvSpPr>
          <p:spPr>
            <a:xfrm>
              <a:off x="55251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2" name="Google Shape;12532;p21"/>
            <p:cNvSpPr/>
            <p:nvPr/>
          </p:nvSpPr>
          <p:spPr>
            <a:xfrm>
              <a:off x="67202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3" name="Google Shape;12533;p21"/>
            <p:cNvSpPr/>
            <p:nvPr/>
          </p:nvSpPr>
          <p:spPr>
            <a:xfrm>
              <a:off x="79153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4" name="Google Shape;12534;p21"/>
            <p:cNvSpPr/>
            <p:nvPr/>
          </p:nvSpPr>
          <p:spPr>
            <a:xfrm>
              <a:off x="91104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5" name="Google Shape;12535;p21"/>
            <p:cNvSpPr/>
            <p:nvPr/>
          </p:nvSpPr>
          <p:spPr>
            <a:xfrm>
              <a:off x="103055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6" name="Google Shape;12536;p21"/>
            <p:cNvSpPr/>
            <p:nvPr/>
          </p:nvSpPr>
          <p:spPr>
            <a:xfrm>
              <a:off x="820125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7" name="Google Shape;12537;p21"/>
            <p:cNvSpPr/>
            <p:nvPr/>
          </p:nvSpPr>
          <p:spPr>
            <a:xfrm>
              <a:off x="832076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8" name="Google Shape;12538;p21"/>
            <p:cNvSpPr/>
            <p:nvPr/>
          </p:nvSpPr>
          <p:spPr>
            <a:xfrm>
              <a:off x="844028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9" name="Google Shape;12539;p21"/>
            <p:cNvSpPr/>
            <p:nvPr/>
          </p:nvSpPr>
          <p:spPr>
            <a:xfrm>
              <a:off x="855979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0" name="Google Shape;12540;p21"/>
            <p:cNvSpPr/>
            <p:nvPr/>
          </p:nvSpPr>
          <p:spPr>
            <a:xfrm>
              <a:off x="867930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1" name="Google Shape;12541;p21"/>
            <p:cNvSpPr/>
            <p:nvPr/>
          </p:nvSpPr>
          <p:spPr>
            <a:xfrm>
              <a:off x="879882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2" name="Google Shape;12542;p21"/>
            <p:cNvSpPr/>
            <p:nvPr/>
          </p:nvSpPr>
          <p:spPr>
            <a:xfrm>
              <a:off x="31350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3" name="Google Shape;12543;p21"/>
            <p:cNvSpPr/>
            <p:nvPr/>
          </p:nvSpPr>
          <p:spPr>
            <a:xfrm>
              <a:off x="43301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4" name="Google Shape;12544;p21"/>
            <p:cNvSpPr/>
            <p:nvPr/>
          </p:nvSpPr>
          <p:spPr>
            <a:xfrm>
              <a:off x="55251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5" name="Google Shape;12545;p21"/>
            <p:cNvSpPr/>
            <p:nvPr/>
          </p:nvSpPr>
          <p:spPr>
            <a:xfrm>
              <a:off x="67202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6" name="Google Shape;12546;p21"/>
            <p:cNvSpPr/>
            <p:nvPr/>
          </p:nvSpPr>
          <p:spPr>
            <a:xfrm>
              <a:off x="79153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7" name="Google Shape;12547;p21"/>
            <p:cNvSpPr/>
            <p:nvPr/>
          </p:nvSpPr>
          <p:spPr>
            <a:xfrm>
              <a:off x="91104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8" name="Google Shape;12548;p21"/>
            <p:cNvSpPr/>
            <p:nvPr/>
          </p:nvSpPr>
          <p:spPr>
            <a:xfrm>
              <a:off x="103055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21"/>
            <p:cNvSpPr/>
            <p:nvPr/>
          </p:nvSpPr>
          <p:spPr>
            <a:xfrm>
              <a:off x="820125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21"/>
            <p:cNvSpPr/>
            <p:nvPr/>
          </p:nvSpPr>
          <p:spPr>
            <a:xfrm>
              <a:off x="832076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21"/>
            <p:cNvSpPr/>
            <p:nvPr/>
          </p:nvSpPr>
          <p:spPr>
            <a:xfrm>
              <a:off x="844028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21"/>
            <p:cNvSpPr/>
            <p:nvPr/>
          </p:nvSpPr>
          <p:spPr>
            <a:xfrm>
              <a:off x="855979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21"/>
            <p:cNvSpPr/>
            <p:nvPr/>
          </p:nvSpPr>
          <p:spPr>
            <a:xfrm>
              <a:off x="867930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21"/>
            <p:cNvSpPr/>
            <p:nvPr/>
          </p:nvSpPr>
          <p:spPr>
            <a:xfrm>
              <a:off x="879882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5" name="Google Shape;12555;p21"/>
            <p:cNvSpPr/>
            <p:nvPr/>
          </p:nvSpPr>
          <p:spPr>
            <a:xfrm>
              <a:off x="31350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6" name="Google Shape;12556;p21"/>
            <p:cNvSpPr/>
            <p:nvPr/>
          </p:nvSpPr>
          <p:spPr>
            <a:xfrm>
              <a:off x="43301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21"/>
            <p:cNvSpPr/>
            <p:nvPr/>
          </p:nvSpPr>
          <p:spPr>
            <a:xfrm>
              <a:off x="55251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21"/>
            <p:cNvSpPr/>
            <p:nvPr/>
          </p:nvSpPr>
          <p:spPr>
            <a:xfrm>
              <a:off x="67202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21"/>
            <p:cNvSpPr/>
            <p:nvPr/>
          </p:nvSpPr>
          <p:spPr>
            <a:xfrm>
              <a:off x="79153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21"/>
            <p:cNvSpPr/>
            <p:nvPr/>
          </p:nvSpPr>
          <p:spPr>
            <a:xfrm>
              <a:off x="91104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21"/>
            <p:cNvSpPr/>
            <p:nvPr/>
          </p:nvSpPr>
          <p:spPr>
            <a:xfrm>
              <a:off x="103055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21"/>
            <p:cNvSpPr/>
            <p:nvPr/>
          </p:nvSpPr>
          <p:spPr>
            <a:xfrm>
              <a:off x="820125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3" name="Google Shape;12563;p21"/>
            <p:cNvSpPr/>
            <p:nvPr/>
          </p:nvSpPr>
          <p:spPr>
            <a:xfrm>
              <a:off x="832076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4" name="Google Shape;12564;p21"/>
            <p:cNvSpPr/>
            <p:nvPr/>
          </p:nvSpPr>
          <p:spPr>
            <a:xfrm>
              <a:off x="844028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21"/>
            <p:cNvSpPr/>
            <p:nvPr/>
          </p:nvSpPr>
          <p:spPr>
            <a:xfrm>
              <a:off x="855979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21"/>
            <p:cNvSpPr/>
            <p:nvPr/>
          </p:nvSpPr>
          <p:spPr>
            <a:xfrm>
              <a:off x="867930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21"/>
            <p:cNvSpPr/>
            <p:nvPr/>
          </p:nvSpPr>
          <p:spPr>
            <a:xfrm>
              <a:off x="879882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8" name="Google Shape;12568;p21"/>
            <p:cNvSpPr/>
            <p:nvPr/>
          </p:nvSpPr>
          <p:spPr>
            <a:xfrm>
              <a:off x="31350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9" name="Google Shape;12569;p21"/>
            <p:cNvSpPr/>
            <p:nvPr/>
          </p:nvSpPr>
          <p:spPr>
            <a:xfrm>
              <a:off x="43301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21"/>
            <p:cNvSpPr/>
            <p:nvPr/>
          </p:nvSpPr>
          <p:spPr>
            <a:xfrm>
              <a:off x="55251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21"/>
            <p:cNvSpPr/>
            <p:nvPr/>
          </p:nvSpPr>
          <p:spPr>
            <a:xfrm>
              <a:off x="67202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21"/>
            <p:cNvSpPr/>
            <p:nvPr/>
          </p:nvSpPr>
          <p:spPr>
            <a:xfrm>
              <a:off x="79153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3" name="Google Shape;12573;p21"/>
            <p:cNvSpPr/>
            <p:nvPr/>
          </p:nvSpPr>
          <p:spPr>
            <a:xfrm>
              <a:off x="91104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4" name="Google Shape;12574;p21"/>
            <p:cNvSpPr/>
            <p:nvPr/>
          </p:nvSpPr>
          <p:spPr>
            <a:xfrm>
              <a:off x="103055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21"/>
            <p:cNvSpPr/>
            <p:nvPr/>
          </p:nvSpPr>
          <p:spPr>
            <a:xfrm>
              <a:off x="820125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21"/>
            <p:cNvSpPr/>
            <p:nvPr/>
          </p:nvSpPr>
          <p:spPr>
            <a:xfrm>
              <a:off x="832076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21"/>
            <p:cNvSpPr/>
            <p:nvPr/>
          </p:nvSpPr>
          <p:spPr>
            <a:xfrm>
              <a:off x="844028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8" name="Google Shape;12578;p21"/>
            <p:cNvSpPr/>
            <p:nvPr/>
          </p:nvSpPr>
          <p:spPr>
            <a:xfrm>
              <a:off x="855979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9" name="Google Shape;12579;p21"/>
            <p:cNvSpPr/>
            <p:nvPr/>
          </p:nvSpPr>
          <p:spPr>
            <a:xfrm>
              <a:off x="867930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21"/>
            <p:cNvSpPr/>
            <p:nvPr/>
          </p:nvSpPr>
          <p:spPr>
            <a:xfrm>
              <a:off x="879882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21"/>
            <p:cNvSpPr/>
            <p:nvPr/>
          </p:nvSpPr>
          <p:spPr>
            <a:xfrm>
              <a:off x="31350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21"/>
            <p:cNvSpPr/>
            <p:nvPr/>
          </p:nvSpPr>
          <p:spPr>
            <a:xfrm>
              <a:off x="43301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3" name="Google Shape;12583;p21"/>
            <p:cNvSpPr/>
            <p:nvPr/>
          </p:nvSpPr>
          <p:spPr>
            <a:xfrm>
              <a:off x="55251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4" name="Google Shape;12584;p21"/>
            <p:cNvSpPr/>
            <p:nvPr/>
          </p:nvSpPr>
          <p:spPr>
            <a:xfrm>
              <a:off x="67202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21"/>
            <p:cNvSpPr/>
            <p:nvPr/>
          </p:nvSpPr>
          <p:spPr>
            <a:xfrm>
              <a:off x="79153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21"/>
            <p:cNvSpPr/>
            <p:nvPr/>
          </p:nvSpPr>
          <p:spPr>
            <a:xfrm>
              <a:off x="91104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21"/>
            <p:cNvSpPr/>
            <p:nvPr/>
          </p:nvSpPr>
          <p:spPr>
            <a:xfrm>
              <a:off x="103055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8" name="Google Shape;12588;p21"/>
            <p:cNvSpPr/>
            <p:nvPr/>
          </p:nvSpPr>
          <p:spPr>
            <a:xfrm>
              <a:off x="820125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21"/>
            <p:cNvSpPr/>
            <p:nvPr/>
          </p:nvSpPr>
          <p:spPr>
            <a:xfrm>
              <a:off x="832076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21"/>
            <p:cNvSpPr/>
            <p:nvPr/>
          </p:nvSpPr>
          <p:spPr>
            <a:xfrm>
              <a:off x="844028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21"/>
            <p:cNvSpPr/>
            <p:nvPr/>
          </p:nvSpPr>
          <p:spPr>
            <a:xfrm>
              <a:off x="855979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2" name="Google Shape;12592;p21"/>
            <p:cNvSpPr/>
            <p:nvPr/>
          </p:nvSpPr>
          <p:spPr>
            <a:xfrm>
              <a:off x="867930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3" name="Google Shape;12593;p21"/>
            <p:cNvSpPr/>
            <p:nvPr/>
          </p:nvSpPr>
          <p:spPr>
            <a:xfrm>
              <a:off x="879882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21"/>
            <p:cNvSpPr/>
            <p:nvPr/>
          </p:nvSpPr>
          <p:spPr>
            <a:xfrm>
              <a:off x="31350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21"/>
            <p:cNvSpPr/>
            <p:nvPr/>
          </p:nvSpPr>
          <p:spPr>
            <a:xfrm>
              <a:off x="43301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21"/>
            <p:cNvSpPr/>
            <p:nvPr/>
          </p:nvSpPr>
          <p:spPr>
            <a:xfrm>
              <a:off x="55251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7" name="Google Shape;12597;p21"/>
            <p:cNvSpPr/>
            <p:nvPr/>
          </p:nvSpPr>
          <p:spPr>
            <a:xfrm>
              <a:off x="67202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8" name="Google Shape;12598;p21"/>
            <p:cNvSpPr/>
            <p:nvPr/>
          </p:nvSpPr>
          <p:spPr>
            <a:xfrm>
              <a:off x="79153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21"/>
            <p:cNvSpPr/>
            <p:nvPr/>
          </p:nvSpPr>
          <p:spPr>
            <a:xfrm>
              <a:off x="91104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21"/>
            <p:cNvSpPr/>
            <p:nvPr/>
          </p:nvSpPr>
          <p:spPr>
            <a:xfrm>
              <a:off x="103055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21"/>
            <p:cNvSpPr/>
            <p:nvPr/>
          </p:nvSpPr>
          <p:spPr>
            <a:xfrm>
              <a:off x="820125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2" name="Google Shape;12602;p21"/>
            <p:cNvSpPr/>
            <p:nvPr/>
          </p:nvSpPr>
          <p:spPr>
            <a:xfrm>
              <a:off x="832076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3" name="Google Shape;12603;p21"/>
            <p:cNvSpPr/>
            <p:nvPr/>
          </p:nvSpPr>
          <p:spPr>
            <a:xfrm>
              <a:off x="844028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21"/>
            <p:cNvSpPr/>
            <p:nvPr/>
          </p:nvSpPr>
          <p:spPr>
            <a:xfrm>
              <a:off x="855979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21"/>
            <p:cNvSpPr/>
            <p:nvPr/>
          </p:nvSpPr>
          <p:spPr>
            <a:xfrm>
              <a:off x="867930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21"/>
            <p:cNvSpPr/>
            <p:nvPr/>
          </p:nvSpPr>
          <p:spPr>
            <a:xfrm>
              <a:off x="879882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21"/>
            <p:cNvSpPr/>
            <p:nvPr/>
          </p:nvSpPr>
          <p:spPr>
            <a:xfrm>
              <a:off x="31350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21"/>
            <p:cNvSpPr/>
            <p:nvPr/>
          </p:nvSpPr>
          <p:spPr>
            <a:xfrm>
              <a:off x="43301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21"/>
            <p:cNvSpPr/>
            <p:nvPr/>
          </p:nvSpPr>
          <p:spPr>
            <a:xfrm>
              <a:off x="55251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21"/>
            <p:cNvSpPr/>
            <p:nvPr/>
          </p:nvSpPr>
          <p:spPr>
            <a:xfrm>
              <a:off x="67202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1" name="Google Shape;12611;p21"/>
            <p:cNvSpPr/>
            <p:nvPr/>
          </p:nvSpPr>
          <p:spPr>
            <a:xfrm>
              <a:off x="79153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2" name="Google Shape;12612;p21"/>
            <p:cNvSpPr/>
            <p:nvPr/>
          </p:nvSpPr>
          <p:spPr>
            <a:xfrm>
              <a:off x="91104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3" name="Google Shape;12613;p21"/>
            <p:cNvSpPr/>
            <p:nvPr/>
          </p:nvSpPr>
          <p:spPr>
            <a:xfrm>
              <a:off x="103055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21"/>
            <p:cNvSpPr/>
            <p:nvPr/>
          </p:nvSpPr>
          <p:spPr>
            <a:xfrm>
              <a:off x="820125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21"/>
            <p:cNvSpPr/>
            <p:nvPr/>
          </p:nvSpPr>
          <p:spPr>
            <a:xfrm>
              <a:off x="832076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6" name="Google Shape;12616;p21"/>
            <p:cNvSpPr/>
            <p:nvPr/>
          </p:nvSpPr>
          <p:spPr>
            <a:xfrm>
              <a:off x="844028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7" name="Google Shape;12617;p21"/>
            <p:cNvSpPr/>
            <p:nvPr/>
          </p:nvSpPr>
          <p:spPr>
            <a:xfrm>
              <a:off x="855979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21"/>
            <p:cNvSpPr/>
            <p:nvPr/>
          </p:nvSpPr>
          <p:spPr>
            <a:xfrm>
              <a:off x="867930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21"/>
            <p:cNvSpPr/>
            <p:nvPr/>
          </p:nvSpPr>
          <p:spPr>
            <a:xfrm>
              <a:off x="879882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0" name="Google Shape;12620;p21"/>
            <p:cNvSpPr/>
            <p:nvPr/>
          </p:nvSpPr>
          <p:spPr>
            <a:xfrm>
              <a:off x="31350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1" name="Google Shape;12621;p21"/>
            <p:cNvSpPr/>
            <p:nvPr/>
          </p:nvSpPr>
          <p:spPr>
            <a:xfrm>
              <a:off x="43301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21"/>
            <p:cNvSpPr/>
            <p:nvPr/>
          </p:nvSpPr>
          <p:spPr>
            <a:xfrm>
              <a:off x="55251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21"/>
            <p:cNvSpPr/>
            <p:nvPr/>
          </p:nvSpPr>
          <p:spPr>
            <a:xfrm>
              <a:off x="67202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21"/>
            <p:cNvSpPr/>
            <p:nvPr/>
          </p:nvSpPr>
          <p:spPr>
            <a:xfrm>
              <a:off x="79153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21"/>
            <p:cNvSpPr/>
            <p:nvPr/>
          </p:nvSpPr>
          <p:spPr>
            <a:xfrm>
              <a:off x="91104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21"/>
            <p:cNvSpPr/>
            <p:nvPr/>
          </p:nvSpPr>
          <p:spPr>
            <a:xfrm>
              <a:off x="103055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7" name="Google Shape;12627;p21"/>
            <p:cNvSpPr/>
            <p:nvPr/>
          </p:nvSpPr>
          <p:spPr>
            <a:xfrm>
              <a:off x="820125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8" name="Google Shape;12628;p21"/>
            <p:cNvSpPr/>
            <p:nvPr/>
          </p:nvSpPr>
          <p:spPr>
            <a:xfrm>
              <a:off x="832076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9" name="Google Shape;12629;p21"/>
            <p:cNvSpPr/>
            <p:nvPr/>
          </p:nvSpPr>
          <p:spPr>
            <a:xfrm>
              <a:off x="844028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21"/>
            <p:cNvSpPr/>
            <p:nvPr/>
          </p:nvSpPr>
          <p:spPr>
            <a:xfrm>
              <a:off x="855979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1" name="Google Shape;12631;p21"/>
            <p:cNvSpPr/>
            <p:nvPr/>
          </p:nvSpPr>
          <p:spPr>
            <a:xfrm>
              <a:off x="867930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2" name="Google Shape;12632;p21"/>
            <p:cNvSpPr/>
            <p:nvPr/>
          </p:nvSpPr>
          <p:spPr>
            <a:xfrm>
              <a:off x="879882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21"/>
            <p:cNvSpPr/>
            <p:nvPr/>
          </p:nvSpPr>
          <p:spPr>
            <a:xfrm>
              <a:off x="31350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4" name="Google Shape;12634;p21"/>
            <p:cNvSpPr/>
            <p:nvPr/>
          </p:nvSpPr>
          <p:spPr>
            <a:xfrm>
              <a:off x="43301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5" name="Google Shape;12635;p21"/>
            <p:cNvSpPr/>
            <p:nvPr/>
          </p:nvSpPr>
          <p:spPr>
            <a:xfrm>
              <a:off x="55251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21"/>
            <p:cNvSpPr/>
            <p:nvPr/>
          </p:nvSpPr>
          <p:spPr>
            <a:xfrm>
              <a:off x="67202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7" name="Google Shape;12637;p21"/>
            <p:cNvSpPr/>
            <p:nvPr/>
          </p:nvSpPr>
          <p:spPr>
            <a:xfrm>
              <a:off x="79153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8" name="Google Shape;12638;p21"/>
            <p:cNvSpPr/>
            <p:nvPr/>
          </p:nvSpPr>
          <p:spPr>
            <a:xfrm>
              <a:off x="91104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21"/>
            <p:cNvSpPr/>
            <p:nvPr/>
          </p:nvSpPr>
          <p:spPr>
            <a:xfrm>
              <a:off x="103055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0" name="Google Shape;12640;p21"/>
            <p:cNvSpPr/>
            <p:nvPr/>
          </p:nvSpPr>
          <p:spPr>
            <a:xfrm>
              <a:off x="820125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1" name="Google Shape;12641;p21"/>
            <p:cNvSpPr/>
            <p:nvPr/>
          </p:nvSpPr>
          <p:spPr>
            <a:xfrm>
              <a:off x="832076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2" name="Google Shape;12642;p21"/>
            <p:cNvSpPr/>
            <p:nvPr/>
          </p:nvSpPr>
          <p:spPr>
            <a:xfrm>
              <a:off x="844028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3" name="Google Shape;12643;p21"/>
            <p:cNvSpPr/>
            <p:nvPr/>
          </p:nvSpPr>
          <p:spPr>
            <a:xfrm>
              <a:off x="855979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4" name="Google Shape;12644;p21"/>
            <p:cNvSpPr/>
            <p:nvPr/>
          </p:nvSpPr>
          <p:spPr>
            <a:xfrm>
              <a:off x="867930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5" name="Google Shape;12645;p21"/>
            <p:cNvSpPr/>
            <p:nvPr/>
          </p:nvSpPr>
          <p:spPr>
            <a:xfrm>
              <a:off x="879882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6" name="Google Shape;12646;p21"/>
            <p:cNvSpPr/>
            <p:nvPr/>
          </p:nvSpPr>
          <p:spPr>
            <a:xfrm>
              <a:off x="31350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7" name="Google Shape;12647;p21"/>
            <p:cNvSpPr/>
            <p:nvPr/>
          </p:nvSpPr>
          <p:spPr>
            <a:xfrm>
              <a:off x="43301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8" name="Google Shape;12648;p21"/>
            <p:cNvSpPr/>
            <p:nvPr/>
          </p:nvSpPr>
          <p:spPr>
            <a:xfrm>
              <a:off x="55251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9" name="Google Shape;12649;p21"/>
            <p:cNvSpPr/>
            <p:nvPr/>
          </p:nvSpPr>
          <p:spPr>
            <a:xfrm>
              <a:off x="67202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0" name="Google Shape;12650;p21"/>
            <p:cNvSpPr/>
            <p:nvPr/>
          </p:nvSpPr>
          <p:spPr>
            <a:xfrm>
              <a:off x="79153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1" name="Google Shape;12651;p21"/>
            <p:cNvSpPr/>
            <p:nvPr/>
          </p:nvSpPr>
          <p:spPr>
            <a:xfrm>
              <a:off x="91104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2" name="Google Shape;12652;p21"/>
            <p:cNvSpPr/>
            <p:nvPr/>
          </p:nvSpPr>
          <p:spPr>
            <a:xfrm>
              <a:off x="103055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3" name="Google Shape;12653;p21"/>
            <p:cNvSpPr/>
            <p:nvPr/>
          </p:nvSpPr>
          <p:spPr>
            <a:xfrm>
              <a:off x="820125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4" name="Google Shape;12654;p21"/>
            <p:cNvSpPr/>
            <p:nvPr/>
          </p:nvSpPr>
          <p:spPr>
            <a:xfrm>
              <a:off x="832076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5" name="Google Shape;12655;p21"/>
            <p:cNvSpPr/>
            <p:nvPr/>
          </p:nvSpPr>
          <p:spPr>
            <a:xfrm>
              <a:off x="844028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6" name="Google Shape;12656;p21"/>
            <p:cNvSpPr/>
            <p:nvPr/>
          </p:nvSpPr>
          <p:spPr>
            <a:xfrm>
              <a:off x="855979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7" name="Google Shape;12657;p21"/>
            <p:cNvSpPr/>
            <p:nvPr/>
          </p:nvSpPr>
          <p:spPr>
            <a:xfrm>
              <a:off x="867930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8" name="Google Shape;12658;p21"/>
            <p:cNvSpPr/>
            <p:nvPr/>
          </p:nvSpPr>
          <p:spPr>
            <a:xfrm>
              <a:off x="879882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9" name="Google Shape;12659;p21"/>
            <p:cNvSpPr/>
            <p:nvPr/>
          </p:nvSpPr>
          <p:spPr>
            <a:xfrm>
              <a:off x="31350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21"/>
            <p:cNvSpPr/>
            <p:nvPr/>
          </p:nvSpPr>
          <p:spPr>
            <a:xfrm>
              <a:off x="43301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1" name="Google Shape;12661;p21"/>
            <p:cNvSpPr/>
            <p:nvPr/>
          </p:nvSpPr>
          <p:spPr>
            <a:xfrm>
              <a:off x="55251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2" name="Google Shape;12662;p21"/>
            <p:cNvSpPr/>
            <p:nvPr/>
          </p:nvSpPr>
          <p:spPr>
            <a:xfrm>
              <a:off x="67202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21"/>
            <p:cNvSpPr/>
            <p:nvPr/>
          </p:nvSpPr>
          <p:spPr>
            <a:xfrm>
              <a:off x="79153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21"/>
            <p:cNvSpPr/>
            <p:nvPr/>
          </p:nvSpPr>
          <p:spPr>
            <a:xfrm>
              <a:off x="91104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21"/>
            <p:cNvSpPr/>
            <p:nvPr/>
          </p:nvSpPr>
          <p:spPr>
            <a:xfrm>
              <a:off x="103055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21"/>
            <p:cNvSpPr/>
            <p:nvPr/>
          </p:nvSpPr>
          <p:spPr>
            <a:xfrm>
              <a:off x="820125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21"/>
            <p:cNvSpPr/>
            <p:nvPr/>
          </p:nvSpPr>
          <p:spPr>
            <a:xfrm>
              <a:off x="832076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21"/>
            <p:cNvSpPr/>
            <p:nvPr/>
          </p:nvSpPr>
          <p:spPr>
            <a:xfrm>
              <a:off x="844028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21"/>
            <p:cNvSpPr/>
            <p:nvPr/>
          </p:nvSpPr>
          <p:spPr>
            <a:xfrm>
              <a:off x="855979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21"/>
            <p:cNvSpPr/>
            <p:nvPr/>
          </p:nvSpPr>
          <p:spPr>
            <a:xfrm>
              <a:off x="867930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1" name="Google Shape;12671;p21"/>
            <p:cNvSpPr/>
            <p:nvPr/>
          </p:nvSpPr>
          <p:spPr>
            <a:xfrm>
              <a:off x="879882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2" name="Google Shape;12672;p21"/>
            <p:cNvSpPr/>
            <p:nvPr/>
          </p:nvSpPr>
          <p:spPr>
            <a:xfrm>
              <a:off x="31350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3" name="Google Shape;12673;p21"/>
            <p:cNvSpPr/>
            <p:nvPr/>
          </p:nvSpPr>
          <p:spPr>
            <a:xfrm>
              <a:off x="43301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4" name="Google Shape;12674;p21"/>
            <p:cNvSpPr/>
            <p:nvPr/>
          </p:nvSpPr>
          <p:spPr>
            <a:xfrm>
              <a:off x="55251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21"/>
            <p:cNvSpPr/>
            <p:nvPr/>
          </p:nvSpPr>
          <p:spPr>
            <a:xfrm>
              <a:off x="67202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6" name="Google Shape;12676;p21"/>
            <p:cNvSpPr/>
            <p:nvPr/>
          </p:nvSpPr>
          <p:spPr>
            <a:xfrm>
              <a:off x="79153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7" name="Google Shape;12677;p21"/>
            <p:cNvSpPr/>
            <p:nvPr/>
          </p:nvSpPr>
          <p:spPr>
            <a:xfrm>
              <a:off x="91104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21"/>
            <p:cNvSpPr/>
            <p:nvPr/>
          </p:nvSpPr>
          <p:spPr>
            <a:xfrm>
              <a:off x="103055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9" name="Google Shape;12679;p21"/>
            <p:cNvSpPr/>
            <p:nvPr/>
          </p:nvSpPr>
          <p:spPr>
            <a:xfrm>
              <a:off x="820125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0" name="Google Shape;12680;p21"/>
            <p:cNvSpPr/>
            <p:nvPr/>
          </p:nvSpPr>
          <p:spPr>
            <a:xfrm>
              <a:off x="832076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21"/>
            <p:cNvSpPr/>
            <p:nvPr/>
          </p:nvSpPr>
          <p:spPr>
            <a:xfrm>
              <a:off x="844028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2" name="Google Shape;12682;p21"/>
            <p:cNvSpPr/>
            <p:nvPr/>
          </p:nvSpPr>
          <p:spPr>
            <a:xfrm>
              <a:off x="855979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3" name="Google Shape;12683;p21"/>
            <p:cNvSpPr/>
            <p:nvPr/>
          </p:nvSpPr>
          <p:spPr>
            <a:xfrm>
              <a:off x="867930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21"/>
            <p:cNvSpPr/>
            <p:nvPr/>
          </p:nvSpPr>
          <p:spPr>
            <a:xfrm>
              <a:off x="879882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21"/>
            <p:cNvSpPr/>
            <p:nvPr/>
          </p:nvSpPr>
          <p:spPr>
            <a:xfrm>
              <a:off x="31350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21"/>
            <p:cNvSpPr/>
            <p:nvPr/>
          </p:nvSpPr>
          <p:spPr>
            <a:xfrm>
              <a:off x="43301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7" name="Google Shape;12687;p21"/>
            <p:cNvSpPr/>
            <p:nvPr/>
          </p:nvSpPr>
          <p:spPr>
            <a:xfrm>
              <a:off x="55251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8" name="Google Shape;12688;p21"/>
            <p:cNvSpPr/>
            <p:nvPr/>
          </p:nvSpPr>
          <p:spPr>
            <a:xfrm>
              <a:off x="67202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21"/>
            <p:cNvSpPr/>
            <p:nvPr/>
          </p:nvSpPr>
          <p:spPr>
            <a:xfrm>
              <a:off x="79153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21"/>
            <p:cNvSpPr/>
            <p:nvPr/>
          </p:nvSpPr>
          <p:spPr>
            <a:xfrm>
              <a:off x="91104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21"/>
            <p:cNvSpPr/>
            <p:nvPr/>
          </p:nvSpPr>
          <p:spPr>
            <a:xfrm>
              <a:off x="103055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21"/>
            <p:cNvSpPr/>
            <p:nvPr/>
          </p:nvSpPr>
          <p:spPr>
            <a:xfrm>
              <a:off x="820125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21"/>
            <p:cNvSpPr/>
            <p:nvPr/>
          </p:nvSpPr>
          <p:spPr>
            <a:xfrm>
              <a:off x="832076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4" name="Google Shape;12694;p21"/>
            <p:cNvSpPr/>
            <p:nvPr/>
          </p:nvSpPr>
          <p:spPr>
            <a:xfrm>
              <a:off x="844028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5" name="Google Shape;12695;p21"/>
            <p:cNvSpPr/>
            <p:nvPr/>
          </p:nvSpPr>
          <p:spPr>
            <a:xfrm>
              <a:off x="855979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21"/>
            <p:cNvSpPr/>
            <p:nvPr/>
          </p:nvSpPr>
          <p:spPr>
            <a:xfrm>
              <a:off x="867930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21"/>
            <p:cNvSpPr/>
            <p:nvPr/>
          </p:nvSpPr>
          <p:spPr>
            <a:xfrm>
              <a:off x="879882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21"/>
            <p:cNvSpPr/>
            <p:nvPr/>
          </p:nvSpPr>
          <p:spPr>
            <a:xfrm>
              <a:off x="31350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21"/>
            <p:cNvSpPr/>
            <p:nvPr/>
          </p:nvSpPr>
          <p:spPr>
            <a:xfrm>
              <a:off x="43301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21"/>
            <p:cNvSpPr/>
            <p:nvPr/>
          </p:nvSpPr>
          <p:spPr>
            <a:xfrm>
              <a:off x="55251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1" name="Google Shape;12701;p21"/>
            <p:cNvSpPr/>
            <p:nvPr/>
          </p:nvSpPr>
          <p:spPr>
            <a:xfrm>
              <a:off x="67202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2" name="Google Shape;12702;p21"/>
            <p:cNvSpPr/>
            <p:nvPr/>
          </p:nvSpPr>
          <p:spPr>
            <a:xfrm>
              <a:off x="79153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21"/>
            <p:cNvSpPr/>
            <p:nvPr/>
          </p:nvSpPr>
          <p:spPr>
            <a:xfrm>
              <a:off x="91104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21"/>
            <p:cNvSpPr/>
            <p:nvPr/>
          </p:nvSpPr>
          <p:spPr>
            <a:xfrm>
              <a:off x="103055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21"/>
            <p:cNvSpPr/>
            <p:nvPr/>
          </p:nvSpPr>
          <p:spPr>
            <a:xfrm>
              <a:off x="820125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21"/>
            <p:cNvSpPr/>
            <p:nvPr/>
          </p:nvSpPr>
          <p:spPr>
            <a:xfrm>
              <a:off x="832076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21"/>
            <p:cNvSpPr/>
            <p:nvPr/>
          </p:nvSpPr>
          <p:spPr>
            <a:xfrm>
              <a:off x="844028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21"/>
            <p:cNvSpPr/>
            <p:nvPr/>
          </p:nvSpPr>
          <p:spPr>
            <a:xfrm>
              <a:off x="855979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9" name="Google Shape;12709;p21"/>
            <p:cNvSpPr/>
            <p:nvPr/>
          </p:nvSpPr>
          <p:spPr>
            <a:xfrm>
              <a:off x="867930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0" name="Google Shape;12710;p21"/>
            <p:cNvSpPr/>
            <p:nvPr/>
          </p:nvSpPr>
          <p:spPr>
            <a:xfrm>
              <a:off x="879882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21"/>
            <p:cNvSpPr/>
            <p:nvPr/>
          </p:nvSpPr>
          <p:spPr>
            <a:xfrm>
              <a:off x="31350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21"/>
            <p:cNvSpPr/>
            <p:nvPr/>
          </p:nvSpPr>
          <p:spPr>
            <a:xfrm>
              <a:off x="43301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21"/>
            <p:cNvSpPr/>
            <p:nvPr/>
          </p:nvSpPr>
          <p:spPr>
            <a:xfrm>
              <a:off x="55251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21"/>
            <p:cNvSpPr/>
            <p:nvPr/>
          </p:nvSpPr>
          <p:spPr>
            <a:xfrm>
              <a:off x="67202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21"/>
            <p:cNvSpPr/>
            <p:nvPr/>
          </p:nvSpPr>
          <p:spPr>
            <a:xfrm>
              <a:off x="79153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21"/>
            <p:cNvSpPr/>
            <p:nvPr/>
          </p:nvSpPr>
          <p:spPr>
            <a:xfrm>
              <a:off x="91104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21"/>
            <p:cNvSpPr/>
            <p:nvPr/>
          </p:nvSpPr>
          <p:spPr>
            <a:xfrm>
              <a:off x="103055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21"/>
            <p:cNvSpPr/>
            <p:nvPr/>
          </p:nvSpPr>
          <p:spPr>
            <a:xfrm>
              <a:off x="820125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21"/>
            <p:cNvSpPr/>
            <p:nvPr/>
          </p:nvSpPr>
          <p:spPr>
            <a:xfrm>
              <a:off x="832076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21"/>
            <p:cNvSpPr/>
            <p:nvPr/>
          </p:nvSpPr>
          <p:spPr>
            <a:xfrm>
              <a:off x="844028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21"/>
            <p:cNvSpPr/>
            <p:nvPr/>
          </p:nvSpPr>
          <p:spPr>
            <a:xfrm>
              <a:off x="855979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21"/>
            <p:cNvSpPr/>
            <p:nvPr/>
          </p:nvSpPr>
          <p:spPr>
            <a:xfrm>
              <a:off x="867930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3" name="Google Shape;12723;p21"/>
            <p:cNvSpPr/>
            <p:nvPr/>
          </p:nvSpPr>
          <p:spPr>
            <a:xfrm>
              <a:off x="879882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4" name="Google Shape;12724;p21"/>
            <p:cNvSpPr/>
            <p:nvPr/>
          </p:nvSpPr>
          <p:spPr>
            <a:xfrm>
              <a:off x="31350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21"/>
            <p:cNvSpPr/>
            <p:nvPr/>
          </p:nvSpPr>
          <p:spPr>
            <a:xfrm>
              <a:off x="43301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21"/>
            <p:cNvSpPr/>
            <p:nvPr/>
          </p:nvSpPr>
          <p:spPr>
            <a:xfrm>
              <a:off x="55251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21"/>
            <p:cNvSpPr/>
            <p:nvPr/>
          </p:nvSpPr>
          <p:spPr>
            <a:xfrm>
              <a:off x="67202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21"/>
            <p:cNvSpPr/>
            <p:nvPr/>
          </p:nvSpPr>
          <p:spPr>
            <a:xfrm>
              <a:off x="79153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21"/>
            <p:cNvSpPr/>
            <p:nvPr/>
          </p:nvSpPr>
          <p:spPr>
            <a:xfrm>
              <a:off x="91104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21"/>
            <p:cNvSpPr/>
            <p:nvPr/>
          </p:nvSpPr>
          <p:spPr>
            <a:xfrm>
              <a:off x="103055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21"/>
            <p:cNvSpPr/>
            <p:nvPr/>
          </p:nvSpPr>
          <p:spPr>
            <a:xfrm>
              <a:off x="820125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2" name="Google Shape;12732;p21"/>
            <p:cNvSpPr/>
            <p:nvPr/>
          </p:nvSpPr>
          <p:spPr>
            <a:xfrm>
              <a:off x="832076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3" name="Google Shape;12733;p21"/>
            <p:cNvSpPr/>
            <p:nvPr/>
          </p:nvSpPr>
          <p:spPr>
            <a:xfrm>
              <a:off x="844028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21"/>
            <p:cNvSpPr/>
            <p:nvPr/>
          </p:nvSpPr>
          <p:spPr>
            <a:xfrm>
              <a:off x="855979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5" name="Google Shape;12735;p21"/>
            <p:cNvSpPr/>
            <p:nvPr/>
          </p:nvSpPr>
          <p:spPr>
            <a:xfrm>
              <a:off x="867930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6" name="Google Shape;12736;p21"/>
            <p:cNvSpPr/>
            <p:nvPr/>
          </p:nvSpPr>
          <p:spPr>
            <a:xfrm>
              <a:off x="879882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21"/>
            <p:cNvSpPr/>
            <p:nvPr/>
          </p:nvSpPr>
          <p:spPr>
            <a:xfrm>
              <a:off x="31350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8" name="Google Shape;12738;p21"/>
            <p:cNvSpPr/>
            <p:nvPr/>
          </p:nvSpPr>
          <p:spPr>
            <a:xfrm>
              <a:off x="43301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9" name="Google Shape;12739;p21"/>
            <p:cNvSpPr/>
            <p:nvPr/>
          </p:nvSpPr>
          <p:spPr>
            <a:xfrm>
              <a:off x="55251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21"/>
            <p:cNvSpPr/>
            <p:nvPr/>
          </p:nvSpPr>
          <p:spPr>
            <a:xfrm>
              <a:off x="67202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1" name="Google Shape;12741;p21"/>
            <p:cNvSpPr/>
            <p:nvPr/>
          </p:nvSpPr>
          <p:spPr>
            <a:xfrm>
              <a:off x="79153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2" name="Google Shape;12742;p21"/>
            <p:cNvSpPr/>
            <p:nvPr/>
          </p:nvSpPr>
          <p:spPr>
            <a:xfrm>
              <a:off x="91104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21"/>
            <p:cNvSpPr/>
            <p:nvPr/>
          </p:nvSpPr>
          <p:spPr>
            <a:xfrm>
              <a:off x="103055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4" name="Google Shape;12744;p21"/>
            <p:cNvSpPr/>
            <p:nvPr/>
          </p:nvSpPr>
          <p:spPr>
            <a:xfrm>
              <a:off x="820125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5" name="Google Shape;12745;p21"/>
            <p:cNvSpPr/>
            <p:nvPr/>
          </p:nvSpPr>
          <p:spPr>
            <a:xfrm>
              <a:off x="832076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21"/>
            <p:cNvSpPr/>
            <p:nvPr/>
          </p:nvSpPr>
          <p:spPr>
            <a:xfrm>
              <a:off x="844028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7" name="Google Shape;12747;p21"/>
            <p:cNvSpPr/>
            <p:nvPr/>
          </p:nvSpPr>
          <p:spPr>
            <a:xfrm>
              <a:off x="855979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8" name="Google Shape;12748;p21"/>
            <p:cNvSpPr/>
            <p:nvPr/>
          </p:nvSpPr>
          <p:spPr>
            <a:xfrm>
              <a:off x="867930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21"/>
            <p:cNvSpPr/>
            <p:nvPr/>
          </p:nvSpPr>
          <p:spPr>
            <a:xfrm>
              <a:off x="879882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21"/>
            <p:cNvSpPr/>
            <p:nvPr/>
          </p:nvSpPr>
          <p:spPr>
            <a:xfrm>
              <a:off x="31350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21"/>
            <p:cNvSpPr/>
            <p:nvPr/>
          </p:nvSpPr>
          <p:spPr>
            <a:xfrm>
              <a:off x="43301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21"/>
            <p:cNvSpPr/>
            <p:nvPr/>
          </p:nvSpPr>
          <p:spPr>
            <a:xfrm>
              <a:off x="55251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21"/>
            <p:cNvSpPr/>
            <p:nvPr/>
          </p:nvSpPr>
          <p:spPr>
            <a:xfrm>
              <a:off x="67202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21"/>
            <p:cNvSpPr/>
            <p:nvPr/>
          </p:nvSpPr>
          <p:spPr>
            <a:xfrm>
              <a:off x="79153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21"/>
            <p:cNvSpPr/>
            <p:nvPr/>
          </p:nvSpPr>
          <p:spPr>
            <a:xfrm>
              <a:off x="91104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21"/>
            <p:cNvSpPr/>
            <p:nvPr/>
          </p:nvSpPr>
          <p:spPr>
            <a:xfrm>
              <a:off x="103055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21"/>
            <p:cNvSpPr/>
            <p:nvPr/>
          </p:nvSpPr>
          <p:spPr>
            <a:xfrm>
              <a:off x="820125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21"/>
            <p:cNvSpPr/>
            <p:nvPr/>
          </p:nvSpPr>
          <p:spPr>
            <a:xfrm>
              <a:off x="832076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21"/>
            <p:cNvSpPr/>
            <p:nvPr/>
          </p:nvSpPr>
          <p:spPr>
            <a:xfrm>
              <a:off x="844028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0" name="Google Shape;12760;p21"/>
            <p:cNvSpPr/>
            <p:nvPr/>
          </p:nvSpPr>
          <p:spPr>
            <a:xfrm>
              <a:off x="855979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1" name="Google Shape;12761;p21"/>
            <p:cNvSpPr/>
            <p:nvPr/>
          </p:nvSpPr>
          <p:spPr>
            <a:xfrm>
              <a:off x="867930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2" name="Google Shape;12762;p21"/>
            <p:cNvSpPr/>
            <p:nvPr/>
          </p:nvSpPr>
          <p:spPr>
            <a:xfrm>
              <a:off x="879882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21"/>
            <p:cNvSpPr/>
            <p:nvPr/>
          </p:nvSpPr>
          <p:spPr>
            <a:xfrm>
              <a:off x="31350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21"/>
            <p:cNvSpPr/>
            <p:nvPr/>
          </p:nvSpPr>
          <p:spPr>
            <a:xfrm>
              <a:off x="43301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21"/>
            <p:cNvSpPr/>
            <p:nvPr/>
          </p:nvSpPr>
          <p:spPr>
            <a:xfrm>
              <a:off x="55251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21"/>
            <p:cNvSpPr/>
            <p:nvPr/>
          </p:nvSpPr>
          <p:spPr>
            <a:xfrm>
              <a:off x="67202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21"/>
            <p:cNvSpPr/>
            <p:nvPr/>
          </p:nvSpPr>
          <p:spPr>
            <a:xfrm>
              <a:off x="79153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21"/>
            <p:cNvSpPr/>
            <p:nvPr/>
          </p:nvSpPr>
          <p:spPr>
            <a:xfrm>
              <a:off x="91104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21"/>
            <p:cNvSpPr/>
            <p:nvPr/>
          </p:nvSpPr>
          <p:spPr>
            <a:xfrm>
              <a:off x="103055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21"/>
            <p:cNvSpPr/>
            <p:nvPr/>
          </p:nvSpPr>
          <p:spPr>
            <a:xfrm>
              <a:off x="820125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21"/>
            <p:cNvSpPr/>
            <p:nvPr/>
          </p:nvSpPr>
          <p:spPr>
            <a:xfrm>
              <a:off x="832076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21"/>
            <p:cNvSpPr/>
            <p:nvPr/>
          </p:nvSpPr>
          <p:spPr>
            <a:xfrm>
              <a:off x="844028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21"/>
            <p:cNvSpPr/>
            <p:nvPr/>
          </p:nvSpPr>
          <p:spPr>
            <a:xfrm>
              <a:off x="855979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21"/>
            <p:cNvSpPr/>
            <p:nvPr/>
          </p:nvSpPr>
          <p:spPr>
            <a:xfrm>
              <a:off x="867930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21"/>
            <p:cNvSpPr/>
            <p:nvPr/>
          </p:nvSpPr>
          <p:spPr>
            <a:xfrm>
              <a:off x="879882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21"/>
            <p:cNvSpPr/>
            <p:nvPr/>
          </p:nvSpPr>
          <p:spPr>
            <a:xfrm>
              <a:off x="31350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21"/>
            <p:cNvSpPr/>
            <p:nvPr/>
          </p:nvSpPr>
          <p:spPr>
            <a:xfrm>
              <a:off x="43301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21"/>
            <p:cNvSpPr/>
            <p:nvPr/>
          </p:nvSpPr>
          <p:spPr>
            <a:xfrm>
              <a:off x="55251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21"/>
            <p:cNvSpPr/>
            <p:nvPr/>
          </p:nvSpPr>
          <p:spPr>
            <a:xfrm>
              <a:off x="67202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21"/>
            <p:cNvSpPr/>
            <p:nvPr/>
          </p:nvSpPr>
          <p:spPr>
            <a:xfrm>
              <a:off x="79153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21"/>
            <p:cNvSpPr/>
            <p:nvPr/>
          </p:nvSpPr>
          <p:spPr>
            <a:xfrm>
              <a:off x="91104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21"/>
            <p:cNvSpPr/>
            <p:nvPr/>
          </p:nvSpPr>
          <p:spPr>
            <a:xfrm>
              <a:off x="103055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21"/>
            <p:cNvSpPr/>
            <p:nvPr/>
          </p:nvSpPr>
          <p:spPr>
            <a:xfrm>
              <a:off x="820125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21"/>
            <p:cNvSpPr/>
            <p:nvPr/>
          </p:nvSpPr>
          <p:spPr>
            <a:xfrm>
              <a:off x="832076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21"/>
            <p:cNvSpPr/>
            <p:nvPr/>
          </p:nvSpPr>
          <p:spPr>
            <a:xfrm>
              <a:off x="844028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21"/>
            <p:cNvSpPr/>
            <p:nvPr/>
          </p:nvSpPr>
          <p:spPr>
            <a:xfrm>
              <a:off x="855979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21"/>
            <p:cNvSpPr/>
            <p:nvPr/>
          </p:nvSpPr>
          <p:spPr>
            <a:xfrm>
              <a:off x="867930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21"/>
            <p:cNvSpPr/>
            <p:nvPr/>
          </p:nvSpPr>
          <p:spPr>
            <a:xfrm>
              <a:off x="879882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9" name="Google Shape;12789;p21"/>
            <p:cNvSpPr/>
            <p:nvPr/>
          </p:nvSpPr>
          <p:spPr>
            <a:xfrm>
              <a:off x="31350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0" name="Google Shape;12790;p21"/>
            <p:cNvSpPr/>
            <p:nvPr/>
          </p:nvSpPr>
          <p:spPr>
            <a:xfrm>
              <a:off x="43301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21"/>
            <p:cNvSpPr/>
            <p:nvPr/>
          </p:nvSpPr>
          <p:spPr>
            <a:xfrm>
              <a:off x="55251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21"/>
            <p:cNvSpPr/>
            <p:nvPr/>
          </p:nvSpPr>
          <p:spPr>
            <a:xfrm>
              <a:off x="67202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21"/>
            <p:cNvSpPr/>
            <p:nvPr/>
          </p:nvSpPr>
          <p:spPr>
            <a:xfrm>
              <a:off x="79153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21"/>
            <p:cNvSpPr/>
            <p:nvPr/>
          </p:nvSpPr>
          <p:spPr>
            <a:xfrm>
              <a:off x="91104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5" name="Google Shape;12795;p21"/>
            <p:cNvSpPr/>
            <p:nvPr/>
          </p:nvSpPr>
          <p:spPr>
            <a:xfrm>
              <a:off x="103055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6" name="Google Shape;12796;p21"/>
            <p:cNvSpPr/>
            <p:nvPr/>
          </p:nvSpPr>
          <p:spPr>
            <a:xfrm>
              <a:off x="820125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7" name="Google Shape;12797;p21"/>
            <p:cNvSpPr/>
            <p:nvPr/>
          </p:nvSpPr>
          <p:spPr>
            <a:xfrm>
              <a:off x="832076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8" name="Google Shape;12798;p21"/>
            <p:cNvSpPr/>
            <p:nvPr/>
          </p:nvSpPr>
          <p:spPr>
            <a:xfrm>
              <a:off x="844028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9" name="Google Shape;12799;p21"/>
            <p:cNvSpPr/>
            <p:nvPr/>
          </p:nvSpPr>
          <p:spPr>
            <a:xfrm>
              <a:off x="855979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0" name="Google Shape;12800;p21"/>
            <p:cNvSpPr/>
            <p:nvPr/>
          </p:nvSpPr>
          <p:spPr>
            <a:xfrm>
              <a:off x="867930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1" name="Google Shape;12801;p21"/>
            <p:cNvSpPr/>
            <p:nvPr/>
          </p:nvSpPr>
          <p:spPr>
            <a:xfrm>
              <a:off x="879882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2" name="Google Shape;12802;p21"/>
            <p:cNvSpPr/>
            <p:nvPr/>
          </p:nvSpPr>
          <p:spPr>
            <a:xfrm>
              <a:off x="31350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3" name="Google Shape;12803;p21"/>
            <p:cNvSpPr/>
            <p:nvPr/>
          </p:nvSpPr>
          <p:spPr>
            <a:xfrm>
              <a:off x="43301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4" name="Google Shape;12804;p21"/>
            <p:cNvSpPr/>
            <p:nvPr/>
          </p:nvSpPr>
          <p:spPr>
            <a:xfrm>
              <a:off x="55251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5" name="Google Shape;12805;p21"/>
            <p:cNvSpPr/>
            <p:nvPr/>
          </p:nvSpPr>
          <p:spPr>
            <a:xfrm>
              <a:off x="67202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6" name="Google Shape;12806;p21"/>
            <p:cNvSpPr/>
            <p:nvPr/>
          </p:nvSpPr>
          <p:spPr>
            <a:xfrm>
              <a:off x="79153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7" name="Google Shape;12807;p21"/>
            <p:cNvSpPr/>
            <p:nvPr/>
          </p:nvSpPr>
          <p:spPr>
            <a:xfrm>
              <a:off x="91104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8" name="Google Shape;12808;p21"/>
            <p:cNvSpPr/>
            <p:nvPr/>
          </p:nvSpPr>
          <p:spPr>
            <a:xfrm>
              <a:off x="103055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9" name="Google Shape;12809;p21"/>
            <p:cNvSpPr/>
            <p:nvPr/>
          </p:nvSpPr>
          <p:spPr>
            <a:xfrm>
              <a:off x="820125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0" name="Google Shape;12810;p21"/>
            <p:cNvSpPr/>
            <p:nvPr/>
          </p:nvSpPr>
          <p:spPr>
            <a:xfrm>
              <a:off x="832076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1" name="Google Shape;12811;p21"/>
            <p:cNvSpPr/>
            <p:nvPr/>
          </p:nvSpPr>
          <p:spPr>
            <a:xfrm>
              <a:off x="844028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21"/>
            <p:cNvSpPr/>
            <p:nvPr/>
          </p:nvSpPr>
          <p:spPr>
            <a:xfrm>
              <a:off x="855979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21"/>
            <p:cNvSpPr/>
            <p:nvPr/>
          </p:nvSpPr>
          <p:spPr>
            <a:xfrm>
              <a:off x="867930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4" name="Google Shape;12814;p21"/>
            <p:cNvSpPr/>
            <p:nvPr/>
          </p:nvSpPr>
          <p:spPr>
            <a:xfrm>
              <a:off x="879882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5" name="Google Shape;12815;p21"/>
            <p:cNvSpPr/>
            <p:nvPr/>
          </p:nvSpPr>
          <p:spPr>
            <a:xfrm>
              <a:off x="31350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21"/>
            <p:cNvSpPr/>
            <p:nvPr/>
          </p:nvSpPr>
          <p:spPr>
            <a:xfrm>
              <a:off x="43301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21"/>
            <p:cNvSpPr/>
            <p:nvPr/>
          </p:nvSpPr>
          <p:spPr>
            <a:xfrm>
              <a:off x="55251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8" name="Google Shape;12818;p21"/>
            <p:cNvSpPr/>
            <p:nvPr/>
          </p:nvSpPr>
          <p:spPr>
            <a:xfrm>
              <a:off x="67202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9" name="Google Shape;12819;p21"/>
            <p:cNvSpPr/>
            <p:nvPr/>
          </p:nvSpPr>
          <p:spPr>
            <a:xfrm>
              <a:off x="79153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21"/>
            <p:cNvSpPr/>
            <p:nvPr/>
          </p:nvSpPr>
          <p:spPr>
            <a:xfrm>
              <a:off x="91104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1" name="Google Shape;12821;p21"/>
            <p:cNvSpPr/>
            <p:nvPr/>
          </p:nvSpPr>
          <p:spPr>
            <a:xfrm>
              <a:off x="103055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2" name="Google Shape;12822;p21"/>
            <p:cNvSpPr/>
            <p:nvPr/>
          </p:nvSpPr>
          <p:spPr>
            <a:xfrm>
              <a:off x="820125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3" name="Google Shape;12823;p21"/>
            <p:cNvSpPr/>
            <p:nvPr/>
          </p:nvSpPr>
          <p:spPr>
            <a:xfrm>
              <a:off x="832076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21"/>
            <p:cNvSpPr/>
            <p:nvPr/>
          </p:nvSpPr>
          <p:spPr>
            <a:xfrm>
              <a:off x="844028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5" name="Google Shape;12825;p21"/>
            <p:cNvSpPr/>
            <p:nvPr/>
          </p:nvSpPr>
          <p:spPr>
            <a:xfrm>
              <a:off x="855979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6" name="Google Shape;12826;p21"/>
            <p:cNvSpPr/>
            <p:nvPr/>
          </p:nvSpPr>
          <p:spPr>
            <a:xfrm>
              <a:off x="867930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21"/>
            <p:cNvSpPr/>
            <p:nvPr/>
          </p:nvSpPr>
          <p:spPr>
            <a:xfrm>
              <a:off x="879882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8" name="Google Shape;12828;p21"/>
            <p:cNvSpPr/>
            <p:nvPr/>
          </p:nvSpPr>
          <p:spPr>
            <a:xfrm>
              <a:off x="31350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9" name="Google Shape;12829;p21"/>
            <p:cNvSpPr/>
            <p:nvPr/>
          </p:nvSpPr>
          <p:spPr>
            <a:xfrm>
              <a:off x="43301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21"/>
            <p:cNvSpPr/>
            <p:nvPr/>
          </p:nvSpPr>
          <p:spPr>
            <a:xfrm>
              <a:off x="55251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1" name="Google Shape;12831;p21"/>
            <p:cNvSpPr/>
            <p:nvPr/>
          </p:nvSpPr>
          <p:spPr>
            <a:xfrm>
              <a:off x="67202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2" name="Google Shape;12832;p21"/>
            <p:cNvSpPr/>
            <p:nvPr/>
          </p:nvSpPr>
          <p:spPr>
            <a:xfrm>
              <a:off x="79153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21"/>
            <p:cNvSpPr/>
            <p:nvPr/>
          </p:nvSpPr>
          <p:spPr>
            <a:xfrm>
              <a:off x="91104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4" name="Google Shape;12834;p21"/>
            <p:cNvSpPr/>
            <p:nvPr/>
          </p:nvSpPr>
          <p:spPr>
            <a:xfrm>
              <a:off x="103055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5" name="Google Shape;12835;p21"/>
            <p:cNvSpPr/>
            <p:nvPr/>
          </p:nvSpPr>
          <p:spPr>
            <a:xfrm>
              <a:off x="820125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6" name="Google Shape;12836;p21"/>
            <p:cNvSpPr/>
            <p:nvPr/>
          </p:nvSpPr>
          <p:spPr>
            <a:xfrm>
              <a:off x="832076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21"/>
            <p:cNvSpPr/>
            <p:nvPr/>
          </p:nvSpPr>
          <p:spPr>
            <a:xfrm>
              <a:off x="844028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21"/>
            <p:cNvSpPr/>
            <p:nvPr/>
          </p:nvSpPr>
          <p:spPr>
            <a:xfrm>
              <a:off x="855979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21"/>
            <p:cNvSpPr/>
            <p:nvPr/>
          </p:nvSpPr>
          <p:spPr>
            <a:xfrm>
              <a:off x="867930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21"/>
            <p:cNvSpPr/>
            <p:nvPr/>
          </p:nvSpPr>
          <p:spPr>
            <a:xfrm>
              <a:off x="879882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21"/>
            <p:cNvSpPr/>
            <p:nvPr/>
          </p:nvSpPr>
          <p:spPr>
            <a:xfrm>
              <a:off x="31350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2" name="Google Shape;12842;p21"/>
            <p:cNvSpPr/>
            <p:nvPr/>
          </p:nvSpPr>
          <p:spPr>
            <a:xfrm>
              <a:off x="43301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3" name="Google Shape;12843;p21"/>
            <p:cNvSpPr/>
            <p:nvPr/>
          </p:nvSpPr>
          <p:spPr>
            <a:xfrm>
              <a:off x="55251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4" name="Google Shape;12844;p21"/>
            <p:cNvSpPr/>
            <p:nvPr/>
          </p:nvSpPr>
          <p:spPr>
            <a:xfrm>
              <a:off x="67202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5" name="Google Shape;12845;p21"/>
            <p:cNvSpPr/>
            <p:nvPr/>
          </p:nvSpPr>
          <p:spPr>
            <a:xfrm>
              <a:off x="79153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6" name="Google Shape;12846;p21"/>
            <p:cNvSpPr/>
            <p:nvPr/>
          </p:nvSpPr>
          <p:spPr>
            <a:xfrm>
              <a:off x="91104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7" name="Google Shape;12847;p21"/>
            <p:cNvSpPr/>
            <p:nvPr/>
          </p:nvSpPr>
          <p:spPr>
            <a:xfrm>
              <a:off x="103055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8" name="Google Shape;12848;p21"/>
            <p:cNvSpPr/>
            <p:nvPr/>
          </p:nvSpPr>
          <p:spPr>
            <a:xfrm>
              <a:off x="820125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9" name="Google Shape;12849;p21"/>
            <p:cNvSpPr/>
            <p:nvPr/>
          </p:nvSpPr>
          <p:spPr>
            <a:xfrm>
              <a:off x="832076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0" name="Google Shape;12850;p21"/>
            <p:cNvSpPr/>
            <p:nvPr/>
          </p:nvSpPr>
          <p:spPr>
            <a:xfrm>
              <a:off x="844028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1" name="Google Shape;12851;p21"/>
            <p:cNvSpPr/>
            <p:nvPr/>
          </p:nvSpPr>
          <p:spPr>
            <a:xfrm>
              <a:off x="855979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2" name="Google Shape;12852;p21"/>
            <p:cNvSpPr/>
            <p:nvPr/>
          </p:nvSpPr>
          <p:spPr>
            <a:xfrm>
              <a:off x="867930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3" name="Google Shape;12853;p21"/>
            <p:cNvSpPr/>
            <p:nvPr/>
          </p:nvSpPr>
          <p:spPr>
            <a:xfrm>
              <a:off x="879882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4" name="Google Shape;12854;p21"/>
            <p:cNvSpPr/>
            <p:nvPr/>
          </p:nvSpPr>
          <p:spPr>
            <a:xfrm>
              <a:off x="31350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5" name="Google Shape;12855;p21"/>
            <p:cNvSpPr/>
            <p:nvPr/>
          </p:nvSpPr>
          <p:spPr>
            <a:xfrm>
              <a:off x="43301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6" name="Google Shape;12856;p21"/>
            <p:cNvSpPr/>
            <p:nvPr/>
          </p:nvSpPr>
          <p:spPr>
            <a:xfrm>
              <a:off x="55251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7" name="Google Shape;12857;p21"/>
            <p:cNvSpPr/>
            <p:nvPr/>
          </p:nvSpPr>
          <p:spPr>
            <a:xfrm>
              <a:off x="67202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8" name="Google Shape;12858;p21"/>
            <p:cNvSpPr/>
            <p:nvPr/>
          </p:nvSpPr>
          <p:spPr>
            <a:xfrm>
              <a:off x="79153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9" name="Google Shape;12859;p21"/>
            <p:cNvSpPr/>
            <p:nvPr/>
          </p:nvSpPr>
          <p:spPr>
            <a:xfrm>
              <a:off x="91104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0" name="Google Shape;12860;p21"/>
            <p:cNvSpPr/>
            <p:nvPr/>
          </p:nvSpPr>
          <p:spPr>
            <a:xfrm>
              <a:off x="103055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1" name="Google Shape;12861;p21"/>
            <p:cNvSpPr/>
            <p:nvPr/>
          </p:nvSpPr>
          <p:spPr>
            <a:xfrm>
              <a:off x="820125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2" name="Google Shape;12862;p21"/>
            <p:cNvSpPr/>
            <p:nvPr/>
          </p:nvSpPr>
          <p:spPr>
            <a:xfrm>
              <a:off x="832076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3" name="Google Shape;12863;p21"/>
            <p:cNvSpPr/>
            <p:nvPr/>
          </p:nvSpPr>
          <p:spPr>
            <a:xfrm>
              <a:off x="844028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4" name="Google Shape;12864;p21"/>
            <p:cNvSpPr/>
            <p:nvPr/>
          </p:nvSpPr>
          <p:spPr>
            <a:xfrm>
              <a:off x="855979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5" name="Google Shape;12865;p21"/>
            <p:cNvSpPr/>
            <p:nvPr/>
          </p:nvSpPr>
          <p:spPr>
            <a:xfrm>
              <a:off x="867930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6" name="Google Shape;12866;p21"/>
            <p:cNvSpPr/>
            <p:nvPr/>
          </p:nvSpPr>
          <p:spPr>
            <a:xfrm>
              <a:off x="879882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7" name="Google Shape;12867;p21"/>
            <p:cNvSpPr/>
            <p:nvPr/>
          </p:nvSpPr>
          <p:spPr>
            <a:xfrm>
              <a:off x="31350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8" name="Google Shape;12868;p21"/>
            <p:cNvSpPr/>
            <p:nvPr/>
          </p:nvSpPr>
          <p:spPr>
            <a:xfrm>
              <a:off x="43301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9" name="Google Shape;12869;p21"/>
            <p:cNvSpPr/>
            <p:nvPr/>
          </p:nvSpPr>
          <p:spPr>
            <a:xfrm>
              <a:off x="55251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0" name="Google Shape;12870;p21"/>
            <p:cNvSpPr/>
            <p:nvPr/>
          </p:nvSpPr>
          <p:spPr>
            <a:xfrm>
              <a:off x="67202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1" name="Google Shape;12871;p21"/>
            <p:cNvSpPr/>
            <p:nvPr/>
          </p:nvSpPr>
          <p:spPr>
            <a:xfrm>
              <a:off x="79153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2" name="Google Shape;12872;p21"/>
            <p:cNvSpPr/>
            <p:nvPr/>
          </p:nvSpPr>
          <p:spPr>
            <a:xfrm>
              <a:off x="91104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3" name="Google Shape;12873;p21"/>
            <p:cNvSpPr/>
            <p:nvPr/>
          </p:nvSpPr>
          <p:spPr>
            <a:xfrm>
              <a:off x="103055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4" name="Google Shape;12874;p21"/>
            <p:cNvSpPr/>
            <p:nvPr/>
          </p:nvSpPr>
          <p:spPr>
            <a:xfrm>
              <a:off x="820125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5" name="Google Shape;12875;p21"/>
            <p:cNvSpPr/>
            <p:nvPr/>
          </p:nvSpPr>
          <p:spPr>
            <a:xfrm>
              <a:off x="832076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6" name="Google Shape;12876;p21"/>
            <p:cNvSpPr/>
            <p:nvPr/>
          </p:nvSpPr>
          <p:spPr>
            <a:xfrm>
              <a:off x="844028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7" name="Google Shape;12877;p21"/>
            <p:cNvSpPr/>
            <p:nvPr/>
          </p:nvSpPr>
          <p:spPr>
            <a:xfrm>
              <a:off x="855979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8" name="Google Shape;12878;p21"/>
            <p:cNvSpPr/>
            <p:nvPr/>
          </p:nvSpPr>
          <p:spPr>
            <a:xfrm>
              <a:off x="867930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9" name="Google Shape;12879;p21"/>
            <p:cNvSpPr/>
            <p:nvPr/>
          </p:nvSpPr>
          <p:spPr>
            <a:xfrm>
              <a:off x="879882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0" name="Google Shape;12880;p21"/>
            <p:cNvSpPr/>
            <p:nvPr/>
          </p:nvSpPr>
          <p:spPr>
            <a:xfrm>
              <a:off x="31350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1" name="Google Shape;12881;p21"/>
            <p:cNvSpPr/>
            <p:nvPr/>
          </p:nvSpPr>
          <p:spPr>
            <a:xfrm>
              <a:off x="43301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2" name="Google Shape;12882;p21"/>
            <p:cNvSpPr/>
            <p:nvPr/>
          </p:nvSpPr>
          <p:spPr>
            <a:xfrm>
              <a:off x="55251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3" name="Google Shape;12883;p21"/>
            <p:cNvSpPr/>
            <p:nvPr/>
          </p:nvSpPr>
          <p:spPr>
            <a:xfrm>
              <a:off x="67202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4" name="Google Shape;12884;p21"/>
            <p:cNvSpPr/>
            <p:nvPr/>
          </p:nvSpPr>
          <p:spPr>
            <a:xfrm>
              <a:off x="79153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5" name="Google Shape;12885;p21"/>
            <p:cNvSpPr/>
            <p:nvPr/>
          </p:nvSpPr>
          <p:spPr>
            <a:xfrm>
              <a:off x="91104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6" name="Google Shape;12886;p21"/>
            <p:cNvSpPr/>
            <p:nvPr/>
          </p:nvSpPr>
          <p:spPr>
            <a:xfrm>
              <a:off x="103055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7" name="Google Shape;12887;p21"/>
            <p:cNvSpPr/>
            <p:nvPr/>
          </p:nvSpPr>
          <p:spPr>
            <a:xfrm>
              <a:off x="820125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8" name="Google Shape;12888;p21"/>
            <p:cNvSpPr/>
            <p:nvPr/>
          </p:nvSpPr>
          <p:spPr>
            <a:xfrm>
              <a:off x="832076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9" name="Google Shape;12889;p21"/>
            <p:cNvSpPr/>
            <p:nvPr/>
          </p:nvSpPr>
          <p:spPr>
            <a:xfrm>
              <a:off x="844028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0" name="Google Shape;12890;p21"/>
            <p:cNvSpPr/>
            <p:nvPr/>
          </p:nvSpPr>
          <p:spPr>
            <a:xfrm>
              <a:off x="855979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1" name="Google Shape;12891;p21"/>
            <p:cNvSpPr/>
            <p:nvPr/>
          </p:nvSpPr>
          <p:spPr>
            <a:xfrm>
              <a:off x="867930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2" name="Google Shape;12892;p21"/>
            <p:cNvSpPr/>
            <p:nvPr/>
          </p:nvSpPr>
          <p:spPr>
            <a:xfrm>
              <a:off x="879882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3" name="Google Shape;12893;p21"/>
            <p:cNvSpPr/>
            <p:nvPr/>
          </p:nvSpPr>
          <p:spPr>
            <a:xfrm>
              <a:off x="31350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4" name="Google Shape;12894;p21"/>
            <p:cNvSpPr/>
            <p:nvPr/>
          </p:nvSpPr>
          <p:spPr>
            <a:xfrm>
              <a:off x="43301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5" name="Google Shape;12895;p21"/>
            <p:cNvSpPr/>
            <p:nvPr/>
          </p:nvSpPr>
          <p:spPr>
            <a:xfrm>
              <a:off x="55251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6" name="Google Shape;12896;p21"/>
            <p:cNvSpPr/>
            <p:nvPr/>
          </p:nvSpPr>
          <p:spPr>
            <a:xfrm>
              <a:off x="67202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7" name="Google Shape;12897;p21"/>
            <p:cNvSpPr/>
            <p:nvPr/>
          </p:nvSpPr>
          <p:spPr>
            <a:xfrm>
              <a:off x="79153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8" name="Google Shape;12898;p21"/>
            <p:cNvSpPr/>
            <p:nvPr/>
          </p:nvSpPr>
          <p:spPr>
            <a:xfrm>
              <a:off x="91104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9" name="Google Shape;12899;p21"/>
            <p:cNvSpPr/>
            <p:nvPr/>
          </p:nvSpPr>
          <p:spPr>
            <a:xfrm>
              <a:off x="103055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0" name="Google Shape;12900;p21"/>
            <p:cNvSpPr/>
            <p:nvPr/>
          </p:nvSpPr>
          <p:spPr>
            <a:xfrm>
              <a:off x="820125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1" name="Google Shape;12901;p21"/>
            <p:cNvSpPr/>
            <p:nvPr/>
          </p:nvSpPr>
          <p:spPr>
            <a:xfrm>
              <a:off x="832076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2" name="Google Shape;12902;p21"/>
            <p:cNvSpPr/>
            <p:nvPr/>
          </p:nvSpPr>
          <p:spPr>
            <a:xfrm>
              <a:off x="844028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3" name="Google Shape;12903;p21"/>
            <p:cNvSpPr/>
            <p:nvPr/>
          </p:nvSpPr>
          <p:spPr>
            <a:xfrm>
              <a:off x="855979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4" name="Google Shape;12904;p21"/>
            <p:cNvSpPr/>
            <p:nvPr/>
          </p:nvSpPr>
          <p:spPr>
            <a:xfrm>
              <a:off x="867930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5" name="Google Shape;12905;p21"/>
            <p:cNvSpPr/>
            <p:nvPr/>
          </p:nvSpPr>
          <p:spPr>
            <a:xfrm>
              <a:off x="879882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6" name="Google Shape;12906;p21"/>
            <p:cNvSpPr/>
            <p:nvPr/>
          </p:nvSpPr>
          <p:spPr>
            <a:xfrm>
              <a:off x="31350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7" name="Google Shape;12907;p21"/>
            <p:cNvSpPr/>
            <p:nvPr/>
          </p:nvSpPr>
          <p:spPr>
            <a:xfrm>
              <a:off x="43301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8" name="Google Shape;12908;p21"/>
            <p:cNvSpPr/>
            <p:nvPr/>
          </p:nvSpPr>
          <p:spPr>
            <a:xfrm>
              <a:off x="55251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9" name="Google Shape;12909;p21"/>
            <p:cNvSpPr/>
            <p:nvPr/>
          </p:nvSpPr>
          <p:spPr>
            <a:xfrm>
              <a:off x="67202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0" name="Google Shape;12910;p21"/>
            <p:cNvSpPr/>
            <p:nvPr/>
          </p:nvSpPr>
          <p:spPr>
            <a:xfrm>
              <a:off x="79153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1" name="Google Shape;12911;p21"/>
            <p:cNvSpPr/>
            <p:nvPr/>
          </p:nvSpPr>
          <p:spPr>
            <a:xfrm>
              <a:off x="91104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2" name="Google Shape;12912;p21"/>
            <p:cNvSpPr/>
            <p:nvPr/>
          </p:nvSpPr>
          <p:spPr>
            <a:xfrm>
              <a:off x="103055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3" name="Google Shape;12913;p21"/>
            <p:cNvSpPr/>
            <p:nvPr/>
          </p:nvSpPr>
          <p:spPr>
            <a:xfrm>
              <a:off x="820125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4" name="Google Shape;12914;p21"/>
            <p:cNvSpPr/>
            <p:nvPr/>
          </p:nvSpPr>
          <p:spPr>
            <a:xfrm>
              <a:off x="832076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5" name="Google Shape;12915;p21"/>
            <p:cNvSpPr/>
            <p:nvPr/>
          </p:nvSpPr>
          <p:spPr>
            <a:xfrm>
              <a:off x="844028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6" name="Google Shape;12916;p21"/>
            <p:cNvSpPr/>
            <p:nvPr/>
          </p:nvSpPr>
          <p:spPr>
            <a:xfrm>
              <a:off x="855979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7" name="Google Shape;12917;p21"/>
            <p:cNvSpPr/>
            <p:nvPr/>
          </p:nvSpPr>
          <p:spPr>
            <a:xfrm>
              <a:off x="867930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8" name="Google Shape;12918;p21"/>
            <p:cNvSpPr/>
            <p:nvPr/>
          </p:nvSpPr>
          <p:spPr>
            <a:xfrm>
              <a:off x="879882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9" name="Google Shape;12919;p21"/>
            <p:cNvSpPr/>
            <p:nvPr/>
          </p:nvSpPr>
          <p:spPr>
            <a:xfrm>
              <a:off x="31350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0" name="Google Shape;12920;p21"/>
            <p:cNvSpPr/>
            <p:nvPr/>
          </p:nvSpPr>
          <p:spPr>
            <a:xfrm>
              <a:off x="43301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1" name="Google Shape;12921;p21"/>
            <p:cNvSpPr/>
            <p:nvPr/>
          </p:nvSpPr>
          <p:spPr>
            <a:xfrm>
              <a:off x="55251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2" name="Google Shape;12922;p21"/>
            <p:cNvSpPr/>
            <p:nvPr/>
          </p:nvSpPr>
          <p:spPr>
            <a:xfrm>
              <a:off x="67202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3" name="Google Shape;12923;p21"/>
            <p:cNvSpPr/>
            <p:nvPr/>
          </p:nvSpPr>
          <p:spPr>
            <a:xfrm>
              <a:off x="79153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4" name="Google Shape;12924;p21"/>
            <p:cNvSpPr/>
            <p:nvPr/>
          </p:nvSpPr>
          <p:spPr>
            <a:xfrm>
              <a:off x="91104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21"/>
            <p:cNvSpPr/>
            <p:nvPr/>
          </p:nvSpPr>
          <p:spPr>
            <a:xfrm>
              <a:off x="103055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21"/>
            <p:cNvSpPr/>
            <p:nvPr/>
          </p:nvSpPr>
          <p:spPr>
            <a:xfrm>
              <a:off x="820125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21"/>
            <p:cNvSpPr/>
            <p:nvPr/>
          </p:nvSpPr>
          <p:spPr>
            <a:xfrm>
              <a:off x="832076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21"/>
            <p:cNvSpPr/>
            <p:nvPr/>
          </p:nvSpPr>
          <p:spPr>
            <a:xfrm>
              <a:off x="844028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21"/>
            <p:cNvSpPr/>
            <p:nvPr/>
          </p:nvSpPr>
          <p:spPr>
            <a:xfrm>
              <a:off x="855979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0" name="Google Shape;12930;p21"/>
            <p:cNvSpPr/>
            <p:nvPr/>
          </p:nvSpPr>
          <p:spPr>
            <a:xfrm>
              <a:off x="867930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1" name="Google Shape;12931;p21"/>
            <p:cNvSpPr/>
            <p:nvPr/>
          </p:nvSpPr>
          <p:spPr>
            <a:xfrm>
              <a:off x="879882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21"/>
            <p:cNvSpPr/>
            <p:nvPr/>
          </p:nvSpPr>
          <p:spPr>
            <a:xfrm>
              <a:off x="31350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21"/>
            <p:cNvSpPr/>
            <p:nvPr/>
          </p:nvSpPr>
          <p:spPr>
            <a:xfrm>
              <a:off x="43301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21"/>
            <p:cNvSpPr/>
            <p:nvPr/>
          </p:nvSpPr>
          <p:spPr>
            <a:xfrm>
              <a:off x="55251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21"/>
            <p:cNvSpPr/>
            <p:nvPr/>
          </p:nvSpPr>
          <p:spPr>
            <a:xfrm>
              <a:off x="67202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21"/>
            <p:cNvSpPr/>
            <p:nvPr/>
          </p:nvSpPr>
          <p:spPr>
            <a:xfrm>
              <a:off x="79153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21"/>
            <p:cNvSpPr/>
            <p:nvPr/>
          </p:nvSpPr>
          <p:spPr>
            <a:xfrm>
              <a:off x="91104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21"/>
            <p:cNvSpPr/>
            <p:nvPr/>
          </p:nvSpPr>
          <p:spPr>
            <a:xfrm>
              <a:off x="103055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21"/>
            <p:cNvSpPr/>
            <p:nvPr/>
          </p:nvSpPr>
          <p:spPr>
            <a:xfrm>
              <a:off x="820125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21"/>
            <p:cNvSpPr/>
            <p:nvPr/>
          </p:nvSpPr>
          <p:spPr>
            <a:xfrm>
              <a:off x="832076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21"/>
            <p:cNvSpPr/>
            <p:nvPr/>
          </p:nvSpPr>
          <p:spPr>
            <a:xfrm>
              <a:off x="844028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21"/>
            <p:cNvSpPr/>
            <p:nvPr/>
          </p:nvSpPr>
          <p:spPr>
            <a:xfrm>
              <a:off x="855979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21"/>
            <p:cNvSpPr/>
            <p:nvPr/>
          </p:nvSpPr>
          <p:spPr>
            <a:xfrm>
              <a:off x="867930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21"/>
            <p:cNvSpPr/>
            <p:nvPr/>
          </p:nvSpPr>
          <p:spPr>
            <a:xfrm>
              <a:off x="879882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21"/>
            <p:cNvSpPr/>
            <p:nvPr/>
          </p:nvSpPr>
          <p:spPr>
            <a:xfrm>
              <a:off x="31350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6" name="Google Shape;12946;p21"/>
            <p:cNvSpPr/>
            <p:nvPr/>
          </p:nvSpPr>
          <p:spPr>
            <a:xfrm>
              <a:off x="43301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7" name="Google Shape;12947;p21"/>
            <p:cNvSpPr/>
            <p:nvPr/>
          </p:nvSpPr>
          <p:spPr>
            <a:xfrm>
              <a:off x="55251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8" name="Google Shape;12948;p21"/>
            <p:cNvSpPr/>
            <p:nvPr/>
          </p:nvSpPr>
          <p:spPr>
            <a:xfrm>
              <a:off x="67202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9" name="Google Shape;12949;p21"/>
            <p:cNvSpPr/>
            <p:nvPr/>
          </p:nvSpPr>
          <p:spPr>
            <a:xfrm>
              <a:off x="79153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0" name="Google Shape;12950;p21"/>
            <p:cNvSpPr/>
            <p:nvPr/>
          </p:nvSpPr>
          <p:spPr>
            <a:xfrm>
              <a:off x="91104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1" name="Google Shape;12951;p21"/>
            <p:cNvSpPr/>
            <p:nvPr/>
          </p:nvSpPr>
          <p:spPr>
            <a:xfrm>
              <a:off x="103055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2" name="Google Shape;12952;p21"/>
            <p:cNvSpPr/>
            <p:nvPr/>
          </p:nvSpPr>
          <p:spPr>
            <a:xfrm>
              <a:off x="820125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3" name="Google Shape;12953;p21"/>
            <p:cNvSpPr/>
            <p:nvPr/>
          </p:nvSpPr>
          <p:spPr>
            <a:xfrm>
              <a:off x="832076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4" name="Google Shape;12954;p21"/>
            <p:cNvSpPr/>
            <p:nvPr/>
          </p:nvSpPr>
          <p:spPr>
            <a:xfrm>
              <a:off x="844028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5" name="Google Shape;12955;p21"/>
            <p:cNvSpPr/>
            <p:nvPr/>
          </p:nvSpPr>
          <p:spPr>
            <a:xfrm>
              <a:off x="855979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6" name="Google Shape;12956;p21"/>
            <p:cNvSpPr/>
            <p:nvPr/>
          </p:nvSpPr>
          <p:spPr>
            <a:xfrm>
              <a:off x="867930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7" name="Google Shape;12957;p21"/>
            <p:cNvSpPr/>
            <p:nvPr/>
          </p:nvSpPr>
          <p:spPr>
            <a:xfrm>
              <a:off x="879882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8" name="Google Shape;12958;p21"/>
            <p:cNvSpPr/>
            <p:nvPr/>
          </p:nvSpPr>
          <p:spPr>
            <a:xfrm>
              <a:off x="31350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9" name="Google Shape;12959;p21"/>
            <p:cNvSpPr/>
            <p:nvPr/>
          </p:nvSpPr>
          <p:spPr>
            <a:xfrm>
              <a:off x="43301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0" name="Google Shape;12960;p21"/>
            <p:cNvSpPr/>
            <p:nvPr/>
          </p:nvSpPr>
          <p:spPr>
            <a:xfrm>
              <a:off x="55251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1" name="Google Shape;12961;p21"/>
            <p:cNvSpPr/>
            <p:nvPr/>
          </p:nvSpPr>
          <p:spPr>
            <a:xfrm>
              <a:off x="67202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2" name="Google Shape;12962;p21"/>
            <p:cNvSpPr/>
            <p:nvPr/>
          </p:nvSpPr>
          <p:spPr>
            <a:xfrm>
              <a:off x="79153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3" name="Google Shape;12963;p21"/>
            <p:cNvSpPr/>
            <p:nvPr/>
          </p:nvSpPr>
          <p:spPr>
            <a:xfrm>
              <a:off x="91104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4" name="Google Shape;12964;p21"/>
            <p:cNvSpPr/>
            <p:nvPr/>
          </p:nvSpPr>
          <p:spPr>
            <a:xfrm>
              <a:off x="103055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5" name="Google Shape;12965;p21"/>
            <p:cNvSpPr/>
            <p:nvPr/>
          </p:nvSpPr>
          <p:spPr>
            <a:xfrm>
              <a:off x="820125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6" name="Google Shape;12966;p21"/>
            <p:cNvSpPr/>
            <p:nvPr/>
          </p:nvSpPr>
          <p:spPr>
            <a:xfrm>
              <a:off x="832076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7" name="Google Shape;12967;p21"/>
            <p:cNvSpPr/>
            <p:nvPr/>
          </p:nvSpPr>
          <p:spPr>
            <a:xfrm>
              <a:off x="844028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8" name="Google Shape;12968;p21"/>
            <p:cNvSpPr/>
            <p:nvPr/>
          </p:nvSpPr>
          <p:spPr>
            <a:xfrm>
              <a:off x="855979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9" name="Google Shape;12969;p21"/>
            <p:cNvSpPr/>
            <p:nvPr/>
          </p:nvSpPr>
          <p:spPr>
            <a:xfrm>
              <a:off x="867930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0" name="Google Shape;12970;p21"/>
            <p:cNvSpPr/>
            <p:nvPr/>
          </p:nvSpPr>
          <p:spPr>
            <a:xfrm>
              <a:off x="879882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1" name="Google Shape;12971;p21"/>
            <p:cNvSpPr/>
            <p:nvPr/>
          </p:nvSpPr>
          <p:spPr>
            <a:xfrm>
              <a:off x="31350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2" name="Google Shape;12972;p21"/>
            <p:cNvSpPr/>
            <p:nvPr/>
          </p:nvSpPr>
          <p:spPr>
            <a:xfrm>
              <a:off x="43301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3" name="Google Shape;12973;p21"/>
            <p:cNvSpPr/>
            <p:nvPr/>
          </p:nvSpPr>
          <p:spPr>
            <a:xfrm>
              <a:off x="55251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4" name="Google Shape;12974;p21"/>
            <p:cNvSpPr/>
            <p:nvPr/>
          </p:nvSpPr>
          <p:spPr>
            <a:xfrm>
              <a:off x="67202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5" name="Google Shape;12975;p21"/>
            <p:cNvSpPr/>
            <p:nvPr/>
          </p:nvSpPr>
          <p:spPr>
            <a:xfrm>
              <a:off x="79153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6" name="Google Shape;12976;p21"/>
            <p:cNvSpPr/>
            <p:nvPr/>
          </p:nvSpPr>
          <p:spPr>
            <a:xfrm>
              <a:off x="91104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7" name="Google Shape;12977;p21"/>
            <p:cNvSpPr/>
            <p:nvPr/>
          </p:nvSpPr>
          <p:spPr>
            <a:xfrm>
              <a:off x="103055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8" name="Google Shape;12978;p21"/>
            <p:cNvSpPr/>
            <p:nvPr/>
          </p:nvSpPr>
          <p:spPr>
            <a:xfrm>
              <a:off x="820125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9" name="Google Shape;12979;p21"/>
            <p:cNvSpPr/>
            <p:nvPr/>
          </p:nvSpPr>
          <p:spPr>
            <a:xfrm>
              <a:off x="832076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0" name="Google Shape;12980;p21"/>
            <p:cNvSpPr/>
            <p:nvPr/>
          </p:nvSpPr>
          <p:spPr>
            <a:xfrm>
              <a:off x="844028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1" name="Google Shape;12981;p21"/>
            <p:cNvSpPr/>
            <p:nvPr/>
          </p:nvSpPr>
          <p:spPr>
            <a:xfrm>
              <a:off x="855979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2" name="Google Shape;12982;p21"/>
            <p:cNvSpPr/>
            <p:nvPr/>
          </p:nvSpPr>
          <p:spPr>
            <a:xfrm>
              <a:off x="867930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3" name="Google Shape;12983;p21"/>
            <p:cNvSpPr/>
            <p:nvPr/>
          </p:nvSpPr>
          <p:spPr>
            <a:xfrm>
              <a:off x="879882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4" name="Google Shape;12984;p21"/>
            <p:cNvSpPr/>
            <p:nvPr/>
          </p:nvSpPr>
          <p:spPr>
            <a:xfrm>
              <a:off x="31350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5" name="Google Shape;12985;p21"/>
            <p:cNvSpPr/>
            <p:nvPr/>
          </p:nvSpPr>
          <p:spPr>
            <a:xfrm>
              <a:off x="43301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6" name="Google Shape;12986;p21"/>
            <p:cNvSpPr/>
            <p:nvPr/>
          </p:nvSpPr>
          <p:spPr>
            <a:xfrm>
              <a:off x="55251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7" name="Google Shape;12987;p21"/>
            <p:cNvSpPr/>
            <p:nvPr/>
          </p:nvSpPr>
          <p:spPr>
            <a:xfrm>
              <a:off x="67202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8" name="Google Shape;12988;p21"/>
            <p:cNvSpPr/>
            <p:nvPr/>
          </p:nvSpPr>
          <p:spPr>
            <a:xfrm>
              <a:off x="79153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9" name="Google Shape;12989;p21"/>
            <p:cNvSpPr/>
            <p:nvPr/>
          </p:nvSpPr>
          <p:spPr>
            <a:xfrm>
              <a:off x="91104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0" name="Google Shape;12990;p21"/>
            <p:cNvSpPr/>
            <p:nvPr/>
          </p:nvSpPr>
          <p:spPr>
            <a:xfrm>
              <a:off x="103055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1" name="Google Shape;12991;p21"/>
            <p:cNvSpPr/>
            <p:nvPr/>
          </p:nvSpPr>
          <p:spPr>
            <a:xfrm>
              <a:off x="820125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2" name="Google Shape;12992;p21"/>
            <p:cNvSpPr/>
            <p:nvPr/>
          </p:nvSpPr>
          <p:spPr>
            <a:xfrm>
              <a:off x="832076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3" name="Google Shape;12993;p21"/>
            <p:cNvSpPr/>
            <p:nvPr/>
          </p:nvSpPr>
          <p:spPr>
            <a:xfrm>
              <a:off x="844028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4" name="Google Shape;12994;p21"/>
            <p:cNvSpPr/>
            <p:nvPr/>
          </p:nvSpPr>
          <p:spPr>
            <a:xfrm>
              <a:off x="855979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5" name="Google Shape;12995;p21"/>
            <p:cNvSpPr/>
            <p:nvPr/>
          </p:nvSpPr>
          <p:spPr>
            <a:xfrm>
              <a:off x="867930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6" name="Google Shape;12996;p21"/>
            <p:cNvSpPr/>
            <p:nvPr/>
          </p:nvSpPr>
          <p:spPr>
            <a:xfrm>
              <a:off x="879882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7" name="Google Shape;12997;p21"/>
            <p:cNvSpPr/>
            <p:nvPr/>
          </p:nvSpPr>
          <p:spPr>
            <a:xfrm>
              <a:off x="31350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8" name="Google Shape;12998;p21"/>
            <p:cNvSpPr/>
            <p:nvPr/>
          </p:nvSpPr>
          <p:spPr>
            <a:xfrm>
              <a:off x="43301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9" name="Google Shape;12999;p21"/>
            <p:cNvSpPr/>
            <p:nvPr/>
          </p:nvSpPr>
          <p:spPr>
            <a:xfrm>
              <a:off x="55251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0" name="Google Shape;13000;p21"/>
            <p:cNvSpPr/>
            <p:nvPr/>
          </p:nvSpPr>
          <p:spPr>
            <a:xfrm>
              <a:off x="67202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1" name="Google Shape;13001;p21"/>
            <p:cNvSpPr/>
            <p:nvPr/>
          </p:nvSpPr>
          <p:spPr>
            <a:xfrm>
              <a:off x="79153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2" name="Google Shape;13002;p21"/>
            <p:cNvSpPr/>
            <p:nvPr/>
          </p:nvSpPr>
          <p:spPr>
            <a:xfrm>
              <a:off x="91104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3" name="Google Shape;13003;p21"/>
            <p:cNvSpPr/>
            <p:nvPr/>
          </p:nvSpPr>
          <p:spPr>
            <a:xfrm>
              <a:off x="103055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4" name="Google Shape;13004;p21"/>
            <p:cNvSpPr/>
            <p:nvPr/>
          </p:nvSpPr>
          <p:spPr>
            <a:xfrm>
              <a:off x="820125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5" name="Google Shape;13005;p21"/>
            <p:cNvSpPr/>
            <p:nvPr/>
          </p:nvSpPr>
          <p:spPr>
            <a:xfrm>
              <a:off x="832076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6" name="Google Shape;13006;p21"/>
            <p:cNvSpPr/>
            <p:nvPr/>
          </p:nvSpPr>
          <p:spPr>
            <a:xfrm>
              <a:off x="844028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7" name="Google Shape;13007;p21"/>
            <p:cNvSpPr/>
            <p:nvPr/>
          </p:nvSpPr>
          <p:spPr>
            <a:xfrm>
              <a:off x="855979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8" name="Google Shape;13008;p21"/>
            <p:cNvSpPr/>
            <p:nvPr/>
          </p:nvSpPr>
          <p:spPr>
            <a:xfrm>
              <a:off x="867930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9" name="Google Shape;13009;p21"/>
            <p:cNvSpPr/>
            <p:nvPr/>
          </p:nvSpPr>
          <p:spPr>
            <a:xfrm>
              <a:off x="879882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0" name="Google Shape;13010;p21"/>
            <p:cNvSpPr/>
            <p:nvPr/>
          </p:nvSpPr>
          <p:spPr>
            <a:xfrm>
              <a:off x="31350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1" name="Google Shape;13011;p21"/>
            <p:cNvSpPr/>
            <p:nvPr/>
          </p:nvSpPr>
          <p:spPr>
            <a:xfrm>
              <a:off x="43301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2" name="Google Shape;13012;p21"/>
            <p:cNvSpPr/>
            <p:nvPr/>
          </p:nvSpPr>
          <p:spPr>
            <a:xfrm>
              <a:off x="55251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3" name="Google Shape;13013;p21"/>
            <p:cNvSpPr/>
            <p:nvPr/>
          </p:nvSpPr>
          <p:spPr>
            <a:xfrm>
              <a:off x="67202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4" name="Google Shape;13014;p21"/>
            <p:cNvSpPr/>
            <p:nvPr/>
          </p:nvSpPr>
          <p:spPr>
            <a:xfrm>
              <a:off x="79153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5" name="Google Shape;13015;p21"/>
            <p:cNvSpPr/>
            <p:nvPr/>
          </p:nvSpPr>
          <p:spPr>
            <a:xfrm>
              <a:off x="91104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6" name="Google Shape;13016;p21"/>
            <p:cNvSpPr/>
            <p:nvPr/>
          </p:nvSpPr>
          <p:spPr>
            <a:xfrm>
              <a:off x="103055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7" name="Google Shape;13017;p21"/>
            <p:cNvSpPr/>
            <p:nvPr/>
          </p:nvSpPr>
          <p:spPr>
            <a:xfrm>
              <a:off x="820125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8" name="Google Shape;13018;p21"/>
            <p:cNvSpPr/>
            <p:nvPr/>
          </p:nvSpPr>
          <p:spPr>
            <a:xfrm>
              <a:off x="832076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9" name="Google Shape;13019;p21"/>
            <p:cNvSpPr/>
            <p:nvPr/>
          </p:nvSpPr>
          <p:spPr>
            <a:xfrm>
              <a:off x="844028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0" name="Google Shape;13020;p21"/>
            <p:cNvSpPr/>
            <p:nvPr/>
          </p:nvSpPr>
          <p:spPr>
            <a:xfrm>
              <a:off x="855979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1" name="Google Shape;13021;p21"/>
            <p:cNvSpPr/>
            <p:nvPr/>
          </p:nvSpPr>
          <p:spPr>
            <a:xfrm>
              <a:off x="867930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2" name="Google Shape;13022;p21"/>
            <p:cNvSpPr/>
            <p:nvPr/>
          </p:nvSpPr>
          <p:spPr>
            <a:xfrm>
              <a:off x="879882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3" name="Google Shape;13023;p21"/>
          <p:cNvGrpSpPr/>
          <p:nvPr/>
        </p:nvGrpSpPr>
        <p:grpSpPr>
          <a:xfrm>
            <a:off x="8320098" y="4866112"/>
            <a:ext cx="510133" cy="78484"/>
            <a:chOff x="3521300" y="154525"/>
            <a:chExt cx="1256175" cy="193500"/>
          </a:xfrm>
        </p:grpSpPr>
        <p:sp>
          <p:nvSpPr>
            <p:cNvPr id="13024" name="Google Shape;13024;p21"/>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5" name="Google Shape;13025;p21"/>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6" name="Google Shape;13026;p21"/>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7" name="Google Shape;13027;p21"/>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8" name="Google Shape;13028;p21"/>
          <p:cNvSpPr txBox="1"/>
          <p:nvPr/>
        </p:nvSpPr>
        <p:spPr>
          <a:xfrm>
            <a:off x="2487975" y="3872100"/>
            <a:ext cx="41679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13029" name="Google Shape;13029;p21"/>
          <p:cNvSpPr txBox="1">
            <a:spLocks noGrp="1"/>
          </p:cNvSpPr>
          <p:nvPr>
            <p:ph type="subTitle" idx="1"/>
          </p:nvPr>
        </p:nvSpPr>
        <p:spPr>
          <a:xfrm>
            <a:off x="2425075" y="1537800"/>
            <a:ext cx="4293900" cy="1280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BLANK_1_1_1_1_1_1_1_2">
    <p:spTree>
      <p:nvGrpSpPr>
        <p:cNvPr id="1" name="Shape 13030"/>
        <p:cNvGrpSpPr/>
        <p:nvPr/>
      </p:nvGrpSpPr>
      <p:grpSpPr>
        <a:xfrm>
          <a:off x="0" y="0"/>
          <a:ext cx="0" cy="0"/>
          <a:chOff x="0" y="0"/>
          <a:chExt cx="0" cy="0"/>
        </a:xfrm>
      </p:grpSpPr>
      <p:grpSp>
        <p:nvGrpSpPr>
          <p:cNvPr id="13031" name="Google Shape;13031;p22"/>
          <p:cNvGrpSpPr/>
          <p:nvPr/>
        </p:nvGrpSpPr>
        <p:grpSpPr>
          <a:xfrm>
            <a:off x="313503" y="540001"/>
            <a:ext cx="8516808" cy="4063556"/>
            <a:chOff x="109200" y="76206"/>
            <a:chExt cx="8925600" cy="4258600"/>
          </a:xfrm>
        </p:grpSpPr>
        <p:grpSp>
          <p:nvGrpSpPr>
            <p:cNvPr id="13032" name="Google Shape;13032;p22"/>
            <p:cNvGrpSpPr/>
            <p:nvPr/>
          </p:nvGrpSpPr>
          <p:grpSpPr>
            <a:xfrm>
              <a:off x="109200" y="76206"/>
              <a:ext cx="8925600" cy="33000"/>
              <a:chOff x="76200" y="76206"/>
              <a:chExt cx="8925600" cy="33000"/>
            </a:xfrm>
          </p:grpSpPr>
          <p:sp>
            <p:nvSpPr>
              <p:cNvPr id="13033" name="Google Shape;1303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4" name="Google Shape;1303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5" name="Google Shape;1303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6" name="Google Shape;1303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7" name="Google Shape;1303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8" name="Google Shape;1303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9" name="Google Shape;1303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0" name="Google Shape;1304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1" name="Google Shape;1304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2" name="Google Shape;1304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3" name="Google Shape;1304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4" name="Google Shape;1304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5" name="Google Shape;1304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6" name="Google Shape;1304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7" name="Google Shape;1304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8" name="Google Shape;1304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9" name="Google Shape;1304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0" name="Google Shape;1305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1" name="Google Shape;1305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2" name="Google Shape;1305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3" name="Google Shape;1305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4" name="Google Shape;1305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5" name="Google Shape;1305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6" name="Google Shape;1305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7" name="Google Shape;1305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8" name="Google Shape;1305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9" name="Google Shape;1305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0" name="Google Shape;1306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1" name="Google Shape;1306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2" name="Google Shape;1306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3" name="Google Shape;1306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4" name="Google Shape;1306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5" name="Google Shape;1306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6" name="Google Shape;1306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7" name="Google Shape;1306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8" name="Google Shape;1306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9" name="Google Shape;1306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0" name="Google Shape;1307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1" name="Google Shape;1307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2" name="Google Shape;1307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3" name="Google Shape;1307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4" name="Google Shape;1307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5" name="Google Shape;1307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6" name="Google Shape;1307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7" name="Google Shape;1307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8" name="Google Shape;1307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9" name="Google Shape;1307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0" name="Google Shape;1308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1" name="Google Shape;1308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2" name="Google Shape;1308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3" name="Google Shape;1308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4" name="Google Shape;1308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5" name="Google Shape;1308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6" name="Google Shape;1308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7" name="Google Shape;1308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8" name="Google Shape;1308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9" name="Google Shape;1308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0" name="Google Shape;1309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1" name="Google Shape;1309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2" name="Google Shape;1309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3" name="Google Shape;1309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4" name="Google Shape;1309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5" name="Google Shape;1309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6" name="Google Shape;1309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7" name="Google Shape;1309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8" name="Google Shape;1309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9" name="Google Shape;1309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0" name="Google Shape;1310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1" name="Google Shape;1310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2" name="Google Shape;1310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3" name="Google Shape;1310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4" name="Google Shape;1310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5" name="Google Shape;13105;p22"/>
            <p:cNvGrpSpPr/>
            <p:nvPr/>
          </p:nvGrpSpPr>
          <p:grpSpPr>
            <a:xfrm>
              <a:off x="109200" y="187406"/>
              <a:ext cx="8925600" cy="33000"/>
              <a:chOff x="76200" y="76206"/>
              <a:chExt cx="8925600" cy="33000"/>
            </a:xfrm>
          </p:grpSpPr>
          <p:sp>
            <p:nvSpPr>
              <p:cNvPr id="13106" name="Google Shape;1310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7" name="Google Shape;1310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8" name="Google Shape;1310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9" name="Google Shape;1310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0" name="Google Shape;1311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1" name="Google Shape;1311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2" name="Google Shape;1311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3" name="Google Shape;1311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4" name="Google Shape;1311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5" name="Google Shape;1311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6" name="Google Shape;1311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7" name="Google Shape;1311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8" name="Google Shape;1311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9" name="Google Shape;1311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0" name="Google Shape;1312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1" name="Google Shape;1312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2" name="Google Shape;1312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3" name="Google Shape;1312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4" name="Google Shape;1312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5" name="Google Shape;1312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6" name="Google Shape;1312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7" name="Google Shape;1312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8" name="Google Shape;1312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9" name="Google Shape;1312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0" name="Google Shape;1313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1" name="Google Shape;1313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2" name="Google Shape;1313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3" name="Google Shape;1313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4" name="Google Shape;1313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5" name="Google Shape;1313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6" name="Google Shape;1313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7" name="Google Shape;1313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8" name="Google Shape;1313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9" name="Google Shape;1313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0" name="Google Shape;1314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1" name="Google Shape;1314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2" name="Google Shape;1314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3" name="Google Shape;1314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4" name="Google Shape;1314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5" name="Google Shape;1314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6" name="Google Shape;1314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7" name="Google Shape;1314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8" name="Google Shape;1314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9" name="Google Shape;1314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0" name="Google Shape;1315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1" name="Google Shape;1315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2" name="Google Shape;1315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3" name="Google Shape;1315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4" name="Google Shape;1315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5" name="Google Shape;1315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6" name="Google Shape;1315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7" name="Google Shape;1315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8" name="Google Shape;1315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9" name="Google Shape;1315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0" name="Google Shape;1316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1" name="Google Shape;1316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2" name="Google Shape;1316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3" name="Google Shape;1316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4" name="Google Shape;1316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5" name="Google Shape;1316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6" name="Google Shape;1316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7" name="Google Shape;1316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8" name="Google Shape;1316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9" name="Google Shape;1316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0" name="Google Shape;1317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1" name="Google Shape;1317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2" name="Google Shape;1317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3" name="Google Shape;1317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4" name="Google Shape;1317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5" name="Google Shape;1317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6" name="Google Shape;1317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7" name="Google Shape;1317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8" name="Google Shape;13178;p22"/>
            <p:cNvGrpSpPr/>
            <p:nvPr/>
          </p:nvGrpSpPr>
          <p:grpSpPr>
            <a:xfrm>
              <a:off x="109200" y="298606"/>
              <a:ext cx="8925600" cy="33000"/>
              <a:chOff x="76200" y="76206"/>
              <a:chExt cx="8925600" cy="33000"/>
            </a:xfrm>
          </p:grpSpPr>
          <p:sp>
            <p:nvSpPr>
              <p:cNvPr id="13179" name="Google Shape;1317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0" name="Google Shape;1318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1" name="Google Shape;1318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2" name="Google Shape;1318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3" name="Google Shape;1318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4" name="Google Shape;1318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5" name="Google Shape;1318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6" name="Google Shape;1318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7" name="Google Shape;1318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8" name="Google Shape;1318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9" name="Google Shape;1318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0" name="Google Shape;1319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1" name="Google Shape;1319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2" name="Google Shape;1319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3" name="Google Shape;1319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4" name="Google Shape;1319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5" name="Google Shape;1319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6" name="Google Shape;1319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7" name="Google Shape;1319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8" name="Google Shape;1319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9" name="Google Shape;1319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0" name="Google Shape;1320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1" name="Google Shape;1320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2" name="Google Shape;1320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3" name="Google Shape;1320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4" name="Google Shape;1320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5" name="Google Shape;1320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6" name="Google Shape;1320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7" name="Google Shape;1320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8" name="Google Shape;1320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9" name="Google Shape;1320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0" name="Google Shape;1321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1" name="Google Shape;1321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2" name="Google Shape;1321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3" name="Google Shape;1321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4" name="Google Shape;1321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5" name="Google Shape;1321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6" name="Google Shape;1321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7" name="Google Shape;1321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8" name="Google Shape;1321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9" name="Google Shape;1321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0" name="Google Shape;1322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1" name="Google Shape;1322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2" name="Google Shape;1322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3" name="Google Shape;1322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4" name="Google Shape;1322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5" name="Google Shape;1322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6" name="Google Shape;1322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7" name="Google Shape;1322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8" name="Google Shape;1322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9" name="Google Shape;1322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0" name="Google Shape;1323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1" name="Google Shape;1323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2" name="Google Shape;1323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3" name="Google Shape;1323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4" name="Google Shape;1323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5" name="Google Shape;1323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6" name="Google Shape;1323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7" name="Google Shape;1323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8" name="Google Shape;1323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9" name="Google Shape;1323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0" name="Google Shape;1324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1" name="Google Shape;1324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2" name="Google Shape;1324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3" name="Google Shape;1324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4" name="Google Shape;1324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5" name="Google Shape;1324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6" name="Google Shape;1324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7" name="Google Shape;1324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8" name="Google Shape;1324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9" name="Google Shape;1324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0" name="Google Shape;1325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1" name="Google Shape;13251;p22"/>
            <p:cNvGrpSpPr/>
            <p:nvPr/>
          </p:nvGrpSpPr>
          <p:grpSpPr>
            <a:xfrm>
              <a:off x="109200" y="409806"/>
              <a:ext cx="8925600" cy="33000"/>
              <a:chOff x="76200" y="76206"/>
              <a:chExt cx="8925600" cy="33000"/>
            </a:xfrm>
          </p:grpSpPr>
          <p:sp>
            <p:nvSpPr>
              <p:cNvPr id="13252" name="Google Shape;1325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3" name="Google Shape;1325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4" name="Google Shape;1325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5" name="Google Shape;1325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6" name="Google Shape;1325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7" name="Google Shape;1325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8" name="Google Shape;1325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9" name="Google Shape;1325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0" name="Google Shape;1326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1" name="Google Shape;1326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2" name="Google Shape;1326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3" name="Google Shape;1326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4" name="Google Shape;1326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5" name="Google Shape;1326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6" name="Google Shape;1326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7" name="Google Shape;1326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8" name="Google Shape;1326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9" name="Google Shape;1326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0" name="Google Shape;1327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1" name="Google Shape;1327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2" name="Google Shape;1327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3" name="Google Shape;1327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1" name="Google Shape;1328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2" name="Google Shape;1328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7" name="Google Shape;1329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8" name="Google Shape;1329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9" name="Google Shape;1329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0" name="Google Shape;1330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4" name="Google Shape;13324;p22"/>
            <p:cNvGrpSpPr/>
            <p:nvPr/>
          </p:nvGrpSpPr>
          <p:grpSpPr>
            <a:xfrm>
              <a:off x="109200" y="521006"/>
              <a:ext cx="8925600" cy="33000"/>
              <a:chOff x="76200" y="76206"/>
              <a:chExt cx="8925600" cy="33000"/>
            </a:xfrm>
          </p:grpSpPr>
          <p:sp>
            <p:nvSpPr>
              <p:cNvPr id="13325" name="Google Shape;1332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3" name="Google Shape;1334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4" name="Google Shape;1334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7" name="Google Shape;1338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8" name="Google Shape;1338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7" name="Google Shape;13397;p22"/>
            <p:cNvGrpSpPr/>
            <p:nvPr/>
          </p:nvGrpSpPr>
          <p:grpSpPr>
            <a:xfrm>
              <a:off x="109200" y="632206"/>
              <a:ext cx="8925600" cy="33000"/>
              <a:chOff x="76200" y="76206"/>
              <a:chExt cx="8925600" cy="33000"/>
            </a:xfrm>
          </p:grpSpPr>
          <p:sp>
            <p:nvSpPr>
              <p:cNvPr id="13398" name="Google Shape;1339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1" name="Google Shape;1343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2" name="Google Shape;1343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0" name="Google Shape;13470;p22"/>
            <p:cNvGrpSpPr/>
            <p:nvPr/>
          </p:nvGrpSpPr>
          <p:grpSpPr>
            <a:xfrm>
              <a:off x="109200" y="743406"/>
              <a:ext cx="8925600" cy="33000"/>
              <a:chOff x="76200" y="76206"/>
              <a:chExt cx="8925600" cy="33000"/>
            </a:xfrm>
          </p:grpSpPr>
          <p:sp>
            <p:nvSpPr>
              <p:cNvPr id="13471" name="Google Shape;1347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5" name="Google Shape;1347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6" name="Google Shape;1347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9" name="Google Shape;1351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0" name="Google Shape;1352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3" name="Google Shape;13543;p22"/>
            <p:cNvGrpSpPr/>
            <p:nvPr/>
          </p:nvGrpSpPr>
          <p:grpSpPr>
            <a:xfrm>
              <a:off x="109200" y="854606"/>
              <a:ext cx="8925600" cy="33000"/>
              <a:chOff x="76200" y="76206"/>
              <a:chExt cx="8925600" cy="33000"/>
            </a:xfrm>
          </p:grpSpPr>
          <p:sp>
            <p:nvSpPr>
              <p:cNvPr id="13544" name="Google Shape;1354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3" name="Google Shape;1356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4" name="Google Shape;1356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7" name="Google Shape;1360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8" name="Google Shape;1360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6" name="Google Shape;13616;p22"/>
            <p:cNvGrpSpPr/>
            <p:nvPr/>
          </p:nvGrpSpPr>
          <p:grpSpPr>
            <a:xfrm>
              <a:off x="109200" y="965806"/>
              <a:ext cx="8925600" cy="33000"/>
              <a:chOff x="76200" y="76206"/>
              <a:chExt cx="8925600" cy="33000"/>
            </a:xfrm>
          </p:grpSpPr>
          <p:sp>
            <p:nvSpPr>
              <p:cNvPr id="13617" name="Google Shape;1361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1" name="Google Shape;1365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2" name="Google Shape;1365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9" name="Google Shape;13689;p22"/>
            <p:cNvGrpSpPr/>
            <p:nvPr/>
          </p:nvGrpSpPr>
          <p:grpSpPr>
            <a:xfrm>
              <a:off x="109200" y="1077006"/>
              <a:ext cx="8925600" cy="33000"/>
              <a:chOff x="76200" y="76206"/>
              <a:chExt cx="8925600" cy="33000"/>
            </a:xfrm>
          </p:grpSpPr>
          <p:sp>
            <p:nvSpPr>
              <p:cNvPr id="13690" name="Google Shape;1369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5" name="Google Shape;1369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6" name="Google Shape;1369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7" name="Google Shape;1369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4" name="Google Shape;1372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5" name="Google Shape;1372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2" name="Google Shape;1375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3" name="Google Shape;1375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2" name="Google Shape;13762;p22"/>
            <p:cNvGrpSpPr/>
            <p:nvPr/>
          </p:nvGrpSpPr>
          <p:grpSpPr>
            <a:xfrm>
              <a:off x="109200" y="1188206"/>
              <a:ext cx="8925600" cy="33000"/>
              <a:chOff x="76200" y="76206"/>
              <a:chExt cx="8925600" cy="33000"/>
            </a:xfrm>
          </p:grpSpPr>
          <p:sp>
            <p:nvSpPr>
              <p:cNvPr id="13763" name="Google Shape;1376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0" name="Google Shape;1378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1" name="Google Shape;1378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6" name="Google Shape;1379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7" name="Google Shape;1379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2" name="Google Shape;1381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3" name="Google Shape;1381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4" name="Google Shape;1381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5" name="Google Shape;1381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6" name="Google Shape;1381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7" name="Google Shape;1381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8" name="Google Shape;1381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9" name="Google Shape;1381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0" name="Google Shape;1382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1" name="Google Shape;1382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6" name="Google Shape;1382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7" name="Google Shape;1382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8" name="Google Shape;1382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9" name="Google Shape;1382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5" name="Google Shape;13835;p22"/>
            <p:cNvGrpSpPr/>
            <p:nvPr/>
          </p:nvGrpSpPr>
          <p:grpSpPr>
            <a:xfrm>
              <a:off x="109200" y="1299406"/>
              <a:ext cx="8925600" cy="33000"/>
              <a:chOff x="76200" y="76206"/>
              <a:chExt cx="8925600" cy="33000"/>
            </a:xfrm>
          </p:grpSpPr>
          <p:sp>
            <p:nvSpPr>
              <p:cNvPr id="13836" name="Google Shape;1383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2" name="Google Shape;1385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3" name="Google Shape;1385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9" name="Google Shape;1386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0" name="Google Shape;1387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1" name="Google Shape;1387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2" name="Google Shape;1387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3" name="Google Shape;1387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4" name="Google Shape;1387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5" name="Google Shape;1387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8" name="Google Shape;13908;p22"/>
            <p:cNvGrpSpPr/>
            <p:nvPr/>
          </p:nvGrpSpPr>
          <p:grpSpPr>
            <a:xfrm>
              <a:off x="109200" y="1410606"/>
              <a:ext cx="8925600" cy="33000"/>
              <a:chOff x="76200" y="76206"/>
              <a:chExt cx="8925600" cy="33000"/>
            </a:xfrm>
          </p:grpSpPr>
          <p:sp>
            <p:nvSpPr>
              <p:cNvPr id="13909" name="Google Shape;1390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8" name="Google Shape;1391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9" name="Google Shape;1391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2" name="Google Shape;1396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3" name="Google Shape;1396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1" name="Google Shape;13981;p22"/>
            <p:cNvGrpSpPr/>
            <p:nvPr/>
          </p:nvGrpSpPr>
          <p:grpSpPr>
            <a:xfrm>
              <a:off x="109200" y="1521806"/>
              <a:ext cx="8925600" cy="33000"/>
              <a:chOff x="76200" y="76206"/>
              <a:chExt cx="8925600" cy="33000"/>
            </a:xfrm>
          </p:grpSpPr>
          <p:sp>
            <p:nvSpPr>
              <p:cNvPr id="13982" name="Google Shape;1398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6" name="Google Shape;1400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7" name="Google Shape;1400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0" name="Google Shape;1405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1" name="Google Shape;1405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4" name="Google Shape;14054;p22"/>
            <p:cNvGrpSpPr/>
            <p:nvPr/>
          </p:nvGrpSpPr>
          <p:grpSpPr>
            <a:xfrm>
              <a:off x="109200" y="1633006"/>
              <a:ext cx="8925600" cy="33000"/>
              <a:chOff x="76200" y="76206"/>
              <a:chExt cx="8925600" cy="33000"/>
            </a:xfrm>
          </p:grpSpPr>
          <p:sp>
            <p:nvSpPr>
              <p:cNvPr id="14055" name="Google Shape;1405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4" name="Google Shape;1409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5" name="Google Shape;1409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27" name="Google Shape;14127;p22"/>
            <p:cNvGrpSpPr/>
            <p:nvPr/>
          </p:nvGrpSpPr>
          <p:grpSpPr>
            <a:xfrm>
              <a:off x="109200" y="1744206"/>
              <a:ext cx="8925600" cy="33000"/>
              <a:chOff x="76200" y="76206"/>
              <a:chExt cx="8925600" cy="33000"/>
            </a:xfrm>
          </p:grpSpPr>
          <p:sp>
            <p:nvSpPr>
              <p:cNvPr id="14128" name="Google Shape;1412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8" name="Google Shape;1413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9" name="Google Shape;1413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2" name="Google Shape;1418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3" name="Google Shape;1418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0" name="Google Shape;14200;p22"/>
            <p:cNvGrpSpPr/>
            <p:nvPr/>
          </p:nvGrpSpPr>
          <p:grpSpPr>
            <a:xfrm>
              <a:off x="109200" y="1855406"/>
              <a:ext cx="8925600" cy="33000"/>
              <a:chOff x="76200" y="76206"/>
              <a:chExt cx="8925600" cy="33000"/>
            </a:xfrm>
          </p:grpSpPr>
          <p:sp>
            <p:nvSpPr>
              <p:cNvPr id="14201" name="Google Shape;1420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6" name="Google Shape;1422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7" name="Google Shape;1422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0" name="Google Shape;1427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1" name="Google Shape;1427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2" name="Google Shape;1427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3" name="Google Shape;14273;p22"/>
            <p:cNvGrpSpPr/>
            <p:nvPr/>
          </p:nvGrpSpPr>
          <p:grpSpPr>
            <a:xfrm>
              <a:off x="109200" y="1966606"/>
              <a:ext cx="8925600" cy="33000"/>
              <a:chOff x="76200" y="76206"/>
              <a:chExt cx="8925600" cy="33000"/>
            </a:xfrm>
          </p:grpSpPr>
          <p:sp>
            <p:nvSpPr>
              <p:cNvPr id="14274" name="Google Shape;1427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5" name="Google Shape;1427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6" name="Google Shape;1427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7" name="Google Shape;1427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2" name="Google Shape;1428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3" name="Google Shape;1428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4" name="Google Shape;1428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5" name="Google Shape;1428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2" name="Google Shape;1431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3" name="Google Shape;1431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4" name="Google Shape;1431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5" name="Google Shape;1431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6" name="Google Shape;1431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7" name="Google Shape;1431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2" name="Google Shape;1432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3" name="Google Shape;1432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4" name="Google Shape;1432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5" name="Google Shape;1432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6" name="Google Shape;1432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7" name="Google Shape;1432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8" name="Google Shape;1432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9" name="Google Shape;1432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0" name="Google Shape;1433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1" name="Google Shape;1433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5" name="Google Shape;1433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6" name="Google Shape;1433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7" name="Google Shape;1433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8" name="Google Shape;1433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2" name="Google Shape;1434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3" name="Google Shape;1434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4" name="Google Shape;1434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5" name="Google Shape;1434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6" name="Google Shape;14346;p22"/>
            <p:cNvGrpSpPr/>
            <p:nvPr/>
          </p:nvGrpSpPr>
          <p:grpSpPr>
            <a:xfrm>
              <a:off x="109200" y="2077806"/>
              <a:ext cx="8925600" cy="33000"/>
              <a:chOff x="76200" y="76206"/>
              <a:chExt cx="8925600" cy="33000"/>
            </a:xfrm>
          </p:grpSpPr>
          <p:sp>
            <p:nvSpPr>
              <p:cNvPr id="14347" name="Google Shape;1434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9" name="Google Shape;1434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0" name="Google Shape;1435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1" name="Google Shape;1435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2" name="Google Shape;1435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6" name="Google Shape;1435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7" name="Google Shape;1435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8" name="Google Shape;1435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9" name="Google Shape;1435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0" name="Google Shape;1436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1" name="Google Shape;1436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2" name="Google Shape;1436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3" name="Google Shape;1436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4" name="Google Shape;1436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5" name="Google Shape;1436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6" name="Google Shape;1436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7" name="Google Shape;1436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8" name="Google Shape;1436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9" name="Google Shape;1436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0" name="Google Shape;1437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1" name="Google Shape;1437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2" name="Google Shape;1437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3" name="Google Shape;1437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4" name="Google Shape;1437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5" name="Google Shape;1437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6" name="Google Shape;1437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0" name="Google Shape;1438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1" name="Google Shape;1438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2" name="Google Shape;1438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3" name="Google Shape;1438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4" name="Google Shape;1438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5" name="Google Shape;1438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6" name="Google Shape;1438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7" name="Google Shape;1438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8" name="Google Shape;1438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9" name="Google Shape;1438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0" name="Google Shape;1439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9" name="Google Shape;14419;p22"/>
            <p:cNvGrpSpPr/>
            <p:nvPr/>
          </p:nvGrpSpPr>
          <p:grpSpPr>
            <a:xfrm>
              <a:off x="109200" y="2189006"/>
              <a:ext cx="8925600" cy="33000"/>
              <a:chOff x="76200" y="76206"/>
              <a:chExt cx="8925600" cy="33000"/>
            </a:xfrm>
          </p:grpSpPr>
          <p:sp>
            <p:nvSpPr>
              <p:cNvPr id="14420" name="Google Shape;1442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5" name="Google Shape;1442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6" name="Google Shape;1442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4" name="Google Shape;1444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5" name="Google Shape;1444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6" name="Google Shape;1444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7" name="Google Shape;1444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8" name="Google Shape;1444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9" name="Google Shape;1444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0" name="Google Shape;1445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1" name="Google Shape;1445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2" name="Google Shape;1445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3" name="Google Shape;1445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4" name="Google Shape;1445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5" name="Google Shape;1445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6" name="Google Shape;1445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0" name="Google Shape;1446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1" name="Google Shape;1446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2" name="Google Shape;1446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3" name="Google Shape;1446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7" name="Google Shape;1446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8" name="Google Shape;1446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2" name="Google Shape;1447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3" name="Google Shape;1447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2" name="Google Shape;14492;p22"/>
            <p:cNvGrpSpPr/>
            <p:nvPr/>
          </p:nvGrpSpPr>
          <p:grpSpPr>
            <a:xfrm>
              <a:off x="109200" y="2300206"/>
              <a:ext cx="8925600" cy="33000"/>
              <a:chOff x="76200" y="76206"/>
              <a:chExt cx="8925600" cy="33000"/>
            </a:xfrm>
          </p:grpSpPr>
          <p:sp>
            <p:nvSpPr>
              <p:cNvPr id="14493" name="Google Shape;1449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8" name="Google Shape;1449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9" name="Google Shape;1449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1" name="Google Shape;1450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2" name="Google Shape;1450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3" name="Google Shape;1450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4" name="Google Shape;1450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5" name="Google Shape;1450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9" name="Google Shape;1450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0" name="Google Shape;1451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9" name="Google Shape;1451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0" name="Google Shape;1452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1" name="Google Shape;1452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2" name="Google Shape;1452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3" name="Google Shape;1452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4" name="Google Shape;1452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5" name="Google Shape;1452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6" name="Google Shape;1452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7" name="Google Shape;1452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0" name="Google Shape;1453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1" name="Google Shape;1453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2" name="Google Shape;1453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3" name="Google Shape;1453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4" name="Google Shape;1453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5" name="Google Shape;1453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6" name="Google Shape;1453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7" name="Google Shape;1453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8" name="Google Shape;1453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9" name="Google Shape;1453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0" name="Google Shape;1454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1" name="Google Shape;1454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2" name="Google Shape;1454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3" name="Google Shape;1454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4" name="Google Shape;1454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5" name="Google Shape;1454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6" name="Google Shape;1454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0" name="Google Shape;1455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1" name="Google Shape;1455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2" name="Google Shape;1455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3" name="Google Shape;1455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4" name="Google Shape;1455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5" name="Google Shape;1455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6" name="Google Shape;1455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7" name="Google Shape;1455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8" name="Google Shape;1455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9" name="Google Shape;1455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0" name="Google Shape;1456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1" name="Google Shape;1456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2" name="Google Shape;1456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3" name="Google Shape;1456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4" name="Google Shape;1456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5" name="Google Shape;14565;p22"/>
            <p:cNvGrpSpPr/>
            <p:nvPr/>
          </p:nvGrpSpPr>
          <p:grpSpPr>
            <a:xfrm>
              <a:off x="109200" y="2411406"/>
              <a:ext cx="8925600" cy="33000"/>
              <a:chOff x="76200" y="76206"/>
              <a:chExt cx="8925600" cy="33000"/>
            </a:xfrm>
          </p:grpSpPr>
          <p:sp>
            <p:nvSpPr>
              <p:cNvPr id="14566" name="Google Shape;1456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7" name="Google Shape;1456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8" name="Google Shape;1456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9" name="Google Shape;1456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0" name="Google Shape;1457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1" name="Google Shape;1457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2" name="Google Shape;1457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6" name="Google Shape;1457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7" name="Google Shape;1457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8" name="Google Shape;1457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9" name="Google Shape;1457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3" name="Google Shape;1458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4" name="Google Shape;1458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5" name="Google Shape;1458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6" name="Google Shape;1458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7" name="Google Shape;1458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8" name="Google Shape;1458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9" name="Google Shape;1458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0" name="Google Shape;1459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1" name="Google Shape;1459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2" name="Google Shape;1459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3" name="Google Shape;1459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4" name="Google Shape;1459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5" name="Google Shape;1459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6" name="Google Shape;1459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7" name="Google Shape;1459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8" name="Google Shape;1459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9" name="Google Shape;1459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0" name="Google Shape;1460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1" name="Google Shape;1460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2" name="Google Shape;1460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3" name="Google Shape;1460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4" name="Google Shape;1460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5" name="Google Shape;1460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6" name="Google Shape;1460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7" name="Google Shape;1460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8" name="Google Shape;1460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9" name="Google Shape;1460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0" name="Google Shape;1461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1" name="Google Shape;1461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2" name="Google Shape;1461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3" name="Google Shape;1461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4" name="Google Shape;1461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5" name="Google Shape;1461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6" name="Google Shape;1461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7" name="Google Shape;1461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8" name="Google Shape;1461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9" name="Google Shape;1461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0" name="Google Shape;1462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1" name="Google Shape;1462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2" name="Google Shape;1462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3" name="Google Shape;1462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4" name="Google Shape;1462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5" name="Google Shape;1462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6" name="Google Shape;1462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7" name="Google Shape;1462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8" name="Google Shape;1462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9" name="Google Shape;1462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0" name="Google Shape;1463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1" name="Google Shape;1463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2" name="Google Shape;1463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3" name="Google Shape;1463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4" name="Google Shape;1463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5" name="Google Shape;1463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6" name="Google Shape;1463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7" name="Google Shape;1463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8" name="Google Shape;14638;p22"/>
            <p:cNvGrpSpPr/>
            <p:nvPr/>
          </p:nvGrpSpPr>
          <p:grpSpPr>
            <a:xfrm>
              <a:off x="109200" y="2522606"/>
              <a:ext cx="8925600" cy="33000"/>
              <a:chOff x="76200" y="76206"/>
              <a:chExt cx="8925600" cy="33000"/>
            </a:xfrm>
          </p:grpSpPr>
          <p:sp>
            <p:nvSpPr>
              <p:cNvPr id="14639" name="Google Shape;1463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0" name="Google Shape;1464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1" name="Google Shape;1464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2" name="Google Shape;1464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3" name="Google Shape;1464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4" name="Google Shape;1464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5" name="Google Shape;1464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6" name="Google Shape;1464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7" name="Google Shape;1464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8" name="Google Shape;1464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9" name="Google Shape;1464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0" name="Google Shape;1465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1" name="Google Shape;1465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2" name="Google Shape;1465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3" name="Google Shape;1465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4" name="Google Shape;1465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5" name="Google Shape;1465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6" name="Google Shape;1465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7" name="Google Shape;1465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8" name="Google Shape;1465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9" name="Google Shape;1465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0" name="Google Shape;1466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1" name="Google Shape;1466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2" name="Google Shape;1466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3" name="Google Shape;1466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4" name="Google Shape;1466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5" name="Google Shape;1466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6" name="Google Shape;1466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7" name="Google Shape;1466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8" name="Google Shape;1466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9" name="Google Shape;1466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0" name="Google Shape;1467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1" name="Google Shape;1467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2" name="Google Shape;1467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3" name="Google Shape;1467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4" name="Google Shape;1467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5" name="Google Shape;1467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6" name="Google Shape;1467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7" name="Google Shape;1467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8" name="Google Shape;1467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9" name="Google Shape;1467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0" name="Google Shape;1468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1" name="Google Shape;1468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2" name="Google Shape;1468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3" name="Google Shape;1468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4" name="Google Shape;1468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5" name="Google Shape;1468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6" name="Google Shape;1468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7" name="Google Shape;1468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8" name="Google Shape;1468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9" name="Google Shape;1468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0" name="Google Shape;1469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1" name="Google Shape;1469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2" name="Google Shape;1469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3" name="Google Shape;1469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4" name="Google Shape;1469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5" name="Google Shape;1469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6" name="Google Shape;1469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7" name="Google Shape;1469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8" name="Google Shape;1469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9" name="Google Shape;1469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0" name="Google Shape;1470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1" name="Google Shape;1470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2" name="Google Shape;1470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3" name="Google Shape;1470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4" name="Google Shape;1470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5" name="Google Shape;1470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6" name="Google Shape;1470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7" name="Google Shape;1470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8" name="Google Shape;1470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9" name="Google Shape;1470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0" name="Google Shape;1471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1" name="Google Shape;14711;p22"/>
            <p:cNvGrpSpPr/>
            <p:nvPr/>
          </p:nvGrpSpPr>
          <p:grpSpPr>
            <a:xfrm>
              <a:off x="109200" y="2633806"/>
              <a:ext cx="8925600" cy="33000"/>
              <a:chOff x="76200" y="76206"/>
              <a:chExt cx="8925600" cy="33000"/>
            </a:xfrm>
          </p:grpSpPr>
          <p:sp>
            <p:nvSpPr>
              <p:cNvPr id="14712" name="Google Shape;1471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4" name="Google Shape;1471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5" name="Google Shape;1471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6" name="Google Shape;1471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7" name="Google Shape;1471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8" name="Google Shape;1471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9" name="Google Shape;1471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0" name="Google Shape;1472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1" name="Google Shape;1472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2" name="Google Shape;1472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3" name="Google Shape;1472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4" name="Google Shape;1472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5" name="Google Shape;1472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6" name="Google Shape;1472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7" name="Google Shape;1472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8" name="Google Shape;1472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9" name="Google Shape;1472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0" name="Google Shape;1473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1" name="Google Shape;1473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2" name="Google Shape;1473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3" name="Google Shape;1473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4" name="Google Shape;1473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5" name="Google Shape;1473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6" name="Google Shape;1473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7" name="Google Shape;1473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8" name="Google Shape;1473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9" name="Google Shape;1473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0" name="Google Shape;1474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1" name="Google Shape;1474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2" name="Google Shape;1474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3" name="Google Shape;1474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4" name="Google Shape;1474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5" name="Google Shape;1474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6" name="Google Shape;1474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7" name="Google Shape;1474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8" name="Google Shape;1474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9" name="Google Shape;1474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0" name="Google Shape;1475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1" name="Google Shape;1475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2" name="Google Shape;1475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3" name="Google Shape;1475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4" name="Google Shape;1475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5" name="Google Shape;1475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6" name="Google Shape;1475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7" name="Google Shape;1475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8" name="Google Shape;1475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9" name="Google Shape;1475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0" name="Google Shape;1476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1" name="Google Shape;1476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2" name="Google Shape;1476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3" name="Google Shape;1476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4" name="Google Shape;1476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5" name="Google Shape;1476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6" name="Google Shape;1476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7" name="Google Shape;1476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8" name="Google Shape;1476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9" name="Google Shape;1476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0" name="Google Shape;1477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1" name="Google Shape;1477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2" name="Google Shape;1477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3" name="Google Shape;1477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4" name="Google Shape;1477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5" name="Google Shape;1477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6" name="Google Shape;1477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7" name="Google Shape;1477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8" name="Google Shape;1477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9" name="Google Shape;1477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0" name="Google Shape;1478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1" name="Google Shape;1478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2" name="Google Shape;1478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3" name="Google Shape;1478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4" name="Google Shape;14784;p22"/>
            <p:cNvGrpSpPr/>
            <p:nvPr/>
          </p:nvGrpSpPr>
          <p:grpSpPr>
            <a:xfrm>
              <a:off x="109200" y="2745006"/>
              <a:ext cx="8925600" cy="33000"/>
              <a:chOff x="76200" y="76206"/>
              <a:chExt cx="8925600" cy="33000"/>
            </a:xfrm>
          </p:grpSpPr>
          <p:sp>
            <p:nvSpPr>
              <p:cNvPr id="14785" name="Google Shape;1478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6" name="Google Shape;1478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7" name="Google Shape;1478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8" name="Google Shape;1478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9" name="Google Shape;1478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0" name="Google Shape;1479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1" name="Google Shape;1479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2" name="Google Shape;1479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3" name="Google Shape;1479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4" name="Google Shape;1479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5" name="Google Shape;1479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6" name="Google Shape;1479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7" name="Google Shape;1479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8" name="Google Shape;1479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9" name="Google Shape;1479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0" name="Google Shape;1480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1" name="Google Shape;1480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2" name="Google Shape;1480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3" name="Google Shape;1480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4" name="Google Shape;1480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5" name="Google Shape;1480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6" name="Google Shape;1480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7" name="Google Shape;1480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8" name="Google Shape;1480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9" name="Google Shape;1480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0" name="Google Shape;1481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1" name="Google Shape;1481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2" name="Google Shape;1481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3" name="Google Shape;1481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4" name="Google Shape;1481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5" name="Google Shape;1481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6" name="Google Shape;1481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7" name="Google Shape;1481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8" name="Google Shape;1481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9" name="Google Shape;1481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0" name="Google Shape;1482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1" name="Google Shape;1482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2" name="Google Shape;1482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3" name="Google Shape;1482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4" name="Google Shape;1482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5" name="Google Shape;1482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6" name="Google Shape;1482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7" name="Google Shape;1482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8" name="Google Shape;1482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9" name="Google Shape;1482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0" name="Google Shape;1483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1" name="Google Shape;1483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2" name="Google Shape;1483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3" name="Google Shape;1483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4" name="Google Shape;1483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5" name="Google Shape;1483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6" name="Google Shape;1483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7" name="Google Shape;1483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8" name="Google Shape;1483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9" name="Google Shape;1483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0" name="Google Shape;1484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1" name="Google Shape;1484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2" name="Google Shape;1484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3" name="Google Shape;1484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4" name="Google Shape;1484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5" name="Google Shape;1484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6" name="Google Shape;1484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7" name="Google Shape;1484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8" name="Google Shape;1484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9" name="Google Shape;1484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0" name="Google Shape;1485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1" name="Google Shape;1485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2" name="Google Shape;1485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3" name="Google Shape;1485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4" name="Google Shape;1485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5" name="Google Shape;1485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6" name="Google Shape;1485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7" name="Google Shape;14857;p22"/>
            <p:cNvGrpSpPr/>
            <p:nvPr/>
          </p:nvGrpSpPr>
          <p:grpSpPr>
            <a:xfrm>
              <a:off x="109200" y="2856206"/>
              <a:ext cx="8925600" cy="33000"/>
              <a:chOff x="76200" y="76206"/>
              <a:chExt cx="8925600" cy="33000"/>
            </a:xfrm>
          </p:grpSpPr>
          <p:sp>
            <p:nvSpPr>
              <p:cNvPr id="14858" name="Google Shape;1485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9" name="Google Shape;1485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0" name="Google Shape;1486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1" name="Google Shape;1486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2" name="Google Shape;1486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3" name="Google Shape;1486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4" name="Google Shape;1486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5" name="Google Shape;1486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6" name="Google Shape;1486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7" name="Google Shape;1486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8" name="Google Shape;1486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9" name="Google Shape;1486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0" name="Google Shape;1487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1" name="Google Shape;1487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2" name="Google Shape;1487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3" name="Google Shape;1487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4" name="Google Shape;1487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5" name="Google Shape;1487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6" name="Google Shape;1487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7" name="Google Shape;1487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8" name="Google Shape;1487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9" name="Google Shape;1487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0" name="Google Shape;1488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1" name="Google Shape;1488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2" name="Google Shape;1488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3" name="Google Shape;1488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4" name="Google Shape;1488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5" name="Google Shape;1488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6" name="Google Shape;1488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7" name="Google Shape;1488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8" name="Google Shape;1488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9" name="Google Shape;1488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0" name="Google Shape;1489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1" name="Google Shape;1489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2" name="Google Shape;1489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3" name="Google Shape;1489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4" name="Google Shape;1489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5" name="Google Shape;1489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6" name="Google Shape;1489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7" name="Google Shape;1489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8" name="Google Shape;1489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9" name="Google Shape;1489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0" name="Google Shape;1490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1" name="Google Shape;1490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2" name="Google Shape;1490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3" name="Google Shape;1490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4" name="Google Shape;1490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5" name="Google Shape;1490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6" name="Google Shape;1490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7" name="Google Shape;1490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8" name="Google Shape;1490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9" name="Google Shape;1490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0" name="Google Shape;1491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1" name="Google Shape;1491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2" name="Google Shape;1491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3" name="Google Shape;1491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4" name="Google Shape;1491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5" name="Google Shape;1491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6" name="Google Shape;1491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7" name="Google Shape;1491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8" name="Google Shape;1491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9" name="Google Shape;1491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0" name="Google Shape;1492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1" name="Google Shape;1492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2" name="Google Shape;1492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3" name="Google Shape;1492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4" name="Google Shape;1492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5" name="Google Shape;1492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6" name="Google Shape;1492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7" name="Google Shape;1492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8" name="Google Shape;1492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9" name="Google Shape;1492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0" name="Google Shape;14930;p22"/>
            <p:cNvGrpSpPr/>
            <p:nvPr/>
          </p:nvGrpSpPr>
          <p:grpSpPr>
            <a:xfrm>
              <a:off x="109200" y="2967406"/>
              <a:ext cx="8925600" cy="33000"/>
              <a:chOff x="76200" y="76206"/>
              <a:chExt cx="8925600" cy="33000"/>
            </a:xfrm>
          </p:grpSpPr>
          <p:sp>
            <p:nvSpPr>
              <p:cNvPr id="14931" name="Google Shape;1493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2" name="Google Shape;1493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3" name="Google Shape;1493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4" name="Google Shape;1493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5" name="Google Shape;1493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6" name="Google Shape;1493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7" name="Google Shape;1493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8" name="Google Shape;1493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9" name="Google Shape;1493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0" name="Google Shape;1494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1" name="Google Shape;1494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2" name="Google Shape;1494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3" name="Google Shape;1494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4" name="Google Shape;1494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5" name="Google Shape;1494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6" name="Google Shape;1494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7" name="Google Shape;1494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8" name="Google Shape;1494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9" name="Google Shape;1494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0" name="Google Shape;1495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1" name="Google Shape;1495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2" name="Google Shape;1495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3" name="Google Shape;1495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4" name="Google Shape;1495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5" name="Google Shape;1495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6" name="Google Shape;1495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7" name="Google Shape;1495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8" name="Google Shape;1495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9" name="Google Shape;1495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0" name="Google Shape;1496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1" name="Google Shape;1496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2" name="Google Shape;1496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3" name="Google Shape;1496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4" name="Google Shape;1496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5" name="Google Shape;1496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6" name="Google Shape;1496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7" name="Google Shape;1496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8" name="Google Shape;1496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9" name="Google Shape;1496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0" name="Google Shape;1497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1" name="Google Shape;1497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2" name="Google Shape;1497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3" name="Google Shape;1497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4" name="Google Shape;1497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5" name="Google Shape;1497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6" name="Google Shape;1497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7" name="Google Shape;1497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8" name="Google Shape;1497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9" name="Google Shape;1497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0" name="Google Shape;1498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1" name="Google Shape;1498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2" name="Google Shape;1498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3" name="Google Shape;1498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4" name="Google Shape;1498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5" name="Google Shape;1498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6" name="Google Shape;1498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7" name="Google Shape;1498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8" name="Google Shape;1498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9" name="Google Shape;1498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0" name="Google Shape;1499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1" name="Google Shape;1499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2" name="Google Shape;1499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3" name="Google Shape;1499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4" name="Google Shape;1499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5" name="Google Shape;1499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6" name="Google Shape;1499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7" name="Google Shape;1499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8" name="Google Shape;1499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9" name="Google Shape;1499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0" name="Google Shape;1500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1" name="Google Shape;1500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2" name="Google Shape;1500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3" name="Google Shape;15003;p22"/>
            <p:cNvGrpSpPr/>
            <p:nvPr/>
          </p:nvGrpSpPr>
          <p:grpSpPr>
            <a:xfrm>
              <a:off x="109200" y="3078606"/>
              <a:ext cx="8925600" cy="33000"/>
              <a:chOff x="76200" y="76206"/>
              <a:chExt cx="8925600" cy="33000"/>
            </a:xfrm>
          </p:grpSpPr>
          <p:sp>
            <p:nvSpPr>
              <p:cNvPr id="15004" name="Google Shape;1500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5" name="Google Shape;1500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6" name="Google Shape;1500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7" name="Google Shape;1500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8" name="Google Shape;1500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9" name="Google Shape;1500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0" name="Google Shape;1501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1" name="Google Shape;1501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2" name="Google Shape;1501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3" name="Google Shape;1501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4" name="Google Shape;1501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5" name="Google Shape;1501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6" name="Google Shape;1501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7" name="Google Shape;1501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8" name="Google Shape;1501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9" name="Google Shape;1501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0" name="Google Shape;1502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1" name="Google Shape;1502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2" name="Google Shape;1502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3" name="Google Shape;1502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4" name="Google Shape;1502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5" name="Google Shape;1502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6" name="Google Shape;1502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7" name="Google Shape;1502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8" name="Google Shape;1502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9" name="Google Shape;1502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0" name="Google Shape;1503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1" name="Google Shape;1503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2" name="Google Shape;1503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3" name="Google Shape;1503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4" name="Google Shape;1503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5" name="Google Shape;1503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6" name="Google Shape;1503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7" name="Google Shape;1503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8" name="Google Shape;1503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9" name="Google Shape;1503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0" name="Google Shape;1504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1" name="Google Shape;1504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2" name="Google Shape;1504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3" name="Google Shape;1504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4" name="Google Shape;1504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5" name="Google Shape;1504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6" name="Google Shape;1504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7" name="Google Shape;1504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8" name="Google Shape;1504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9" name="Google Shape;1504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0" name="Google Shape;1505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1" name="Google Shape;1505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2" name="Google Shape;1505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3" name="Google Shape;1505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4" name="Google Shape;1505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5" name="Google Shape;1505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6" name="Google Shape;1505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7" name="Google Shape;1505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8" name="Google Shape;1505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9" name="Google Shape;1505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0" name="Google Shape;1506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1" name="Google Shape;1506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2" name="Google Shape;1506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3" name="Google Shape;1506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4" name="Google Shape;1506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5" name="Google Shape;1506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6" name="Google Shape;1506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7" name="Google Shape;1506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8" name="Google Shape;1506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9" name="Google Shape;1506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0" name="Google Shape;1507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1" name="Google Shape;1507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2" name="Google Shape;1507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3" name="Google Shape;1507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4" name="Google Shape;1507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5" name="Google Shape;1507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6" name="Google Shape;15076;p22"/>
            <p:cNvGrpSpPr/>
            <p:nvPr/>
          </p:nvGrpSpPr>
          <p:grpSpPr>
            <a:xfrm>
              <a:off x="109200" y="3189806"/>
              <a:ext cx="8925600" cy="33000"/>
              <a:chOff x="76200" y="76206"/>
              <a:chExt cx="8925600" cy="33000"/>
            </a:xfrm>
          </p:grpSpPr>
          <p:sp>
            <p:nvSpPr>
              <p:cNvPr id="15077" name="Google Shape;1507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8" name="Google Shape;1507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9" name="Google Shape;1507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0" name="Google Shape;1508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1" name="Google Shape;1508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2" name="Google Shape;1508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3" name="Google Shape;1508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4" name="Google Shape;1508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5" name="Google Shape;1508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6" name="Google Shape;1508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7" name="Google Shape;1508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8" name="Google Shape;1508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9" name="Google Shape;1508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0" name="Google Shape;1509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1" name="Google Shape;1509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2" name="Google Shape;1509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3" name="Google Shape;1509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4" name="Google Shape;1509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5" name="Google Shape;1509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6" name="Google Shape;1509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7" name="Google Shape;1509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8" name="Google Shape;1509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9" name="Google Shape;1509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0" name="Google Shape;1510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1" name="Google Shape;1510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2" name="Google Shape;1510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3" name="Google Shape;1510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4" name="Google Shape;1510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5" name="Google Shape;1510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6" name="Google Shape;1510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7" name="Google Shape;1510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8" name="Google Shape;1510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9" name="Google Shape;1510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0" name="Google Shape;1511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1" name="Google Shape;1511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2" name="Google Shape;1511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3" name="Google Shape;1511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4" name="Google Shape;1511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5" name="Google Shape;1511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6" name="Google Shape;1511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7" name="Google Shape;1511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8" name="Google Shape;1511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9" name="Google Shape;1511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0" name="Google Shape;1512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1" name="Google Shape;1512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2" name="Google Shape;1512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3" name="Google Shape;1512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4" name="Google Shape;1512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5" name="Google Shape;1512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6" name="Google Shape;1512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7" name="Google Shape;1512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8" name="Google Shape;1512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9" name="Google Shape;1512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0" name="Google Shape;1513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1" name="Google Shape;1513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2" name="Google Shape;1513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3" name="Google Shape;1513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4" name="Google Shape;1513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5" name="Google Shape;1513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6" name="Google Shape;1513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7" name="Google Shape;1513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8" name="Google Shape;1513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9" name="Google Shape;1513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0" name="Google Shape;1514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1" name="Google Shape;1514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2" name="Google Shape;1514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3" name="Google Shape;1514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4" name="Google Shape;1514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5" name="Google Shape;1514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6" name="Google Shape;1514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7" name="Google Shape;1514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8" name="Google Shape;1514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9" name="Google Shape;15149;p22"/>
            <p:cNvGrpSpPr/>
            <p:nvPr/>
          </p:nvGrpSpPr>
          <p:grpSpPr>
            <a:xfrm>
              <a:off x="109200" y="3301006"/>
              <a:ext cx="8925600" cy="33000"/>
              <a:chOff x="76200" y="76206"/>
              <a:chExt cx="8925600" cy="33000"/>
            </a:xfrm>
          </p:grpSpPr>
          <p:sp>
            <p:nvSpPr>
              <p:cNvPr id="15150" name="Google Shape;15150;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1" name="Google Shape;15151;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2" name="Google Shape;15152;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3" name="Google Shape;15153;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4" name="Google Shape;15154;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5" name="Google Shape;15155;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6" name="Google Shape;15156;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7" name="Google Shape;15157;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8" name="Google Shape;15158;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9" name="Google Shape;15159;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0" name="Google Shape;15160;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1" name="Google Shape;15161;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2" name="Google Shape;15162;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3" name="Google Shape;15163;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4" name="Google Shape;15164;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5" name="Google Shape;15165;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6" name="Google Shape;15166;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7" name="Google Shape;15167;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8" name="Google Shape;15168;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9" name="Google Shape;15169;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0" name="Google Shape;15170;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1" name="Google Shape;15171;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2" name="Google Shape;15172;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3" name="Google Shape;15173;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4" name="Google Shape;15174;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5" name="Google Shape;15175;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6" name="Google Shape;15176;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7" name="Google Shape;15177;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8" name="Google Shape;15178;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9" name="Google Shape;15179;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0" name="Google Shape;15180;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1" name="Google Shape;15181;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2" name="Google Shape;15182;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3" name="Google Shape;15183;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4" name="Google Shape;15184;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5" name="Google Shape;15185;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6" name="Google Shape;15186;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7" name="Google Shape;15187;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8" name="Google Shape;15188;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9" name="Google Shape;15189;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0" name="Google Shape;15190;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1" name="Google Shape;15191;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2" name="Google Shape;15192;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3" name="Google Shape;15193;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4" name="Google Shape;15194;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5" name="Google Shape;15195;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6" name="Google Shape;15196;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7" name="Google Shape;15197;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8" name="Google Shape;15198;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9" name="Google Shape;15199;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0" name="Google Shape;15200;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1" name="Google Shape;15201;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2" name="Google Shape;15202;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3" name="Google Shape;15203;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4" name="Google Shape;15204;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5" name="Google Shape;15205;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6" name="Google Shape;15206;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7" name="Google Shape;15207;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8" name="Google Shape;15208;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9" name="Google Shape;15209;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0" name="Google Shape;15210;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1" name="Google Shape;15211;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2" name="Google Shape;15212;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3" name="Google Shape;15213;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4" name="Google Shape;15214;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5" name="Google Shape;15215;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6" name="Google Shape;15216;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7" name="Google Shape;15217;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8" name="Google Shape;15218;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9" name="Google Shape;15219;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0" name="Google Shape;15220;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1" name="Google Shape;15221;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2" name="Google Shape;15222;p22"/>
            <p:cNvGrpSpPr/>
            <p:nvPr/>
          </p:nvGrpSpPr>
          <p:grpSpPr>
            <a:xfrm>
              <a:off x="109200" y="3412206"/>
              <a:ext cx="8925600" cy="33000"/>
              <a:chOff x="76200" y="76206"/>
              <a:chExt cx="8925600" cy="33000"/>
            </a:xfrm>
          </p:grpSpPr>
          <p:sp>
            <p:nvSpPr>
              <p:cNvPr id="15223" name="Google Shape;15223;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4" name="Google Shape;15224;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5" name="Google Shape;15225;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6" name="Google Shape;15226;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7" name="Google Shape;15227;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8" name="Google Shape;15228;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9" name="Google Shape;15229;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0" name="Google Shape;15230;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1" name="Google Shape;15231;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2" name="Google Shape;15232;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3" name="Google Shape;15233;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4" name="Google Shape;15234;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5" name="Google Shape;15235;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6" name="Google Shape;15236;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7" name="Google Shape;15237;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8" name="Google Shape;15238;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9" name="Google Shape;15239;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0" name="Google Shape;15240;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1" name="Google Shape;15241;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2" name="Google Shape;15242;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3" name="Google Shape;15243;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4" name="Google Shape;15244;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5" name="Google Shape;15245;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6" name="Google Shape;15246;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7" name="Google Shape;15247;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8" name="Google Shape;15248;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9" name="Google Shape;15249;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0" name="Google Shape;15250;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1" name="Google Shape;15251;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2" name="Google Shape;15252;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3" name="Google Shape;15253;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4" name="Google Shape;15254;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5" name="Google Shape;15255;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6" name="Google Shape;15256;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7" name="Google Shape;15257;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8" name="Google Shape;15258;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9" name="Google Shape;15259;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0" name="Google Shape;15260;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1" name="Google Shape;15261;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2" name="Google Shape;15262;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3" name="Google Shape;15263;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4" name="Google Shape;15264;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5" name="Google Shape;15265;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6" name="Google Shape;15266;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7" name="Google Shape;15267;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8" name="Google Shape;15268;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9" name="Google Shape;15269;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0" name="Google Shape;15270;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1" name="Google Shape;15271;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2" name="Google Shape;15272;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3" name="Google Shape;15273;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4" name="Google Shape;15274;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5" name="Google Shape;15275;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6" name="Google Shape;15276;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5" name="Google Shape;15285;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7" name="Google Shape;15287;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8" name="Google Shape;15288;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9" name="Google Shape;15289;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0" name="Google Shape;15290;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1" name="Google Shape;15291;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2" name="Google Shape;15292;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3" name="Google Shape;15293;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4" name="Google Shape;15294;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5" name="Google Shape;15295;p22"/>
            <p:cNvGrpSpPr/>
            <p:nvPr/>
          </p:nvGrpSpPr>
          <p:grpSpPr>
            <a:xfrm>
              <a:off x="109200" y="3523406"/>
              <a:ext cx="8925600" cy="33000"/>
              <a:chOff x="76200" y="76206"/>
              <a:chExt cx="8925600" cy="33000"/>
            </a:xfrm>
          </p:grpSpPr>
          <p:sp>
            <p:nvSpPr>
              <p:cNvPr id="15296" name="Google Shape;15296;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7" name="Google Shape;15297;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8" name="Google Shape;15298;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9" name="Google Shape;15299;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0" name="Google Shape;15300;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1" name="Google Shape;15301;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2" name="Google Shape;15302;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3" name="Google Shape;15303;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4" name="Google Shape;15304;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5" name="Google Shape;15305;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6" name="Google Shape;15306;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7" name="Google Shape;15307;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8" name="Google Shape;15308;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9" name="Google Shape;15309;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0" name="Google Shape;15310;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1" name="Google Shape;15311;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2" name="Google Shape;15312;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3" name="Google Shape;15313;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4" name="Google Shape;15314;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5" name="Google Shape;15315;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6" name="Google Shape;15316;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7" name="Google Shape;15317;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8" name="Google Shape;15318;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9" name="Google Shape;15319;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0" name="Google Shape;15320;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1" name="Google Shape;15321;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2" name="Google Shape;15322;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3" name="Google Shape;15323;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4" name="Google Shape;15324;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5" name="Google Shape;15325;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6" name="Google Shape;15326;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7" name="Google Shape;15327;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8" name="Google Shape;15328;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9" name="Google Shape;15329;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0" name="Google Shape;15330;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1" name="Google Shape;15331;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2" name="Google Shape;15332;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3" name="Google Shape;15333;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4" name="Google Shape;15334;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5" name="Google Shape;15335;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6" name="Google Shape;15336;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7" name="Google Shape;15337;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8" name="Google Shape;15338;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9" name="Google Shape;15339;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0" name="Google Shape;15340;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1" name="Google Shape;15341;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2" name="Google Shape;15342;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3" name="Google Shape;15343;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4" name="Google Shape;15344;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5" name="Google Shape;15345;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6" name="Google Shape;15346;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7" name="Google Shape;15347;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8" name="Google Shape;15348;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9" name="Google Shape;15349;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0" name="Google Shape;15350;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1" name="Google Shape;15351;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2" name="Google Shape;15352;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3" name="Google Shape;15353;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4" name="Google Shape;15354;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5" name="Google Shape;15355;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6" name="Google Shape;15356;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7" name="Google Shape;15357;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8" name="Google Shape;15358;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9" name="Google Shape;15359;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0" name="Google Shape;15360;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1" name="Google Shape;15361;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2" name="Google Shape;15362;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3" name="Google Shape;15363;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4" name="Google Shape;15364;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5" name="Google Shape;15365;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6" name="Google Shape;15366;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7" name="Google Shape;15367;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8" name="Google Shape;15368;p22"/>
            <p:cNvGrpSpPr/>
            <p:nvPr/>
          </p:nvGrpSpPr>
          <p:grpSpPr>
            <a:xfrm>
              <a:off x="109200" y="3634606"/>
              <a:ext cx="8925600" cy="33000"/>
              <a:chOff x="76200" y="76206"/>
              <a:chExt cx="8925600" cy="33000"/>
            </a:xfrm>
          </p:grpSpPr>
          <p:sp>
            <p:nvSpPr>
              <p:cNvPr id="15369" name="Google Shape;15369;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0" name="Google Shape;15370;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1" name="Google Shape;15371;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2" name="Google Shape;15372;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3" name="Google Shape;15373;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4" name="Google Shape;15374;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5" name="Google Shape;15375;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6" name="Google Shape;15376;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7" name="Google Shape;15377;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8" name="Google Shape;15378;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9" name="Google Shape;15379;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0" name="Google Shape;15380;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1" name="Google Shape;15381;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2" name="Google Shape;15382;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3" name="Google Shape;15383;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4" name="Google Shape;15384;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5" name="Google Shape;15385;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6" name="Google Shape;15386;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7" name="Google Shape;15387;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8" name="Google Shape;15388;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9" name="Google Shape;15389;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0" name="Google Shape;15390;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1" name="Google Shape;15391;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2" name="Google Shape;15392;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3" name="Google Shape;15393;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4" name="Google Shape;15394;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5" name="Google Shape;15395;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6" name="Google Shape;15396;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7" name="Google Shape;15397;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8" name="Google Shape;15398;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9" name="Google Shape;15399;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0" name="Google Shape;15400;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1" name="Google Shape;15401;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2" name="Google Shape;15402;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3" name="Google Shape;15403;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4" name="Google Shape;15404;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5" name="Google Shape;15405;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6" name="Google Shape;15406;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7" name="Google Shape;15407;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8" name="Google Shape;15408;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9" name="Google Shape;15409;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0" name="Google Shape;15410;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1" name="Google Shape;15411;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2" name="Google Shape;15412;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3" name="Google Shape;15413;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4" name="Google Shape;15414;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5" name="Google Shape;15415;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6" name="Google Shape;15416;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7" name="Google Shape;15417;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8" name="Google Shape;15418;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9" name="Google Shape;15419;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0" name="Google Shape;15420;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1" name="Google Shape;15421;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2" name="Google Shape;15422;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3" name="Google Shape;15423;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4" name="Google Shape;15424;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5" name="Google Shape;15425;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6" name="Google Shape;15426;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7" name="Google Shape;15427;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8" name="Google Shape;15428;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9" name="Google Shape;15429;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0" name="Google Shape;15430;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1" name="Google Shape;15431;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5" name="Google Shape;15435;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6" name="Google Shape;15436;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7" name="Google Shape;15437;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8" name="Google Shape;15438;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9" name="Google Shape;15439;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0" name="Google Shape;15440;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1" name="Google Shape;15441;p22"/>
            <p:cNvGrpSpPr/>
            <p:nvPr/>
          </p:nvGrpSpPr>
          <p:grpSpPr>
            <a:xfrm>
              <a:off x="109200" y="3745806"/>
              <a:ext cx="8925600" cy="33000"/>
              <a:chOff x="76200" y="76206"/>
              <a:chExt cx="8925600" cy="33000"/>
            </a:xfrm>
          </p:grpSpPr>
          <p:sp>
            <p:nvSpPr>
              <p:cNvPr id="15442" name="Google Shape;15442;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3" name="Google Shape;15443;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4" name="Google Shape;15444;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5" name="Google Shape;15445;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6" name="Google Shape;15446;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7" name="Google Shape;15447;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8" name="Google Shape;15448;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9" name="Google Shape;15449;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0" name="Google Shape;15450;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1" name="Google Shape;15451;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2" name="Google Shape;15452;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3" name="Google Shape;15453;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4" name="Google Shape;15454;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5" name="Google Shape;15455;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6" name="Google Shape;15456;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7" name="Google Shape;15457;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8" name="Google Shape;15458;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9" name="Google Shape;15459;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0" name="Google Shape;15460;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1" name="Google Shape;15461;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2" name="Google Shape;15462;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3" name="Google Shape;15463;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4" name="Google Shape;15464;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5" name="Google Shape;15465;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6" name="Google Shape;15466;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7" name="Google Shape;15467;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8" name="Google Shape;15468;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9" name="Google Shape;15469;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0" name="Google Shape;15470;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1" name="Google Shape;15471;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2" name="Google Shape;15472;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3" name="Google Shape;15473;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4" name="Google Shape;15474;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5" name="Google Shape;15475;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6" name="Google Shape;15476;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7" name="Google Shape;15477;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8" name="Google Shape;15478;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9" name="Google Shape;15479;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0" name="Google Shape;15480;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1" name="Google Shape;15481;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2" name="Google Shape;15482;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3" name="Google Shape;15483;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4" name="Google Shape;15484;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5" name="Google Shape;15485;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6" name="Google Shape;15486;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7" name="Google Shape;15487;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8" name="Google Shape;15488;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9" name="Google Shape;15489;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0" name="Google Shape;15490;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1" name="Google Shape;15491;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2" name="Google Shape;15492;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3" name="Google Shape;15493;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4" name="Google Shape;15494;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5" name="Google Shape;15495;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6" name="Google Shape;15496;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7" name="Google Shape;15497;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8" name="Google Shape;15498;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9" name="Google Shape;15499;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0" name="Google Shape;15500;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1" name="Google Shape;15501;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2" name="Google Shape;15502;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3" name="Google Shape;15503;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4" name="Google Shape;15504;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5" name="Google Shape;15505;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6" name="Google Shape;15506;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7" name="Google Shape;15507;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8" name="Google Shape;15508;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9" name="Google Shape;15509;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0" name="Google Shape;15510;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1" name="Google Shape;15511;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2" name="Google Shape;15512;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3" name="Google Shape;15513;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4" name="Google Shape;15514;p22"/>
            <p:cNvGrpSpPr/>
            <p:nvPr/>
          </p:nvGrpSpPr>
          <p:grpSpPr>
            <a:xfrm>
              <a:off x="109200" y="3857006"/>
              <a:ext cx="8925600" cy="33000"/>
              <a:chOff x="76200" y="76206"/>
              <a:chExt cx="8925600" cy="33000"/>
            </a:xfrm>
          </p:grpSpPr>
          <p:sp>
            <p:nvSpPr>
              <p:cNvPr id="15515" name="Google Shape;15515;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6" name="Google Shape;15516;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7" name="Google Shape;15517;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8" name="Google Shape;15518;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9" name="Google Shape;15519;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0" name="Google Shape;15520;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1" name="Google Shape;15521;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2" name="Google Shape;15522;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3" name="Google Shape;15523;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4" name="Google Shape;15524;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5" name="Google Shape;15525;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6" name="Google Shape;15526;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7" name="Google Shape;15527;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8" name="Google Shape;15528;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9" name="Google Shape;15529;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0" name="Google Shape;15530;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1" name="Google Shape;15531;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2" name="Google Shape;15532;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3" name="Google Shape;15533;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4" name="Google Shape;15534;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5" name="Google Shape;15535;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6" name="Google Shape;15536;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7" name="Google Shape;15537;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8" name="Google Shape;15538;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9" name="Google Shape;15539;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0" name="Google Shape;15540;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1" name="Google Shape;15541;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2" name="Google Shape;15542;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3" name="Google Shape;15543;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4" name="Google Shape;15544;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5" name="Google Shape;15545;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6" name="Google Shape;15546;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7" name="Google Shape;15547;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8" name="Google Shape;15548;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9" name="Google Shape;15549;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0" name="Google Shape;15550;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1" name="Google Shape;15551;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2" name="Google Shape;15552;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3" name="Google Shape;15553;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4" name="Google Shape;15554;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5" name="Google Shape;15555;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6" name="Google Shape;15556;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7" name="Google Shape;15557;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8" name="Google Shape;15558;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9" name="Google Shape;15559;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0" name="Google Shape;15560;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1" name="Google Shape;15561;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2" name="Google Shape;15562;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3" name="Google Shape;15563;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4" name="Google Shape;15564;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5" name="Google Shape;15565;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6" name="Google Shape;15566;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7" name="Google Shape;15567;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8" name="Google Shape;15568;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9" name="Google Shape;15569;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0" name="Google Shape;15570;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1" name="Google Shape;15571;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2" name="Google Shape;15572;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3" name="Google Shape;15573;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4" name="Google Shape;15574;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5" name="Google Shape;15575;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6" name="Google Shape;15576;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7" name="Google Shape;15577;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8" name="Google Shape;15578;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9" name="Google Shape;15579;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0" name="Google Shape;15580;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1" name="Google Shape;15581;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2" name="Google Shape;15582;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3" name="Google Shape;15583;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4" name="Google Shape;15584;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5" name="Google Shape;15585;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6" name="Google Shape;15586;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7" name="Google Shape;15587;p22"/>
            <p:cNvGrpSpPr/>
            <p:nvPr/>
          </p:nvGrpSpPr>
          <p:grpSpPr>
            <a:xfrm>
              <a:off x="109200" y="3968206"/>
              <a:ext cx="8925600" cy="33000"/>
              <a:chOff x="76200" y="76206"/>
              <a:chExt cx="8925600" cy="33000"/>
            </a:xfrm>
          </p:grpSpPr>
          <p:sp>
            <p:nvSpPr>
              <p:cNvPr id="15588" name="Google Shape;15588;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9" name="Google Shape;15589;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0" name="Google Shape;15590;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1" name="Google Shape;15591;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2" name="Google Shape;15592;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3" name="Google Shape;15593;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4" name="Google Shape;15594;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5" name="Google Shape;15595;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6" name="Google Shape;15596;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7" name="Google Shape;15597;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8" name="Google Shape;15598;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9" name="Google Shape;15599;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0" name="Google Shape;15600;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1" name="Google Shape;15601;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2" name="Google Shape;15602;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3" name="Google Shape;15603;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4" name="Google Shape;15604;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5" name="Google Shape;15605;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6" name="Google Shape;15606;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7" name="Google Shape;15607;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8" name="Google Shape;15608;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9" name="Google Shape;15609;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0" name="Google Shape;15610;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1" name="Google Shape;15611;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2" name="Google Shape;15612;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3" name="Google Shape;15613;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4" name="Google Shape;15614;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5" name="Google Shape;15615;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6" name="Google Shape;15616;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7" name="Google Shape;15617;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8" name="Google Shape;15618;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9" name="Google Shape;15619;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0" name="Google Shape;15620;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1" name="Google Shape;15621;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2" name="Google Shape;15622;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3" name="Google Shape;15623;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4" name="Google Shape;15624;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5" name="Google Shape;15625;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6" name="Google Shape;15626;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7" name="Google Shape;15627;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8" name="Google Shape;15628;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9" name="Google Shape;15629;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0" name="Google Shape;15630;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1" name="Google Shape;15631;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2" name="Google Shape;15632;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3" name="Google Shape;15633;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4" name="Google Shape;15634;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5" name="Google Shape;15635;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6" name="Google Shape;15636;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7" name="Google Shape;15637;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8" name="Google Shape;15638;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9" name="Google Shape;15639;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0" name="Google Shape;15640;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1" name="Google Shape;15641;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2" name="Google Shape;15642;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3" name="Google Shape;15643;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4" name="Google Shape;15644;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5" name="Google Shape;15645;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6" name="Google Shape;15646;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7" name="Google Shape;15647;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8" name="Google Shape;15648;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9" name="Google Shape;15649;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0" name="Google Shape;15650;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1" name="Google Shape;15651;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2" name="Google Shape;15652;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3" name="Google Shape;15653;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4" name="Google Shape;15654;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5" name="Google Shape;15655;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6" name="Google Shape;15656;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7" name="Google Shape;15657;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8" name="Google Shape;15658;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9" name="Google Shape;15659;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0" name="Google Shape;15660;p22"/>
            <p:cNvGrpSpPr/>
            <p:nvPr/>
          </p:nvGrpSpPr>
          <p:grpSpPr>
            <a:xfrm>
              <a:off x="109200" y="4079406"/>
              <a:ext cx="8925600" cy="33000"/>
              <a:chOff x="76200" y="76206"/>
              <a:chExt cx="8925600" cy="33000"/>
            </a:xfrm>
          </p:grpSpPr>
          <p:sp>
            <p:nvSpPr>
              <p:cNvPr id="15661" name="Google Shape;15661;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2" name="Google Shape;15662;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3" name="Google Shape;15663;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4" name="Google Shape;15664;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5" name="Google Shape;15665;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6" name="Google Shape;15666;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7" name="Google Shape;15667;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8" name="Google Shape;15668;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9" name="Google Shape;15669;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0" name="Google Shape;15670;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1" name="Google Shape;15671;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2" name="Google Shape;15672;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3" name="Google Shape;15673;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4" name="Google Shape;15674;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5" name="Google Shape;15675;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6" name="Google Shape;15676;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7" name="Google Shape;15677;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8" name="Google Shape;15678;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9" name="Google Shape;15679;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0" name="Google Shape;15680;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1" name="Google Shape;15681;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2" name="Google Shape;15682;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3" name="Google Shape;15683;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4" name="Google Shape;15684;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5" name="Google Shape;15685;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6" name="Google Shape;15686;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7" name="Google Shape;15687;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8" name="Google Shape;15688;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9" name="Google Shape;15689;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0" name="Google Shape;15690;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1" name="Google Shape;15691;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2" name="Google Shape;15692;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3" name="Google Shape;15693;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4" name="Google Shape;15694;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5" name="Google Shape;15695;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6" name="Google Shape;15696;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7" name="Google Shape;15697;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8" name="Google Shape;15698;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9" name="Google Shape;15699;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0" name="Google Shape;15700;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1" name="Google Shape;15701;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2" name="Google Shape;15702;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3" name="Google Shape;15703;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4" name="Google Shape;15704;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5" name="Google Shape;15705;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6" name="Google Shape;15706;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7" name="Google Shape;15707;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8" name="Google Shape;15708;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9" name="Google Shape;15709;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0" name="Google Shape;15710;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1" name="Google Shape;15711;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2" name="Google Shape;15712;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3" name="Google Shape;15713;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4" name="Google Shape;15714;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5" name="Google Shape;15715;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6" name="Google Shape;15716;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7" name="Google Shape;15717;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8" name="Google Shape;15718;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9" name="Google Shape;15719;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0" name="Google Shape;15720;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1" name="Google Shape;15721;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2" name="Google Shape;15722;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3" name="Google Shape;15723;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4" name="Google Shape;15724;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5" name="Google Shape;15725;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6" name="Google Shape;15726;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7" name="Google Shape;15727;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8" name="Google Shape;15728;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9" name="Google Shape;15729;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0" name="Google Shape;15730;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1" name="Google Shape;15731;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2" name="Google Shape;15732;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3" name="Google Shape;15733;p22"/>
            <p:cNvGrpSpPr/>
            <p:nvPr/>
          </p:nvGrpSpPr>
          <p:grpSpPr>
            <a:xfrm>
              <a:off x="109200" y="4190606"/>
              <a:ext cx="8925600" cy="33000"/>
              <a:chOff x="76200" y="76206"/>
              <a:chExt cx="8925600" cy="33000"/>
            </a:xfrm>
          </p:grpSpPr>
          <p:sp>
            <p:nvSpPr>
              <p:cNvPr id="15734" name="Google Shape;15734;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5" name="Google Shape;15735;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6" name="Google Shape;15736;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7" name="Google Shape;15737;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8" name="Google Shape;15738;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9" name="Google Shape;15739;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0" name="Google Shape;15740;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1" name="Google Shape;15741;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2" name="Google Shape;15742;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3" name="Google Shape;15743;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4" name="Google Shape;15744;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5" name="Google Shape;15745;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6" name="Google Shape;15746;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7" name="Google Shape;15747;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8" name="Google Shape;15748;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9" name="Google Shape;15749;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0" name="Google Shape;15750;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1" name="Google Shape;15751;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2" name="Google Shape;15752;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3" name="Google Shape;15753;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4" name="Google Shape;15754;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5" name="Google Shape;15755;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6" name="Google Shape;15756;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7" name="Google Shape;15757;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8" name="Google Shape;15758;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9" name="Google Shape;15759;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0" name="Google Shape;15760;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1" name="Google Shape;15761;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2" name="Google Shape;15762;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3" name="Google Shape;15763;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4" name="Google Shape;15764;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5" name="Google Shape;15765;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6" name="Google Shape;15766;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7" name="Google Shape;15767;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8" name="Google Shape;15768;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9" name="Google Shape;15769;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0" name="Google Shape;15770;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1" name="Google Shape;15771;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2" name="Google Shape;15772;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3" name="Google Shape;15773;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4" name="Google Shape;15774;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5" name="Google Shape;15775;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6" name="Google Shape;15776;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7" name="Google Shape;15777;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8" name="Google Shape;15778;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9" name="Google Shape;15779;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0" name="Google Shape;15780;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1" name="Google Shape;15781;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2" name="Google Shape;15782;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3" name="Google Shape;15783;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4" name="Google Shape;15784;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5" name="Google Shape;15785;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6" name="Google Shape;15786;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7" name="Google Shape;15787;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8" name="Google Shape;15788;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9" name="Google Shape;15789;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0" name="Google Shape;15790;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1" name="Google Shape;15791;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2" name="Google Shape;15792;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3" name="Google Shape;15793;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4" name="Google Shape;15794;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5" name="Google Shape;15795;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6" name="Google Shape;15796;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7" name="Google Shape;15797;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8" name="Google Shape;15798;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9" name="Google Shape;15799;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0" name="Google Shape;15800;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1" name="Google Shape;15801;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2" name="Google Shape;15802;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3" name="Google Shape;15803;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4" name="Google Shape;15804;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5" name="Google Shape;15805;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6" name="Google Shape;15806;p22"/>
            <p:cNvGrpSpPr/>
            <p:nvPr/>
          </p:nvGrpSpPr>
          <p:grpSpPr>
            <a:xfrm>
              <a:off x="109200" y="4301806"/>
              <a:ext cx="8925600" cy="33000"/>
              <a:chOff x="76200" y="76206"/>
              <a:chExt cx="8925600" cy="33000"/>
            </a:xfrm>
          </p:grpSpPr>
          <p:sp>
            <p:nvSpPr>
              <p:cNvPr id="15807" name="Google Shape;15807;p22"/>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8" name="Google Shape;15808;p22"/>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9" name="Google Shape;15809;p22"/>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0" name="Google Shape;15810;p22"/>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1" name="Google Shape;15811;p22"/>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2" name="Google Shape;15812;p22"/>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3" name="Google Shape;15813;p22"/>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4" name="Google Shape;15814;p22"/>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5" name="Google Shape;15815;p22"/>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6" name="Google Shape;15816;p22"/>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7" name="Google Shape;15817;p22"/>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8" name="Google Shape;15818;p22"/>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9" name="Google Shape;15819;p22"/>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0" name="Google Shape;15820;p22"/>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1" name="Google Shape;15821;p22"/>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2" name="Google Shape;15822;p22"/>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3" name="Google Shape;15823;p22"/>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4" name="Google Shape;15824;p22"/>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5" name="Google Shape;15825;p22"/>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6" name="Google Shape;15826;p22"/>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7" name="Google Shape;15827;p22"/>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8" name="Google Shape;15828;p22"/>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9" name="Google Shape;15829;p22"/>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0" name="Google Shape;15830;p22"/>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1" name="Google Shape;15831;p22"/>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2" name="Google Shape;15832;p22"/>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3" name="Google Shape;15833;p22"/>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4" name="Google Shape;15834;p22"/>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5" name="Google Shape;15835;p22"/>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6" name="Google Shape;15836;p22"/>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7" name="Google Shape;15837;p22"/>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8" name="Google Shape;15838;p22"/>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9" name="Google Shape;15839;p22"/>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0" name="Google Shape;15840;p22"/>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1" name="Google Shape;15841;p22"/>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2" name="Google Shape;15842;p22"/>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3" name="Google Shape;15843;p22"/>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4" name="Google Shape;15844;p22"/>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5" name="Google Shape;15845;p22"/>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6" name="Google Shape;15846;p22"/>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7" name="Google Shape;15847;p22"/>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8" name="Google Shape;15848;p22"/>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9" name="Google Shape;15849;p22"/>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0" name="Google Shape;15850;p22"/>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1" name="Google Shape;15851;p22"/>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2" name="Google Shape;15852;p22"/>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3" name="Google Shape;15853;p22"/>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4" name="Google Shape;15854;p22"/>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5" name="Google Shape;15855;p22"/>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6" name="Google Shape;15856;p22"/>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7" name="Google Shape;15857;p22"/>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8" name="Google Shape;15858;p22"/>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9" name="Google Shape;15859;p22"/>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0" name="Google Shape;15860;p22"/>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1" name="Google Shape;15861;p22"/>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2" name="Google Shape;15862;p22"/>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3" name="Google Shape;15863;p22"/>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4" name="Google Shape;15864;p22"/>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5" name="Google Shape;15865;p22"/>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6" name="Google Shape;15866;p22"/>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7" name="Google Shape;15867;p22"/>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8" name="Google Shape;15868;p22"/>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9" name="Google Shape;15869;p22"/>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0" name="Google Shape;15870;p22"/>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1" name="Google Shape;15871;p22"/>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2" name="Google Shape;15872;p22"/>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3" name="Google Shape;15873;p22"/>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4" name="Google Shape;15874;p22"/>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5" name="Google Shape;15875;p22"/>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6" name="Google Shape;15876;p22"/>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7" name="Google Shape;15877;p22"/>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8" name="Google Shape;15878;p22"/>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9" name="Google Shape;15879;p22"/>
          <p:cNvGrpSpPr/>
          <p:nvPr/>
        </p:nvGrpSpPr>
        <p:grpSpPr>
          <a:xfrm>
            <a:off x="8320098" y="4866112"/>
            <a:ext cx="510133" cy="78484"/>
            <a:chOff x="3521300" y="154525"/>
            <a:chExt cx="1256175" cy="193500"/>
          </a:xfrm>
        </p:grpSpPr>
        <p:sp>
          <p:nvSpPr>
            <p:cNvPr id="15880" name="Google Shape;15880;p2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1" name="Google Shape;15881;p2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2" name="Google Shape;15882;p2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3" name="Google Shape;15883;p2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15884"/>
        <p:cNvGrpSpPr/>
        <p:nvPr/>
      </p:nvGrpSpPr>
      <p:grpSpPr>
        <a:xfrm>
          <a:off x="0" y="0"/>
          <a:ext cx="0" cy="0"/>
          <a:chOff x="0" y="0"/>
          <a:chExt cx="0" cy="0"/>
        </a:xfrm>
      </p:grpSpPr>
      <p:grpSp>
        <p:nvGrpSpPr>
          <p:cNvPr id="15885" name="Google Shape;15885;p23"/>
          <p:cNvGrpSpPr/>
          <p:nvPr/>
        </p:nvGrpSpPr>
        <p:grpSpPr>
          <a:xfrm>
            <a:off x="313503" y="376409"/>
            <a:ext cx="8516819" cy="562035"/>
            <a:chOff x="313503" y="376409"/>
            <a:chExt cx="8516819" cy="562035"/>
          </a:xfrm>
        </p:grpSpPr>
        <p:sp>
          <p:nvSpPr>
            <p:cNvPr id="15886" name="Google Shape;15886;p23"/>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7" name="Google Shape;15887;p23"/>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8" name="Google Shape;15888;p23"/>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9" name="Google Shape;15889;p23"/>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0" name="Google Shape;15890;p23"/>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1" name="Google Shape;15891;p23"/>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2" name="Google Shape;15892;p23"/>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3" name="Google Shape;15893;p23"/>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4" name="Google Shape;15894;p23"/>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5" name="Google Shape;15895;p23"/>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6" name="Google Shape;15896;p23"/>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7" name="Google Shape;15897;p23"/>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8" name="Google Shape;15898;p23"/>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9" name="Google Shape;15899;p23"/>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0" name="Google Shape;15900;p23"/>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1" name="Google Shape;15901;p23"/>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2" name="Google Shape;15902;p23"/>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3" name="Google Shape;15903;p23"/>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4" name="Google Shape;15904;p23"/>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5" name="Google Shape;15905;p23"/>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6" name="Google Shape;15906;p23"/>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7" name="Google Shape;15907;p23"/>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8" name="Google Shape;15908;p23"/>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9" name="Google Shape;15909;p23"/>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0" name="Google Shape;15910;p23"/>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1" name="Google Shape;15911;p23"/>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2" name="Google Shape;15912;p23"/>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3" name="Google Shape;15913;p23"/>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4" name="Google Shape;15914;p23"/>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5" name="Google Shape;15915;p23"/>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6" name="Google Shape;15916;p23"/>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7" name="Google Shape;15917;p23"/>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8" name="Google Shape;15918;p23"/>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9" name="Google Shape;15919;p23"/>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0" name="Google Shape;15920;p23"/>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1" name="Google Shape;15921;p23"/>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2" name="Google Shape;15922;p23"/>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3" name="Google Shape;15923;p23"/>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4" name="Google Shape;15924;p23"/>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5" name="Google Shape;15925;p23"/>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6" name="Google Shape;15926;p23"/>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7" name="Google Shape;15927;p23"/>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8" name="Google Shape;15928;p23"/>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9" name="Google Shape;15929;p23"/>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0" name="Google Shape;15930;p23"/>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1" name="Google Shape;15931;p23"/>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2" name="Google Shape;15932;p23"/>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3" name="Google Shape;15933;p23"/>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77200" y="2403712"/>
            <a:ext cx="7589400" cy="889800"/>
          </a:xfrm>
          <a:prstGeom prst="rect">
            <a:avLst/>
          </a:prstGeom>
          <a:noFill/>
        </p:spPr>
        <p:txBody>
          <a:bodyPr spcFirstLastPara="1" wrap="square" lIns="91425" tIns="64000"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748993" y="1245477"/>
            <a:ext cx="1645800" cy="1097400"/>
          </a:xfrm>
          <a:prstGeom prst="rect">
            <a:avLst/>
          </a:prstGeom>
          <a:solidFill>
            <a:schemeClr val="lt1"/>
          </a:solidFill>
        </p:spPr>
        <p:txBody>
          <a:bodyPr spcFirstLastPara="1" wrap="square" lIns="91425" tIns="64000"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14600" y="3228877"/>
            <a:ext cx="4572000" cy="457200"/>
          </a:xfrm>
          <a:prstGeom prst="rect">
            <a:avLst/>
          </a:prstGeom>
          <a:solidFill>
            <a:schemeClr val="lt1"/>
          </a:solidFill>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 name="Google Shape;124;p6"/>
          <p:cNvGrpSpPr/>
          <p:nvPr/>
        </p:nvGrpSpPr>
        <p:grpSpPr>
          <a:xfrm>
            <a:off x="313503" y="376409"/>
            <a:ext cx="8516819" cy="562035"/>
            <a:chOff x="313503" y="376409"/>
            <a:chExt cx="8516819" cy="562035"/>
          </a:xfrm>
        </p:grpSpPr>
        <p:sp>
          <p:nvSpPr>
            <p:cNvPr id="125" name="Google Shape;125;p6"/>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a:off x="1165513" y="2130725"/>
            <a:ext cx="4480500" cy="22860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Clr>
                <a:schemeClr val="dk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75" name="Google Shape;175;p7"/>
          <p:cNvSpPr txBox="1">
            <a:spLocks noGrp="1"/>
          </p:cNvSpPr>
          <p:nvPr>
            <p:ph type="title"/>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6" name="Google Shape;176;p7"/>
          <p:cNvGrpSpPr/>
          <p:nvPr/>
        </p:nvGrpSpPr>
        <p:grpSpPr>
          <a:xfrm>
            <a:off x="313503" y="376409"/>
            <a:ext cx="8516819" cy="562035"/>
            <a:chOff x="313503" y="376409"/>
            <a:chExt cx="8516819" cy="562035"/>
          </a:xfrm>
        </p:grpSpPr>
        <p:sp>
          <p:nvSpPr>
            <p:cNvPr id="177" name="Google Shape;177;p7"/>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txBox="1">
            <a:spLocks noGrp="1"/>
          </p:cNvSpPr>
          <p:nvPr>
            <p:ph type="body" idx="2"/>
          </p:nvPr>
        </p:nvSpPr>
        <p:spPr>
          <a:xfrm>
            <a:off x="6332692" y="2130725"/>
            <a:ext cx="1664100" cy="22860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Clr>
                <a:schemeClr val="lt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52"/>
        <p:cNvGrpSpPr/>
        <p:nvPr/>
      </p:nvGrpSpPr>
      <p:grpSpPr>
        <a:xfrm>
          <a:off x="0" y="0"/>
          <a:ext cx="0" cy="0"/>
          <a:chOff x="0" y="0"/>
          <a:chExt cx="0" cy="0"/>
        </a:xfrm>
      </p:grpSpPr>
      <p:sp>
        <p:nvSpPr>
          <p:cNvPr id="11653" name="Google Shape;11653;p14"/>
          <p:cNvSpPr txBox="1">
            <a:spLocks noGrp="1"/>
          </p:cNvSpPr>
          <p:nvPr>
            <p:ph type="subTitle" idx="1"/>
          </p:nvPr>
        </p:nvSpPr>
        <p:spPr>
          <a:xfrm>
            <a:off x="720000" y="1569663"/>
            <a:ext cx="2560200" cy="274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54" name="Google Shape;11654;p14"/>
          <p:cNvSpPr txBox="1">
            <a:spLocks noGrp="1"/>
          </p:cNvSpPr>
          <p:nvPr>
            <p:ph type="title"/>
          </p:nvPr>
        </p:nvSpPr>
        <p:spPr>
          <a:xfrm>
            <a:off x="313700" y="368725"/>
            <a:ext cx="85167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655" name="Google Shape;11655;p14"/>
          <p:cNvGrpSpPr/>
          <p:nvPr/>
        </p:nvGrpSpPr>
        <p:grpSpPr>
          <a:xfrm>
            <a:off x="313503" y="376409"/>
            <a:ext cx="8516819" cy="562035"/>
            <a:chOff x="313503" y="376409"/>
            <a:chExt cx="8516819" cy="562035"/>
          </a:xfrm>
        </p:grpSpPr>
        <p:sp>
          <p:nvSpPr>
            <p:cNvPr id="11656" name="Google Shape;11656;p14"/>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7" name="Google Shape;11657;p14"/>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8" name="Google Shape;11658;p14"/>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9" name="Google Shape;11659;p14"/>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0" name="Google Shape;11660;p14"/>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1" name="Google Shape;11661;p14"/>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2" name="Google Shape;11662;p14"/>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3" name="Google Shape;11663;p14"/>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4" name="Google Shape;11664;p14"/>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5" name="Google Shape;11665;p14"/>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6" name="Google Shape;11666;p14"/>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7" name="Google Shape;11667;p14"/>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8" name="Google Shape;11668;p14"/>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9" name="Google Shape;11669;p14"/>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0" name="Google Shape;11670;p14"/>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1" name="Google Shape;11671;p14"/>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2" name="Google Shape;11672;p14"/>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3" name="Google Shape;11673;p14"/>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4" name="Google Shape;11674;p14"/>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5" name="Google Shape;11675;p14"/>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6" name="Google Shape;11676;p14"/>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7" name="Google Shape;11677;p14"/>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8" name="Google Shape;11678;p14"/>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9" name="Google Shape;11679;p14"/>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0" name="Google Shape;11680;p14"/>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1" name="Google Shape;11681;p14"/>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2" name="Google Shape;11682;p14"/>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3" name="Google Shape;11683;p14"/>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4" name="Google Shape;11684;p14"/>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5" name="Google Shape;11685;p14"/>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6" name="Google Shape;11686;p14"/>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7" name="Google Shape;11687;p14"/>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8" name="Google Shape;11688;p14"/>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9" name="Google Shape;11689;p14"/>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0" name="Google Shape;11690;p14"/>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1" name="Google Shape;11691;p14"/>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2" name="Google Shape;11692;p14"/>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3" name="Google Shape;11693;p14"/>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4" name="Google Shape;11694;p14"/>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5" name="Google Shape;11695;p14"/>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6" name="Google Shape;11696;p14"/>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7" name="Google Shape;11697;p14"/>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8" name="Google Shape;11698;p14"/>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9" name="Google Shape;11699;p14"/>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0" name="Google Shape;11700;p14"/>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1" name="Google Shape;11701;p14"/>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2" name="Google Shape;11702;p14"/>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3" name="Google Shape;11703;p14"/>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756"/>
        <p:cNvGrpSpPr/>
        <p:nvPr/>
      </p:nvGrpSpPr>
      <p:grpSpPr>
        <a:xfrm>
          <a:off x="0" y="0"/>
          <a:ext cx="0" cy="0"/>
          <a:chOff x="0" y="0"/>
          <a:chExt cx="0" cy="0"/>
        </a:xfrm>
      </p:grpSpPr>
      <p:sp>
        <p:nvSpPr>
          <p:cNvPr id="11757" name="Google Shape;11757;p16"/>
          <p:cNvSpPr txBox="1">
            <a:spLocks noGrp="1"/>
          </p:cNvSpPr>
          <p:nvPr>
            <p:ph type="title"/>
          </p:nvPr>
        </p:nvSpPr>
        <p:spPr>
          <a:xfrm>
            <a:off x="7200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58" name="Google Shape;11758;p16"/>
          <p:cNvSpPr txBox="1">
            <a:spLocks noGrp="1"/>
          </p:cNvSpPr>
          <p:nvPr>
            <p:ph type="subTitle" idx="1"/>
          </p:nvPr>
        </p:nvSpPr>
        <p:spPr>
          <a:xfrm>
            <a:off x="7200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9" name="Google Shape;11759;p16"/>
          <p:cNvSpPr txBox="1">
            <a:spLocks noGrp="1"/>
          </p:cNvSpPr>
          <p:nvPr>
            <p:ph type="title" idx="2"/>
          </p:nvPr>
        </p:nvSpPr>
        <p:spPr>
          <a:xfrm>
            <a:off x="34038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60" name="Google Shape;11760;p16"/>
          <p:cNvSpPr txBox="1">
            <a:spLocks noGrp="1"/>
          </p:cNvSpPr>
          <p:nvPr>
            <p:ph type="subTitle" idx="3"/>
          </p:nvPr>
        </p:nvSpPr>
        <p:spPr>
          <a:xfrm>
            <a:off x="34038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1" name="Google Shape;11761;p16"/>
          <p:cNvSpPr txBox="1">
            <a:spLocks noGrp="1"/>
          </p:cNvSpPr>
          <p:nvPr>
            <p:ph type="title" idx="4"/>
          </p:nvPr>
        </p:nvSpPr>
        <p:spPr>
          <a:xfrm>
            <a:off x="6087600" y="2571738"/>
            <a:ext cx="2336400" cy="4572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62" name="Google Shape;11762;p16"/>
          <p:cNvSpPr txBox="1">
            <a:spLocks noGrp="1"/>
          </p:cNvSpPr>
          <p:nvPr>
            <p:ph type="subTitle" idx="5"/>
          </p:nvPr>
        </p:nvSpPr>
        <p:spPr>
          <a:xfrm>
            <a:off x="6087600" y="3028938"/>
            <a:ext cx="2336400" cy="64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3" name="Google Shape;11763;p16"/>
          <p:cNvSpPr txBox="1">
            <a:spLocks noGrp="1"/>
          </p:cNvSpPr>
          <p:nvPr>
            <p:ph type="title" idx="6"/>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764" name="Google Shape;11764;p16"/>
          <p:cNvGrpSpPr/>
          <p:nvPr/>
        </p:nvGrpSpPr>
        <p:grpSpPr>
          <a:xfrm>
            <a:off x="313503" y="376409"/>
            <a:ext cx="8516819" cy="562035"/>
            <a:chOff x="313503" y="376409"/>
            <a:chExt cx="8516819" cy="562035"/>
          </a:xfrm>
        </p:grpSpPr>
        <p:sp>
          <p:nvSpPr>
            <p:cNvPr id="11765" name="Google Shape;11765;p16"/>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6" name="Google Shape;11766;p16"/>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7" name="Google Shape;11767;p16"/>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8" name="Google Shape;11768;p16"/>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9" name="Google Shape;11769;p16"/>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0" name="Google Shape;11770;p16"/>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1" name="Google Shape;11771;p16"/>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2" name="Google Shape;11772;p16"/>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3" name="Google Shape;11773;p16"/>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4" name="Google Shape;11774;p16"/>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5" name="Google Shape;11775;p16"/>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6" name="Google Shape;11776;p16"/>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7" name="Google Shape;11777;p16"/>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8" name="Google Shape;11778;p16"/>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9" name="Google Shape;11779;p16"/>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0" name="Google Shape;11780;p16"/>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1" name="Google Shape;11781;p16"/>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2" name="Google Shape;11782;p16"/>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3" name="Google Shape;11783;p16"/>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4" name="Google Shape;11784;p16"/>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5" name="Google Shape;11785;p16"/>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6" name="Google Shape;11786;p16"/>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7" name="Google Shape;11787;p16"/>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8" name="Google Shape;11788;p16"/>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9" name="Google Shape;11789;p16"/>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0" name="Google Shape;11790;p16"/>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1" name="Google Shape;11791;p16"/>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2" name="Google Shape;11792;p16"/>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3" name="Google Shape;11793;p16"/>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4" name="Google Shape;11794;p16"/>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5" name="Google Shape;11795;p16"/>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6" name="Google Shape;11796;p16"/>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7" name="Google Shape;11797;p16"/>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8" name="Google Shape;11798;p16"/>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9" name="Google Shape;11799;p16"/>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0" name="Google Shape;11800;p16"/>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1" name="Google Shape;11801;p16"/>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2" name="Google Shape;11802;p16"/>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3" name="Google Shape;11803;p16"/>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4" name="Google Shape;11804;p16"/>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5" name="Google Shape;11805;p16"/>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6" name="Google Shape;11806;p16"/>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7" name="Google Shape;11807;p16"/>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8" name="Google Shape;11808;p16"/>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9" name="Google Shape;11809;p16"/>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0" name="Google Shape;11810;p16"/>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1" name="Google Shape;11811;p16"/>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2" name="Google Shape;11812;p16"/>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_3">
    <p:spTree>
      <p:nvGrpSpPr>
        <p:cNvPr id="1" name="Shape 12391"/>
        <p:cNvGrpSpPr/>
        <p:nvPr/>
      </p:nvGrpSpPr>
      <p:grpSpPr>
        <a:xfrm>
          <a:off x="0" y="0"/>
          <a:ext cx="0" cy="0"/>
          <a:chOff x="0" y="0"/>
          <a:chExt cx="0" cy="0"/>
        </a:xfrm>
      </p:grpSpPr>
      <p:sp>
        <p:nvSpPr>
          <p:cNvPr id="12392" name="Google Shape;12392;p19"/>
          <p:cNvSpPr txBox="1">
            <a:spLocks noGrp="1"/>
          </p:cNvSpPr>
          <p:nvPr>
            <p:ph type="title"/>
          </p:nvPr>
        </p:nvSpPr>
        <p:spPr>
          <a:xfrm>
            <a:off x="720000"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3" name="Google Shape;12393;p19"/>
          <p:cNvSpPr txBox="1">
            <a:spLocks noGrp="1"/>
          </p:cNvSpPr>
          <p:nvPr>
            <p:ph type="subTitle" idx="1"/>
          </p:nvPr>
        </p:nvSpPr>
        <p:spPr>
          <a:xfrm>
            <a:off x="720000"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4" name="Google Shape;12394;p19"/>
          <p:cNvSpPr txBox="1">
            <a:spLocks noGrp="1"/>
          </p:cNvSpPr>
          <p:nvPr>
            <p:ph type="title" idx="2"/>
          </p:nvPr>
        </p:nvSpPr>
        <p:spPr>
          <a:xfrm>
            <a:off x="720000"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5" name="Google Shape;12395;p19"/>
          <p:cNvSpPr txBox="1">
            <a:spLocks noGrp="1"/>
          </p:cNvSpPr>
          <p:nvPr>
            <p:ph type="subTitle" idx="3"/>
          </p:nvPr>
        </p:nvSpPr>
        <p:spPr>
          <a:xfrm>
            <a:off x="720000"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6" name="Google Shape;12396;p19"/>
          <p:cNvSpPr txBox="1">
            <a:spLocks noGrp="1"/>
          </p:cNvSpPr>
          <p:nvPr>
            <p:ph type="title" idx="4"/>
          </p:nvPr>
        </p:nvSpPr>
        <p:spPr>
          <a:xfrm>
            <a:off x="3421244"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7" name="Google Shape;12397;p19"/>
          <p:cNvSpPr txBox="1">
            <a:spLocks noGrp="1"/>
          </p:cNvSpPr>
          <p:nvPr>
            <p:ph type="subTitle" idx="5"/>
          </p:nvPr>
        </p:nvSpPr>
        <p:spPr>
          <a:xfrm>
            <a:off x="3421244"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98" name="Google Shape;12398;p19"/>
          <p:cNvSpPr txBox="1">
            <a:spLocks noGrp="1"/>
          </p:cNvSpPr>
          <p:nvPr>
            <p:ph type="title" idx="6"/>
          </p:nvPr>
        </p:nvSpPr>
        <p:spPr>
          <a:xfrm>
            <a:off x="3421244"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99" name="Google Shape;12399;p19"/>
          <p:cNvSpPr txBox="1">
            <a:spLocks noGrp="1"/>
          </p:cNvSpPr>
          <p:nvPr>
            <p:ph type="subTitle" idx="7"/>
          </p:nvPr>
        </p:nvSpPr>
        <p:spPr>
          <a:xfrm>
            <a:off x="3421244"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0" name="Google Shape;12400;p19"/>
          <p:cNvSpPr txBox="1">
            <a:spLocks noGrp="1"/>
          </p:cNvSpPr>
          <p:nvPr>
            <p:ph type="title" idx="8"/>
          </p:nvPr>
        </p:nvSpPr>
        <p:spPr>
          <a:xfrm>
            <a:off x="6122487" y="3203855"/>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01" name="Google Shape;12401;p19"/>
          <p:cNvSpPr txBox="1">
            <a:spLocks noGrp="1"/>
          </p:cNvSpPr>
          <p:nvPr>
            <p:ph type="subTitle" idx="9"/>
          </p:nvPr>
        </p:nvSpPr>
        <p:spPr>
          <a:xfrm>
            <a:off x="6122487" y="3655353"/>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2" name="Google Shape;12402;p19"/>
          <p:cNvSpPr txBox="1">
            <a:spLocks noGrp="1"/>
          </p:cNvSpPr>
          <p:nvPr>
            <p:ph type="title" idx="13"/>
          </p:nvPr>
        </p:nvSpPr>
        <p:spPr>
          <a:xfrm>
            <a:off x="6122487" y="1674523"/>
            <a:ext cx="2301600" cy="4572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03" name="Google Shape;12403;p19"/>
          <p:cNvSpPr txBox="1">
            <a:spLocks noGrp="1"/>
          </p:cNvSpPr>
          <p:nvPr>
            <p:ph type="subTitle" idx="14"/>
          </p:nvPr>
        </p:nvSpPr>
        <p:spPr>
          <a:xfrm>
            <a:off x="6122487" y="2126021"/>
            <a:ext cx="2301600" cy="4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04" name="Google Shape;12404;p19"/>
          <p:cNvSpPr txBox="1">
            <a:spLocks noGrp="1"/>
          </p:cNvSpPr>
          <p:nvPr>
            <p:ph type="title" idx="15"/>
          </p:nvPr>
        </p:nvSpPr>
        <p:spPr>
          <a:xfrm>
            <a:off x="720025"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05" name="Google Shape;12405;p19"/>
          <p:cNvGrpSpPr/>
          <p:nvPr/>
        </p:nvGrpSpPr>
        <p:grpSpPr>
          <a:xfrm>
            <a:off x="313503" y="376409"/>
            <a:ext cx="8516819" cy="562035"/>
            <a:chOff x="313503" y="376409"/>
            <a:chExt cx="8516819" cy="562035"/>
          </a:xfrm>
        </p:grpSpPr>
        <p:sp>
          <p:nvSpPr>
            <p:cNvPr id="12406" name="Google Shape;12406;p19"/>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7" name="Google Shape;12407;p19"/>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8" name="Google Shape;12408;p19"/>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9" name="Google Shape;12409;p19"/>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0" name="Google Shape;12410;p19"/>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1" name="Google Shape;12411;p19"/>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2" name="Google Shape;12412;p19"/>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3" name="Google Shape;12413;p19"/>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4" name="Google Shape;12414;p19"/>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5" name="Google Shape;12415;p19"/>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6" name="Google Shape;12416;p19"/>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7" name="Google Shape;12417;p19"/>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8" name="Google Shape;12418;p19"/>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9" name="Google Shape;12419;p19"/>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0" name="Google Shape;12420;p19"/>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1" name="Google Shape;12421;p19"/>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2" name="Google Shape;12422;p19"/>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3" name="Google Shape;12423;p19"/>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4" name="Google Shape;12424;p19"/>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5" name="Google Shape;12425;p19"/>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6" name="Google Shape;12426;p19"/>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7" name="Google Shape;12427;p19"/>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8" name="Google Shape;12428;p19"/>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9" name="Google Shape;12429;p19"/>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0" name="Google Shape;12430;p19"/>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1" name="Google Shape;12431;p19"/>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2" name="Google Shape;12432;p19"/>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3" name="Google Shape;12433;p19"/>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4" name="Google Shape;12434;p19"/>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5" name="Google Shape;12435;p19"/>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6" name="Google Shape;12436;p19"/>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7" name="Google Shape;12437;p19"/>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8" name="Google Shape;12438;p19"/>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9" name="Google Shape;12439;p19"/>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0" name="Google Shape;12440;p19"/>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1" name="Google Shape;12441;p19"/>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2" name="Google Shape;12442;p19"/>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3" name="Google Shape;12443;p19"/>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4" name="Google Shape;12444;p19"/>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5" name="Google Shape;12445;p19"/>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6" name="Google Shape;12446;p19"/>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7" name="Google Shape;12447;p19"/>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8" name="Google Shape;12448;p19"/>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9" name="Google Shape;12449;p19"/>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0" name="Google Shape;12450;p19"/>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1" name="Google Shape;12451;p19"/>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2" name="Google Shape;12452;p19"/>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3" name="Google Shape;12453;p19"/>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5">
    <p:spTree>
      <p:nvGrpSpPr>
        <p:cNvPr id="1" name="Shape 12454"/>
        <p:cNvGrpSpPr/>
        <p:nvPr/>
      </p:nvGrpSpPr>
      <p:grpSpPr>
        <a:xfrm>
          <a:off x="0" y="0"/>
          <a:ext cx="0" cy="0"/>
          <a:chOff x="0" y="0"/>
          <a:chExt cx="0" cy="0"/>
        </a:xfrm>
      </p:grpSpPr>
      <p:sp>
        <p:nvSpPr>
          <p:cNvPr id="12455" name="Google Shape;12455;p20"/>
          <p:cNvSpPr txBox="1">
            <a:spLocks noGrp="1"/>
          </p:cNvSpPr>
          <p:nvPr>
            <p:ph type="title"/>
          </p:nvPr>
        </p:nvSpPr>
        <p:spPr>
          <a:xfrm>
            <a:off x="1820281" y="1620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56" name="Google Shape;12456;p20"/>
          <p:cNvSpPr txBox="1">
            <a:spLocks noGrp="1"/>
          </p:cNvSpPr>
          <p:nvPr>
            <p:ph type="subTitle" idx="1"/>
          </p:nvPr>
        </p:nvSpPr>
        <p:spPr>
          <a:xfrm>
            <a:off x="1820281" y="2077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57" name="Google Shape;12457;p20"/>
          <p:cNvSpPr txBox="1">
            <a:spLocks noGrp="1"/>
          </p:cNvSpPr>
          <p:nvPr>
            <p:ph type="title" idx="2"/>
          </p:nvPr>
        </p:nvSpPr>
        <p:spPr>
          <a:xfrm>
            <a:off x="5777829" y="1620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58" name="Google Shape;12458;p20"/>
          <p:cNvSpPr txBox="1">
            <a:spLocks noGrp="1"/>
          </p:cNvSpPr>
          <p:nvPr>
            <p:ph type="subTitle" idx="3"/>
          </p:nvPr>
        </p:nvSpPr>
        <p:spPr>
          <a:xfrm>
            <a:off x="5777824" y="2077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59" name="Google Shape;12459;p20"/>
          <p:cNvSpPr txBox="1">
            <a:spLocks noGrp="1"/>
          </p:cNvSpPr>
          <p:nvPr>
            <p:ph type="title" idx="4"/>
          </p:nvPr>
        </p:nvSpPr>
        <p:spPr>
          <a:xfrm>
            <a:off x="1820281" y="3204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60" name="Google Shape;12460;p20"/>
          <p:cNvSpPr txBox="1">
            <a:spLocks noGrp="1"/>
          </p:cNvSpPr>
          <p:nvPr>
            <p:ph type="subTitle" idx="5"/>
          </p:nvPr>
        </p:nvSpPr>
        <p:spPr>
          <a:xfrm>
            <a:off x="1820281" y="3661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61" name="Google Shape;12461;p20"/>
          <p:cNvSpPr txBox="1">
            <a:spLocks noGrp="1"/>
          </p:cNvSpPr>
          <p:nvPr>
            <p:ph type="title" idx="6"/>
          </p:nvPr>
        </p:nvSpPr>
        <p:spPr>
          <a:xfrm>
            <a:off x="5777829" y="3204050"/>
            <a:ext cx="2409300" cy="457200"/>
          </a:xfrm>
          <a:prstGeom prst="rect">
            <a:avLst/>
          </a:prstGeom>
        </p:spPr>
        <p:txBody>
          <a:bodyPr spcFirstLastPara="1" wrap="square" lIns="91425" tIns="64000" rIns="91425" bIns="91425" anchor="ctr"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62" name="Google Shape;12462;p20"/>
          <p:cNvSpPr txBox="1">
            <a:spLocks noGrp="1"/>
          </p:cNvSpPr>
          <p:nvPr>
            <p:ph type="subTitle" idx="7"/>
          </p:nvPr>
        </p:nvSpPr>
        <p:spPr>
          <a:xfrm>
            <a:off x="5777824" y="3661250"/>
            <a:ext cx="2409300" cy="665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63" name="Google Shape;12463;p20"/>
          <p:cNvSpPr txBox="1">
            <a:spLocks noGrp="1"/>
          </p:cNvSpPr>
          <p:nvPr>
            <p:ph type="title" idx="8"/>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64" name="Google Shape;12464;p20"/>
          <p:cNvGrpSpPr/>
          <p:nvPr/>
        </p:nvGrpSpPr>
        <p:grpSpPr>
          <a:xfrm>
            <a:off x="313503" y="376409"/>
            <a:ext cx="8516819" cy="562035"/>
            <a:chOff x="313503" y="376409"/>
            <a:chExt cx="8516819" cy="562035"/>
          </a:xfrm>
        </p:grpSpPr>
        <p:sp>
          <p:nvSpPr>
            <p:cNvPr id="12465" name="Google Shape;12465;p20"/>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20"/>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20"/>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8" name="Google Shape;12468;p20"/>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9" name="Google Shape;12469;p20"/>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0" name="Google Shape;12470;p20"/>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1" name="Google Shape;12471;p20"/>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2" name="Google Shape;12472;p20"/>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3" name="Google Shape;12473;p20"/>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4" name="Google Shape;12474;p20"/>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5" name="Google Shape;12475;p20"/>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6" name="Google Shape;12476;p20"/>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7" name="Google Shape;12477;p20"/>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8" name="Google Shape;12478;p20"/>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9" name="Google Shape;12479;p20"/>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0" name="Google Shape;12480;p20"/>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1" name="Google Shape;12481;p20"/>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2" name="Google Shape;12482;p20"/>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3" name="Google Shape;12483;p20"/>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4" name="Google Shape;12484;p20"/>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5" name="Google Shape;12485;p20"/>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20"/>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20"/>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20"/>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9" name="Google Shape;12489;p20"/>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0" name="Google Shape;12490;p20"/>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20"/>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20"/>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20"/>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4" name="Google Shape;12494;p20"/>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5" name="Google Shape;12495;p20"/>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6" name="Google Shape;12496;p20"/>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20"/>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8" name="Google Shape;12498;p20"/>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9" name="Google Shape;12499;p20"/>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0" name="Google Shape;12500;p20"/>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20"/>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2" name="Google Shape;12502;p20"/>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3" name="Google Shape;12503;p20"/>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4" name="Google Shape;12504;p20"/>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20"/>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6" name="Google Shape;12506;p20"/>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7" name="Google Shape;12507;p20"/>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20"/>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9" name="Google Shape;12509;p20"/>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20"/>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1" name="Google Shape;12511;p20"/>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2" name="Google Shape;12512;p20"/>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365760"/>
            <a:ext cx="8037600" cy="567000"/>
          </a:xfrm>
          <a:prstGeom prst="rect">
            <a:avLst/>
          </a:prstGeom>
          <a:noFill/>
          <a:ln>
            <a:noFill/>
          </a:ln>
        </p:spPr>
        <p:txBody>
          <a:bodyPr spcFirstLastPara="1" wrap="square" lIns="91425" tIns="64000" rIns="91425" bIns="91425" anchor="t" anchorCtr="0">
            <a:noAutofit/>
          </a:bodyPr>
          <a:lstStyle>
            <a:lvl1pPr lvl="0"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62" r:id="rId7"/>
    <p:sldLayoutId id="2147483665" r:id="rId8"/>
    <p:sldLayoutId id="2147483666" r:id="rId9"/>
    <p:sldLayoutId id="2147483667"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hyperlink" Target="https://docs.google.com/spreadsheets/d/1JVL8_z_WnWM_ncOJkDlYJWnI5UATSPj5_oGspGC3h4o/copy"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www.freepik.com/free-vector/collection-cards-business-presentation_4955530.htm/?utm_source=slidesgo_template&amp;utm_medium=referral-link&amp;utm_campaign=sg_resources&amp;utm_content=freepik"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https://www.freepik.com/free-photo/modern-equipped-computer-lab_21797027.htm/?utm_source=slidesgo_template&amp;utm_medium=referral-link&amp;utm_campaign=sg_resources&amp;utm_content=freepik" TargetMode="External"/><Relationship Id="rId4" Type="http://schemas.openxmlformats.org/officeDocument/2006/relationships/hyperlink" Target="https://www.freepik.com/free-photo/modern-equipped-computer-lab_21797043.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43"/>
        <p:cNvGrpSpPr/>
        <p:nvPr/>
      </p:nvGrpSpPr>
      <p:grpSpPr>
        <a:xfrm>
          <a:off x="0" y="0"/>
          <a:ext cx="0" cy="0"/>
          <a:chOff x="0" y="0"/>
          <a:chExt cx="0" cy="0"/>
        </a:xfrm>
      </p:grpSpPr>
      <p:grpSp>
        <p:nvGrpSpPr>
          <p:cNvPr id="15944" name="Google Shape;15944;p27"/>
          <p:cNvGrpSpPr/>
          <p:nvPr/>
        </p:nvGrpSpPr>
        <p:grpSpPr>
          <a:xfrm>
            <a:off x="313503" y="540001"/>
            <a:ext cx="8516808" cy="4063556"/>
            <a:chOff x="313503" y="540001"/>
            <a:chExt cx="8516808" cy="4063556"/>
          </a:xfrm>
        </p:grpSpPr>
        <p:sp>
          <p:nvSpPr>
            <p:cNvPr id="15945" name="Google Shape;15945;p27"/>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6" name="Google Shape;15946;p27"/>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7" name="Google Shape;15947;p27"/>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8" name="Google Shape;15948;p27"/>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9" name="Google Shape;15949;p27"/>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0" name="Google Shape;15950;p27"/>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1" name="Google Shape;15951;p27"/>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2" name="Google Shape;15952;p27"/>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3" name="Google Shape;15953;p27"/>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4" name="Google Shape;15954;p27"/>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5" name="Google Shape;15955;p27"/>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6" name="Google Shape;15956;p27"/>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7" name="Google Shape;15957;p27"/>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8" name="Google Shape;15958;p27"/>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9" name="Google Shape;15959;p27"/>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0" name="Google Shape;15960;p27"/>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1" name="Google Shape;15961;p27"/>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2" name="Google Shape;15962;p27"/>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3" name="Google Shape;15963;p27"/>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4" name="Google Shape;15964;p27"/>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5" name="Google Shape;15965;p27"/>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6" name="Google Shape;15966;p27"/>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7" name="Google Shape;15967;p27"/>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8" name="Google Shape;15968;p27"/>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9" name="Google Shape;15969;p27"/>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0" name="Google Shape;15970;p27"/>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1" name="Google Shape;15971;p27"/>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2" name="Google Shape;15972;p27"/>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3" name="Google Shape;15973;p27"/>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4" name="Google Shape;15974;p27"/>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5" name="Google Shape;15975;p27"/>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6" name="Google Shape;15976;p27"/>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7" name="Google Shape;15977;p27"/>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8" name="Google Shape;15978;p27"/>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9" name="Google Shape;15979;p27"/>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0" name="Google Shape;15980;p27"/>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1" name="Google Shape;15981;p27"/>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2" name="Google Shape;15982;p27"/>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3" name="Google Shape;15983;p27"/>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4" name="Google Shape;15984;p27"/>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5" name="Google Shape;15985;p27"/>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6" name="Google Shape;15986;p27"/>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7" name="Google Shape;15987;p27"/>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8" name="Google Shape;15988;p27"/>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9" name="Google Shape;15989;p27"/>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0" name="Google Shape;15990;p27"/>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1" name="Google Shape;15991;p27"/>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2" name="Google Shape;15992;p27"/>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3" name="Google Shape;15993;p27"/>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4" name="Google Shape;15994;p27"/>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5" name="Google Shape;15995;p27"/>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6" name="Google Shape;15996;p27"/>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7" name="Google Shape;15997;p27"/>
            <p:cNvSpPr/>
            <p:nvPr/>
          </p:nvSpPr>
          <p:spPr>
            <a:xfrm>
              <a:off x="31350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8" name="Google Shape;15998;p27"/>
            <p:cNvSpPr/>
            <p:nvPr/>
          </p:nvSpPr>
          <p:spPr>
            <a:xfrm>
              <a:off x="43301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9" name="Google Shape;15999;p27"/>
            <p:cNvSpPr/>
            <p:nvPr/>
          </p:nvSpPr>
          <p:spPr>
            <a:xfrm>
              <a:off x="55251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0" name="Google Shape;16000;p27"/>
            <p:cNvSpPr/>
            <p:nvPr/>
          </p:nvSpPr>
          <p:spPr>
            <a:xfrm>
              <a:off x="67202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1" name="Google Shape;16001;p27"/>
            <p:cNvSpPr/>
            <p:nvPr/>
          </p:nvSpPr>
          <p:spPr>
            <a:xfrm>
              <a:off x="79153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2" name="Google Shape;16002;p27"/>
            <p:cNvSpPr/>
            <p:nvPr/>
          </p:nvSpPr>
          <p:spPr>
            <a:xfrm>
              <a:off x="91104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3" name="Google Shape;16003;p27"/>
            <p:cNvSpPr/>
            <p:nvPr/>
          </p:nvSpPr>
          <p:spPr>
            <a:xfrm>
              <a:off x="1030552"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4" name="Google Shape;16004;p27"/>
            <p:cNvSpPr/>
            <p:nvPr/>
          </p:nvSpPr>
          <p:spPr>
            <a:xfrm>
              <a:off x="820125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5" name="Google Shape;16005;p27"/>
            <p:cNvSpPr/>
            <p:nvPr/>
          </p:nvSpPr>
          <p:spPr>
            <a:xfrm>
              <a:off x="832076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6" name="Google Shape;16006;p27"/>
            <p:cNvSpPr/>
            <p:nvPr/>
          </p:nvSpPr>
          <p:spPr>
            <a:xfrm>
              <a:off x="844028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7" name="Google Shape;16007;p27"/>
            <p:cNvSpPr/>
            <p:nvPr/>
          </p:nvSpPr>
          <p:spPr>
            <a:xfrm>
              <a:off x="855979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8" name="Google Shape;16008;p27"/>
            <p:cNvSpPr/>
            <p:nvPr/>
          </p:nvSpPr>
          <p:spPr>
            <a:xfrm>
              <a:off x="867930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9" name="Google Shape;16009;p27"/>
            <p:cNvSpPr/>
            <p:nvPr/>
          </p:nvSpPr>
          <p:spPr>
            <a:xfrm>
              <a:off x="879882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0" name="Google Shape;16010;p27"/>
            <p:cNvSpPr/>
            <p:nvPr/>
          </p:nvSpPr>
          <p:spPr>
            <a:xfrm>
              <a:off x="31350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1" name="Google Shape;16011;p27"/>
            <p:cNvSpPr/>
            <p:nvPr/>
          </p:nvSpPr>
          <p:spPr>
            <a:xfrm>
              <a:off x="43301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2" name="Google Shape;16012;p27"/>
            <p:cNvSpPr/>
            <p:nvPr/>
          </p:nvSpPr>
          <p:spPr>
            <a:xfrm>
              <a:off x="55251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3" name="Google Shape;16013;p27"/>
            <p:cNvSpPr/>
            <p:nvPr/>
          </p:nvSpPr>
          <p:spPr>
            <a:xfrm>
              <a:off x="67202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4" name="Google Shape;16014;p27"/>
            <p:cNvSpPr/>
            <p:nvPr/>
          </p:nvSpPr>
          <p:spPr>
            <a:xfrm>
              <a:off x="79153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5" name="Google Shape;16015;p27"/>
            <p:cNvSpPr/>
            <p:nvPr/>
          </p:nvSpPr>
          <p:spPr>
            <a:xfrm>
              <a:off x="91104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6" name="Google Shape;16016;p27"/>
            <p:cNvSpPr/>
            <p:nvPr/>
          </p:nvSpPr>
          <p:spPr>
            <a:xfrm>
              <a:off x="1030552"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7" name="Google Shape;16017;p27"/>
            <p:cNvSpPr/>
            <p:nvPr/>
          </p:nvSpPr>
          <p:spPr>
            <a:xfrm>
              <a:off x="820125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8" name="Google Shape;16018;p27"/>
            <p:cNvSpPr/>
            <p:nvPr/>
          </p:nvSpPr>
          <p:spPr>
            <a:xfrm>
              <a:off x="832076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9" name="Google Shape;16019;p27"/>
            <p:cNvSpPr/>
            <p:nvPr/>
          </p:nvSpPr>
          <p:spPr>
            <a:xfrm>
              <a:off x="844028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0" name="Google Shape;16020;p27"/>
            <p:cNvSpPr/>
            <p:nvPr/>
          </p:nvSpPr>
          <p:spPr>
            <a:xfrm>
              <a:off x="855979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1" name="Google Shape;16021;p27"/>
            <p:cNvSpPr/>
            <p:nvPr/>
          </p:nvSpPr>
          <p:spPr>
            <a:xfrm>
              <a:off x="867930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2" name="Google Shape;16022;p27"/>
            <p:cNvSpPr/>
            <p:nvPr/>
          </p:nvSpPr>
          <p:spPr>
            <a:xfrm>
              <a:off x="879882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3" name="Google Shape;16023;p27"/>
            <p:cNvSpPr/>
            <p:nvPr/>
          </p:nvSpPr>
          <p:spPr>
            <a:xfrm>
              <a:off x="31350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4" name="Google Shape;16024;p27"/>
            <p:cNvSpPr/>
            <p:nvPr/>
          </p:nvSpPr>
          <p:spPr>
            <a:xfrm>
              <a:off x="43301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5" name="Google Shape;16025;p27"/>
            <p:cNvSpPr/>
            <p:nvPr/>
          </p:nvSpPr>
          <p:spPr>
            <a:xfrm>
              <a:off x="55251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6" name="Google Shape;16026;p27"/>
            <p:cNvSpPr/>
            <p:nvPr/>
          </p:nvSpPr>
          <p:spPr>
            <a:xfrm>
              <a:off x="67202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7" name="Google Shape;16027;p27"/>
            <p:cNvSpPr/>
            <p:nvPr/>
          </p:nvSpPr>
          <p:spPr>
            <a:xfrm>
              <a:off x="79153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8" name="Google Shape;16028;p27"/>
            <p:cNvSpPr/>
            <p:nvPr/>
          </p:nvSpPr>
          <p:spPr>
            <a:xfrm>
              <a:off x="91104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9" name="Google Shape;16029;p27"/>
            <p:cNvSpPr/>
            <p:nvPr/>
          </p:nvSpPr>
          <p:spPr>
            <a:xfrm>
              <a:off x="1030552"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0" name="Google Shape;16030;p27"/>
            <p:cNvSpPr/>
            <p:nvPr/>
          </p:nvSpPr>
          <p:spPr>
            <a:xfrm>
              <a:off x="820125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1" name="Google Shape;16031;p27"/>
            <p:cNvSpPr/>
            <p:nvPr/>
          </p:nvSpPr>
          <p:spPr>
            <a:xfrm>
              <a:off x="832076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2" name="Google Shape;16032;p27"/>
            <p:cNvSpPr/>
            <p:nvPr/>
          </p:nvSpPr>
          <p:spPr>
            <a:xfrm>
              <a:off x="844028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3" name="Google Shape;16033;p27"/>
            <p:cNvSpPr/>
            <p:nvPr/>
          </p:nvSpPr>
          <p:spPr>
            <a:xfrm>
              <a:off x="855979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4" name="Google Shape;16034;p27"/>
            <p:cNvSpPr/>
            <p:nvPr/>
          </p:nvSpPr>
          <p:spPr>
            <a:xfrm>
              <a:off x="867930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5" name="Google Shape;16035;p27"/>
            <p:cNvSpPr/>
            <p:nvPr/>
          </p:nvSpPr>
          <p:spPr>
            <a:xfrm>
              <a:off x="879882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6" name="Google Shape;16036;p27"/>
            <p:cNvSpPr/>
            <p:nvPr/>
          </p:nvSpPr>
          <p:spPr>
            <a:xfrm>
              <a:off x="31350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7" name="Google Shape;16037;p27"/>
            <p:cNvSpPr/>
            <p:nvPr/>
          </p:nvSpPr>
          <p:spPr>
            <a:xfrm>
              <a:off x="43301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8" name="Google Shape;16038;p27"/>
            <p:cNvSpPr/>
            <p:nvPr/>
          </p:nvSpPr>
          <p:spPr>
            <a:xfrm>
              <a:off x="55251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9" name="Google Shape;16039;p27"/>
            <p:cNvSpPr/>
            <p:nvPr/>
          </p:nvSpPr>
          <p:spPr>
            <a:xfrm>
              <a:off x="67202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0" name="Google Shape;16040;p27"/>
            <p:cNvSpPr/>
            <p:nvPr/>
          </p:nvSpPr>
          <p:spPr>
            <a:xfrm>
              <a:off x="79153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1" name="Google Shape;16041;p27"/>
            <p:cNvSpPr/>
            <p:nvPr/>
          </p:nvSpPr>
          <p:spPr>
            <a:xfrm>
              <a:off x="91104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2" name="Google Shape;16042;p27"/>
            <p:cNvSpPr/>
            <p:nvPr/>
          </p:nvSpPr>
          <p:spPr>
            <a:xfrm>
              <a:off x="1030552"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3" name="Google Shape;16043;p27"/>
            <p:cNvSpPr/>
            <p:nvPr/>
          </p:nvSpPr>
          <p:spPr>
            <a:xfrm>
              <a:off x="820125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4" name="Google Shape;16044;p27"/>
            <p:cNvSpPr/>
            <p:nvPr/>
          </p:nvSpPr>
          <p:spPr>
            <a:xfrm>
              <a:off x="832076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5" name="Google Shape;16045;p27"/>
            <p:cNvSpPr/>
            <p:nvPr/>
          </p:nvSpPr>
          <p:spPr>
            <a:xfrm>
              <a:off x="844028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6" name="Google Shape;16046;p27"/>
            <p:cNvSpPr/>
            <p:nvPr/>
          </p:nvSpPr>
          <p:spPr>
            <a:xfrm>
              <a:off x="855979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7" name="Google Shape;16047;p27"/>
            <p:cNvSpPr/>
            <p:nvPr/>
          </p:nvSpPr>
          <p:spPr>
            <a:xfrm>
              <a:off x="867930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8" name="Google Shape;16048;p27"/>
            <p:cNvSpPr/>
            <p:nvPr/>
          </p:nvSpPr>
          <p:spPr>
            <a:xfrm>
              <a:off x="879882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9" name="Google Shape;16049;p27"/>
            <p:cNvSpPr/>
            <p:nvPr/>
          </p:nvSpPr>
          <p:spPr>
            <a:xfrm>
              <a:off x="31350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0" name="Google Shape;16050;p27"/>
            <p:cNvSpPr/>
            <p:nvPr/>
          </p:nvSpPr>
          <p:spPr>
            <a:xfrm>
              <a:off x="43301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1" name="Google Shape;16051;p27"/>
            <p:cNvSpPr/>
            <p:nvPr/>
          </p:nvSpPr>
          <p:spPr>
            <a:xfrm>
              <a:off x="55251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2" name="Google Shape;16052;p27"/>
            <p:cNvSpPr/>
            <p:nvPr/>
          </p:nvSpPr>
          <p:spPr>
            <a:xfrm>
              <a:off x="67202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3" name="Google Shape;16053;p27"/>
            <p:cNvSpPr/>
            <p:nvPr/>
          </p:nvSpPr>
          <p:spPr>
            <a:xfrm>
              <a:off x="79153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4" name="Google Shape;16054;p27"/>
            <p:cNvSpPr/>
            <p:nvPr/>
          </p:nvSpPr>
          <p:spPr>
            <a:xfrm>
              <a:off x="91104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5" name="Google Shape;16055;p27"/>
            <p:cNvSpPr/>
            <p:nvPr/>
          </p:nvSpPr>
          <p:spPr>
            <a:xfrm>
              <a:off x="1030552"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6" name="Google Shape;16056;p27"/>
            <p:cNvSpPr/>
            <p:nvPr/>
          </p:nvSpPr>
          <p:spPr>
            <a:xfrm>
              <a:off x="820125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7" name="Google Shape;16057;p27"/>
            <p:cNvSpPr/>
            <p:nvPr/>
          </p:nvSpPr>
          <p:spPr>
            <a:xfrm>
              <a:off x="832076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8" name="Google Shape;16058;p27"/>
            <p:cNvSpPr/>
            <p:nvPr/>
          </p:nvSpPr>
          <p:spPr>
            <a:xfrm>
              <a:off x="844028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9" name="Google Shape;16059;p27"/>
            <p:cNvSpPr/>
            <p:nvPr/>
          </p:nvSpPr>
          <p:spPr>
            <a:xfrm>
              <a:off x="855979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0" name="Google Shape;16060;p27"/>
            <p:cNvSpPr/>
            <p:nvPr/>
          </p:nvSpPr>
          <p:spPr>
            <a:xfrm>
              <a:off x="867930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1" name="Google Shape;16061;p27"/>
            <p:cNvSpPr/>
            <p:nvPr/>
          </p:nvSpPr>
          <p:spPr>
            <a:xfrm>
              <a:off x="879882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2" name="Google Shape;16062;p27"/>
            <p:cNvSpPr/>
            <p:nvPr/>
          </p:nvSpPr>
          <p:spPr>
            <a:xfrm>
              <a:off x="31350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3" name="Google Shape;16063;p27"/>
            <p:cNvSpPr/>
            <p:nvPr/>
          </p:nvSpPr>
          <p:spPr>
            <a:xfrm>
              <a:off x="43301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4" name="Google Shape;16064;p27"/>
            <p:cNvSpPr/>
            <p:nvPr/>
          </p:nvSpPr>
          <p:spPr>
            <a:xfrm>
              <a:off x="55251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5" name="Google Shape;16065;p27"/>
            <p:cNvSpPr/>
            <p:nvPr/>
          </p:nvSpPr>
          <p:spPr>
            <a:xfrm>
              <a:off x="67202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6" name="Google Shape;16066;p27"/>
            <p:cNvSpPr/>
            <p:nvPr/>
          </p:nvSpPr>
          <p:spPr>
            <a:xfrm>
              <a:off x="79153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7" name="Google Shape;16067;p27"/>
            <p:cNvSpPr/>
            <p:nvPr/>
          </p:nvSpPr>
          <p:spPr>
            <a:xfrm>
              <a:off x="91104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8" name="Google Shape;16068;p27"/>
            <p:cNvSpPr/>
            <p:nvPr/>
          </p:nvSpPr>
          <p:spPr>
            <a:xfrm>
              <a:off x="1030552"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9" name="Google Shape;16069;p27"/>
            <p:cNvSpPr/>
            <p:nvPr/>
          </p:nvSpPr>
          <p:spPr>
            <a:xfrm>
              <a:off x="820125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0" name="Google Shape;16070;p27"/>
            <p:cNvSpPr/>
            <p:nvPr/>
          </p:nvSpPr>
          <p:spPr>
            <a:xfrm>
              <a:off x="832076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1" name="Google Shape;16071;p27"/>
            <p:cNvSpPr/>
            <p:nvPr/>
          </p:nvSpPr>
          <p:spPr>
            <a:xfrm>
              <a:off x="844028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2" name="Google Shape;16072;p27"/>
            <p:cNvSpPr/>
            <p:nvPr/>
          </p:nvSpPr>
          <p:spPr>
            <a:xfrm>
              <a:off x="855979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3" name="Google Shape;16073;p27"/>
            <p:cNvSpPr/>
            <p:nvPr/>
          </p:nvSpPr>
          <p:spPr>
            <a:xfrm>
              <a:off x="867930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4" name="Google Shape;16074;p27"/>
            <p:cNvSpPr/>
            <p:nvPr/>
          </p:nvSpPr>
          <p:spPr>
            <a:xfrm>
              <a:off x="879882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5" name="Google Shape;16075;p27"/>
            <p:cNvSpPr/>
            <p:nvPr/>
          </p:nvSpPr>
          <p:spPr>
            <a:xfrm>
              <a:off x="31350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6" name="Google Shape;16076;p27"/>
            <p:cNvSpPr/>
            <p:nvPr/>
          </p:nvSpPr>
          <p:spPr>
            <a:xfrm>
              <a:off x="43301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7" name="Google Shape;16077;p27"/>
            <p:cNvSpPr/>
            <p:nvPr/>
          </p:nvSpPr>
          <p:spPr>
            <a:xfrm>
              <a:off x="55251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8" name="Google Shape;16078;p27"/>
            <p:cNvSpPr/>
            <p:nvPr/>
          </p:nvSpPr>
          <p:spPr>
            <a:xfrm>
              <a:off x="67202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9" name="Google Shape;16079;p27"/>
            <p:cNvSpPr/>
            <p:nvPr/>
          </p:nvSpPr>
          <p:spPr>
            <a:xfrm>
              <a:off x="79153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0" name="Google Shape;16080;p27"/>
            <p:cNvSpPr/>
            <p:nvPr/>
          </p:nvSpPr>
          <p:spPr>
            <a:xfrm>
              <a:off x="91104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1" name="Google Shape;16081;p27"/>
            <p:cNvSpPr/>
            <p:nvPr/>
          </p:nvSpPr>
          <p:spPr>
            <a:xfrm>
              <a:off x="1030552"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2" name="Google Shape;16082;p27"/>
            <p:cNvSpPr/>
            <p:nvPr/>
          </p:nvSpPr>
          <p:spPr>
            <a:xfrm>
              <a:off x="820125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3" name="Google Shape;16083;p27"/>
            <p:cNvSpPr/>
            <p:nvPr/>
          </p:nvSpPr>
          <p:spPr>
            <a:xfrm>
              <a:off x="832076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4" name="Google Shape;16084;p27"/>
            <p:cNvSpPr/>
            <p:nvPr/>
          </p:nvSpPr>
          <p:spPr>
            <a:xfrm>
              <a:off x="844028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5" name="Google Shape;16085;p27"/>
            <p:cNvSpPr/>
            <p:nvPr/>
          </p:nvSpPr>
          <p:spPr>
            <a:xfrm>
              <a:off x="855979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6" name="Google Shape;16086;p27"/>
            <p:cNvSpPr/>
            <p:nvPr/>
          </p:nvSpPr>
          <p:spPr>
            <a:xfrm>
              <a:off x="867930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7" name="Google Shape;16087;p27"/>
            <p:cNvSpPr/>
            <p:nvPr/>
          </p:nvSpPr>
          <p:spPr>
            <a:xfrm>
              <a:off x="879882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8" name="Google Shape;16088;p27"/>
            <p:cNvSpPr/>
            <p:nvPr/>
          </p:nvSpPr>
          <p:spPr>
            <a:xfrm>
              <a:off x="31350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9" name="Google Shape;16089;p27"/>
            <p:cNvSpPr/>
            <p:nvPr/>
          </p:nvSpPr>
          <p:spPr>
            <a:xfrm>
              <a:off x="43301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0" name="Google Shape;16090;p27"/>
            <p:cNvSpPr/>
            <p:nvPr/>
          </p:nvSpPr>
          <p:spPr>
            <a:xfrm>
              <a:off x="55251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1" name="Google Shape;16091;p27"/>
            <p:cNvSpPr/>
            <p:nvPr/>
          </p:nvSpPr>
          <p:spPr>
            <a:xfrm>
              <a:off x="67202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2" name="Google Shape;16092;p27"/>
            <p:cNvSpPr/>
            <p:nvPr/>
          </p:nvSpPr>
          <p:spPr>
            <a:xfrm>
              <a:off x="79153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3" name="Google Shape;16093;p27"/>
            <p:cNvSpPr/>
            <p:nvPr/>
          </p:nvSpPr>
          <p:spPr>
            <a:xfrm>
              <a:off x="91104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4" name="Google Shape;16094;p27"/>
            <p:cNvSpPr/>
            <p:nvPr/>
          </p:nvSpPr>
          <p:spPr>
            <a:xfrm>
              <a:off x="1030552"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5" name="Google Shape;16095;p27"/>
            <p:cNvSpPr/>
            <p:nvPr/>
          </p:nvSpPr>
          <p:spPr>
            <a:xfrm>
              <a:off x="820125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6" name="Google Shape;16096;p27"/>
            <p:cNvSpPr/>
            <p:nvPr/>
          </p:nvSpPr>
          <p:spPr>
            <a:xfrm>
              <a:off x="832076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7" name="Google Shape;16097;p27"/>
            <p:cNvSpPr/>
            <p:nvPr/>
          </p:nvSpPr>
          <p:spPr>
            <a:xfrm>
              <a:off x="844028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8" name="Google Shape;16098;p27"/>
            <p:cNvSpPr/>
            <p:nvPr/>
          </p:nvSpPr>
          <p:spPr>
            <a:xfrm>
              <a:off x="855979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9" name="Google Shape;16099;p27"/>
            <p:cNvSpPr/>
            <p:nvPr/>
          </p:nvSpPr>
          <p:spPr>
            <a:xfrm>
              <a:off x="867930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0" name="Google Shape;16100;p27"/>
            <p:cNvSpPr/>
            <p:nvPr/>
          </p:nvSpPr>
          <p:spPr>
            <a:xfrm>
              <a:off x="879882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1" name="Google Shape;16101;p27"/>
            <p:cNvSpPr/>
            <p:nvPr/>
          </p:nvSpPr>
          <p:spPr>
            <a:xfrm>
              <a:off x="31350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2" name="Google Shape;16102;p27"/>
            <p:cNvSpPr/>
            <p:nvPr/>
          </p:nvSpPr>
          <p:spPr>
            <a:xfrm>
              <a:off x="43301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3" name="Google Shape;16103;p27"/>
            <p:cNvSpPr/>
            <p:nvPr/>
          </p:nvSpPr>
          <p:spPr>
            <a:xfrm>
              <a:off x="55251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4" name="Google Shape;16104;p27"/>
            <p:cNvSpPr/>
            <p:nvPr/>
          </p:nvSpPr>
          <p:spPr>
            <a:xfrm>
              <a:off x="67202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5" name="Google Shape;16105;p27"/>
            <p:cNvSpPr/>
            <p:nvPr/>
          </p:nvSpPr>
          <p:spPr>
            <a:xfrm>
              <a:off x="79153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6" name="Google Shape;16106;p27"/>
            <p:cNvSpPr/>
            <p:nvPr/>
          </p:nvSpPr>
          <p:spPr>
            <a:xfrm>
              <a:off x="91104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7" name="Google Shape;16107;p27"/>
            <p:cNvSpPr/>
            <p:nvPr/>
          </p:nvSpPr>
          <p:spPr>
            <a:xfrm>
              <a:off x="1030552"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8" name="Google Shape;16108;p27"/>
            <p:cNvSpPr/>
            <p:nvPr/>
          </p:nvSpPr>
          <p:spPr>
            <a:xfrm>
              <a:off x="820125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9" name="Google Shape;16109;p27"/>
            <p:cNvSpPr/>
            <p:nvPr/>
          </p:nvSpPr>
          <p:spPr>
            <a:xfrm>
              <a:off x="832076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0" name="Google Shape;16110;p27"/>
            <p:cNvSpPr/>
            <p:nvPr/>
          </p:nvSpPr>
          <p:spPr>
            <a:xfrm>
              <a:off x="844028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1" name="Google Shape;16111;p27"/>
            <p:cNvSpPr/>
            <p:nvPr/>
          </p:nvSpPr>
          <p:spPr>
            <a:xfrm>
              <a:off x="855979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2" name="Google Shape;16112;p27"/>
            <p:cNvSpPr/>
            <p:nvPr/>
          </p:nvSpPr>
          <p:spPr>
            <a:xfrm>
              <a:off x="867930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3" name="Google Shape;16113;p27"/>
            <p:cNvSpPr/>
            <p:nvPr/>
          </p:nvSpPr>
          <p:spPr>
            <a:xfrm>
              <a:off x="879882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4" name="Google Shape;16114;p27"/>
            <p:cNvSpPr/>
            <p:nvPr/>
          </p:nvSpPr>
          <p:spPr>
            <a:xfrm>
              <a:off x="31350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5" name="Google Shape;16115;p27"/>
            <p:cNvSpPr/>
            <p:nvPr/>
          </p:nvSpPr>
          <p:spPr>
            <a:xfrm>
              <a:off x="43301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6" name="Google Shape;16116;p27"/>
            <p:cNvSpPr/>
            <p:nvPr/>
          </p:nvSpPr>
          <p:spPr>
            <a:xfrm>
              <a:off x="55251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7" name="Google Shape;16117;p27"/>
            <p:cNvSpPr/>
            <p:nvPr/>
          </p:nvSpPr>
          <p:spPr>
            <a:xfrm>
              <a:off x="67202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8" name="Google Shape;16118;p27"/>
            <p:cNvSpPr/>
            <p:nvPr/>
          </p:nvSpPr>
          <p:spPr>
            <a:xfrm>
              <a:off x="79153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9" name="Google Shape;16119;p27"/>
            <p:cNvSpPr/>
            <p:nvPr/>
          </p:nvSpPr>
          <p:spPr>
            <a:xfrm>
              <a:off x="91104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0" name="Google Shape;16120;p27"/>
            <p:cNvSpPr/>
            <p:nvPr/>
          </p:nvSpPr>
          <p:spPr>
            <a:xfrm>
              <a:off x="1030552"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1" name="Google Shape;16121;p27"/>
            <p:cNvSpPr/>
            <p:nvPr/>
          </p:nvSpPr>
          <p:spPr>
            <a:xfrm>
              <a:off x="820125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2" name="Google Shape;16122;p27"/>
            <p:cNvSpPr/>
            <p:nvPr/>
          </p:nvSpPr>
          <p:spPr>
            <a:xfrm>
              <a:off x="832076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3" name="Google Shape;16123;p27"/>
            <p:cNvSpPr/>
            <p:nvPr/>
          </p:nvSpPr>
          <p:spPr>
            <a:xfrm>
              <a:off x="844028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4" name="Google Shape;16124;p27"/>
            <p:cNvSpPr/>
            <p:nvPr/>
          </p:nvSpPr>
          <p:spPr>
            <a:xfrm>
              <a:off x="855979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5" name="Google Shape;16125;p27"/>
            <p:cNvSpPr/>
            <p:nvPr/>
          </p:nvSpPr>
          <p:spPr>
            <a:xfrm>
              <a:off x="867930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6" name="Google Shape;16126;p27"/>
            <p:cNvSpPr/>
            <p:nvPr/>
          </p:nvSpPr>
          <p:spPr>
            <a:xfrm>
              <a:off x="879882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7" name="Google Shape;16127;p27"/>
            <p:cNvSpPr/>
            <p:nvPr/>
          </p:nvSpPr>
          <p:spPr>
            <a:xfrm>
              <a:off x="31350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8" name="Google Shape;16128;p27"/>
            <p:cNvSpPr/>
            <p:nvPr/>
          </p:nvSpPr>
          <p:spPr>
            <a:xfrm>
              <a:off x="43301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9" name="Google Shape;16129;p27"/>
            <p:cNvSpPr/>
            <p:nvPr/>
          </p:nvSpPr>
          <p:spPr>
            <a:xfrm>
              <a:off x="55251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0" name="Google Shape;16130;p27"/>
            <p:cNvSpPr/>
            <p:nvPr/>
          </p:nvSpPr>
          <p:spPr>
            <a:xfrm>
              <a:off x="67202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1" name="Google Shape;16131;p27"/>
            <p:cNvSpPr/>
            <p:nvPr/>
          </p:nvSpPr>
          <p:spPr>
            <a:xfrm>
              <a:off x="79153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2" name="Google Shape;16132;p27"/>
            <p:cNvSpPr/>
            <p:nvPr/>
          </p:nvSpPr>
          <p:spPr>
            <a:xfrm>
              <a:off x="91104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3" name="Google Shape;16133;p27"/>
            <p:cNvSpPr/>
            <p:nvPr/>
          </p:nvSpPr>
          <p:spPr>
            <a:xfrm>
              <a:off x="1030552"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4" name="Google Shape;16134;p27"/>
            <p:cNvSpPr/>
            <p:nvPr/>
          </p:nvSpPr>
          <p:spPr>
            <a:xfrm>
              <a:off x="820125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5" name="Google Shape;16135;p27"/>
            <p:cNvSpPr/>
            <p:nvPr/>
          </p:nvSpPr>
          <p:spPr>
            <a:xfrm>
              <a:off x="832076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6" name="Google Shape;16136;p27"/>
            <p:cNvSpPr/>
            <p:nvPr/>
          </p:nvSpPr>
          <p:spPr>
            <a:xfrm>
              <a:off x="844028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7" name="Google Shape;16137;p27"/>
            <p:cNvSpPr/>
            <p:nvPr/>
          </p:nvSpPr>
          <p:spPr>
            <a:xfrm>
              <a:off x="855979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8" name="Google Shape;16138;p27"/>
            <p:cNvSpPr/>
            <p:nvPr/>
          </p:nvSpPr>
          <p:spPr>
            <a:xfrm>
              <a:off x="867930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9" name="Google Shape;16139;p27"/>
            <p:cNvSpPr/>
            <p:nvPr/>
          </p:nvSpPr>
          <p:spPr>
            <a:xfrm>
              <a:off x="879882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0" name="Google Shape;16140;p27"/>
            <p:cNvSpPr/>
            <p:nvPr/>
          </p:nvSpPr>
          <p:spPr>
            <a:xfrm>
              <a:off x="31350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1" name="Google Shape;16141;p27"/>
            <p:cNvSpPr/>
            <p:nvPr/>
          </p:nvSpPr>
          <p:spPr>
            <a:xfrm>
              <a:off x="43301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2" name="Google Shape;16142;p27"/>
            <p:cNvSpPr/>
            <p:nvPr/>
          </p:nvSpPr>
          <p:spPr>
            <a:xfrm>
              <a:off x="55251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3" name="Google Shape;16143;p27"/>
            <p:cNvSpPr/>
            <p:nvPr/>
          </p:nvSpPr>
          <p:spPr>
            <a:xfrm>
              <a:off x="67202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4" name="Google Shape;16144;p27"/>
            <p:cNvSpPr/>
            <p:nvPr/>
          </p:nvSpPr>
          <p:spPr>
            <a:xfrm>
              <a:off x="79153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5" name="Google Shape;16145;p27"/>
            <p:cNvSpPr/>
            <p:nvPr/>
          </p:nvSpPr>
          <p:spPr>
            <a:xfrm>
              <a:off x="91104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6" name="Google Shape;16146;p27"/>
            <p:cNvSpPr/>
            <p:nvPr/>
          </p:nvSpPr>
          <p:spPr>
            <a:xfrm>
              <a:off x="1030552"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7" name="Google Shape;16147;p27"/>
            <p:cNvSpPr/>
            <p:nvPr/>
          </p:nvSpPr>
          <p:spPr>
            <a:xfrm>
              <a:off x="820125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8" name="Google Shape;16148;p27"/>
            <p:cNvSpPr/>
            <p:nvPr/>
          </p:nvSpPr>
          <p:spPr>
            <a:xfrm>
              <a:off x="832076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9" name="Google Shape;16149;p27"/>
            <p:cNvSpPr/>
            <p:nvPr/>
          </p:nvSpPr>
          <p:spPr>
            <a:xfrm>
              <a:off x="844028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0" name="Google Shape;16150;p27"/>
            <p:cNvSpPr/>
            <p:nvPr/>
          </p:nvSpPr>
          <p:spPr>
            <a:xfrm>
              <a:off x="855979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1" name="Google Shape;16151;p27"/>
            <p:cNvSpPr/>
            <p:nvPr/>
          </p:nvSpPr>
          <p:spPr>
            <a:xfrm>
              <a:off x="867930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2" name="Google Shape;16152;p27"/>
            <p:cNvSpPr/>
            <p:nvPr/>
          </p:nvSpPr>
          <p:spPr>
            <a:xfrm>
              <a:off x="879882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3" name="Google Shape;16153;p27"/>
            <p:cNvSpPr/>
            <p:nvPr/>
          </p:nvSpPr>
          <p:spPr>
            <a:xfrm>
              <a:off x="31350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4" name="Google Shape;16154;p27"/>
            <p:cNvSpPr/>
            <p:nvPr/>
          </p:nvSpPr>
          <p:spPr>
            <a:xfrm>
              <a:off x="43301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5" name="Google Shape;16155;p27"/>
            <p:cNvSpPr/>
            <p:nvPr/>
          </p:nvSpPr>
          <p:spPr>
            <a:xfrm>
              <a:off x="55251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6" name="Google Shape;16156;p27"/>
            <p:cNvSpPr/>
            <p:nvPr/>
          </p:nvSpPr>
          <p:spPr>
            <a:xfrm>
              <a:off x="67202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7" name="Google Shape;16157;p27"/>
            <p:cNvSpPr/>
            <p:nvPr/>
          </p:nvSpPr>
          <p:spPr>
            <a:xfrm>
              <a:off x="79153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8" name="Google Shape;16158;p27"/>
            <p:cNvSpPr/>
            <p:nvPr/>
          </p:nvSpPr>
          <p:spPr>
            <a:xfrm>
              <a:off x="91104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9" name="Google Shape;16159;p27"/>
            <p:cNvSpPr/>
            <p:nvPr/>
          </p:nvSpPr>
          <p:spPr>
            <a:xfrm>
              <a:off x="1030552"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0" name="Google Shape;16160;p27"/>
            <p:cNvSpPr/>
            <p:nvPr/>
          </p:nvSpPr>
          <p:spPr>
            <a:xfrm>
              <a:off x="820125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1" name="Google Shape;16161;p27"/>
            <p:cNvSpPr/>
            <p:nvPr/>
          </p:nvSpPr>
          <p:spPr>
            <a:xfrm>
              <a:off x="832076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2" name="Google Shape;16162;p27"/>
            <p:cNvSpPr/>
            <p:nvPr/>
          </p:nvSpPr>
          <p:spPr>
            <a:xfrm>
              <a:off x="844028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3" name="Google Shape;16163;p27"/>
            <p:cNvSpPr/>
            <p:nvPr/>
          </p:nvSpPr>
          <p:spPr>
            <a:xfrm>
              <a:off x="855979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4" name="Google Shape;16164;p27"/>
            <p:cNvSpPr/>
            <p:nvPr/>
          </p:nvSpPr>
          <p:spPr>
            <a:xfrm>
              <a:off x="867930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5" name="Google Shape;16165;p27"/>
            <p:cNvSpPr/>
            <p:nvPr/>
          </p:nvSpPr>
          <p:spPr>
            <a:xfrm>
              <a:off x="879882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6" name="Google Shape;16166;p27"/>
            <p:cNvSpPr/>
            <p:nvPr/>
          </p:nvSpPr>
          <p:spPr>
            <a:xfrm>
              <a:off x="31350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7" name="Google Shape;16167;p27"/>
            <p:cNvSpPr/>
            <p:nvPr/>
          </p:nvSpPr>
          <p:spPr>
            <a:xfrm>
              <a:off x="43301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8" name="Google Shape;16168;p27"/>
            <p:cNvSpPr/>
            <p:nvPr/>
          </p:nvSpPr>
          <p:spPr>
            <a:xfrm>
              <a:off x="55251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9" name="Google Shape;16169;p27"/>
            <p:cNvSpPr/>
            <p:nvPr/>
          </p:nvSpPr>
          <p:spPr>
            <a:xfrm>
              <a:off x="67202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0" name="Google Shape;16170;p27"/>
            <p:cNvSpPr/>
            <p:nvPr/>
          </p:nvSpPr>
          <p:spPr>
            <a:xfrm>
              <a:off x="79153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1" name="Google Shape;16171;p27"/>
            <p:cNvSpPr/>
            <p:nvPr/>
          </p:nvSpPr>
          <p:spPr>
            <a:xfrm>
              <a:off x="91104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2" name="Google Shape;16172;p27"/>
            <p:cNvSpPr/>
            <p:nvPr/>
          </p:nvSpPr>
          <p:spPr>
            <a:xfrm>
              <a:off x="1030552"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3" name="Google Shape;16173;p27"/>
            <p:cNvSpPr/>
            <p:nvPr/>
          </p:nvSpPr>
          <p:spPr>
            <a:xfrm>
              <a:off x="820125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4" name="Google Shape;16174;p27"/>
            <p:cNvSpPr/>
            <p:nvPr/>
          </p:nvSpPr>
          <p:spPr>
            <a:xfrm>
              <a:off x="832076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5" name="Google Shape;16175;p27"/>
            <p:cNvSpPr/>
            <p:nvPr/>
          </p:nvSpPr>
          <p:spPr>
            <a:xfrm>
              <a:off x="844028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6" name="Google Shape;16176;p27"/>
            <p:cNvSpPr/>
            <p:nvPr/>
          </p:nvSpPr>
          <p:spPr>
            <a:xfrm>
              <a:off x="855979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7" name="Google Shape;16177;p27"/>
            <p:cNvSpPr/>
            <p:nvPr/>
          </p:nvSpPr>
          <p:spPr>
            <a:xfrm>
              <a:off x="867930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8" name="Google Shape;16178;p27"/>
            <p:cNvSpPr/>
            <p:nvPr/>
          </p:nvSpPr>
          <p:spPr>
            <a:xfrm>
              <a:off x="879882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9" name="Google Shape;16179;p27"/>
            <p:cNvSpPr/>
            <p:nvPr/>
          </p:nvSpPr>
          <p:spPr>
            <a:xfrm>
              <a:off x="31350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0" name="Google Shape;16180;p27"/>
            <p:cNvSpPr/>
            <p:nvPr/>
          </p:nvSpPr>
          <p:spPr>
            <a:xfrm>
              <a:off x="43301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1" name="Google Shape;16181;p27"/>
            <p:cNvSpPr/>
            <p:nvPr/>
          </p:nvSpPr>
          <p:spPr>
            <a:xfrm>
              <a:off x="55251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2" name="Google Shape;16182;p27"/>
            <p:cNvSpPr/>
            <p:nvPr/>
          </p:nvSpPr>
          <p:spPr>
            <a:xfrm>
              <a:off x="67202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3" name="Google Shape;16183;p27"/>
            <p:cNvSpPr/>
            <p:nvPr/>
          </p:nvSpPr>
          <p:spPr>
            <a:xfrm>
              <a:off x="79153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4" name="Google Shape;16184;p27"/>
            <p:cNvSpPr/>
            <p:nvPr/>
          </p:nvSpPr>
          <p:spPr>
            <a:xfrm>
              <a:off x="91104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5" name="Google Shape;16185;p27"/>
            <p:cNvSpPr/>
            <p:nvPr/>
          </p:nvSpPr>
          <p:spPr>
            <a:xfrm>
              <a:off x="1030552"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6" name="Google Shape;16186;p27"/>
            <p:cNvSpPr/>
            <p:nvPr/>
          </p:nvSpPr>
          <p:spPr>
            <a:xfrm>
              <a:off x="820125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7" name="Google Shape;16187;p27"/>
            <p:cNvSpPr/>
            <p:nvPr/>
          </p:nvSpPr>
          <p:spPr>
            <a:xfrm>
              <a:off x="832076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8" name="Google Shape;16188;p27"/>
            <p:cNvSpPr/>
            <p:nvPr/>
          </p:nvSpPr>
          <p:spPr>
            <a:xfrm>
              <a:off x="844028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9" name="Google Shape;16189;p27"/>
            <p:cNvSpPr/>
            <p:nvPr/>
          </p:nvSpPr>
          <p:spPr>
            <a:xfrm>
              <a:off x="855979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0" name="Google Shape;16190;p27"/>
            <p:cNvSpPr/>
            <p:nvPr/>
          </p:nvSpPr>
          <p:spPr>
            <a:xfrm>
              <a:off x="867930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1" name="Google Shape;16191;p27"/>
            <p:cNvSpPr/>
            <p:nvPr/>
          </p:nvSpPr>
          <p:spPr>
            <a:xfrm>
              <a:off x="879882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2" name="Google Shape;16192;p27"/>
            <p:cNvSpPr/>
            <p:nvPr/>
          </p:nvSpPr>
          <p:spPr>
            <a:xfrm>
              <a:off x="31350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3" name="Google Shape;16193;p27"/>
            <p:cNvSpPr/>
            <p:nvPr/>
          </p:nvSpPr>
          <p:spPr>
            <a:xfrm>
              <a:off x="43301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4" name="Google Shape;16194;p27"/>
            <p:cNvSpPr/>
            <p:nvPr/>
          </p:nvSpPr>
          <p:spPr>
            <a:xfrm>
              <a:off x="55251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5" name="Google Shape;16195;p27"/>
            <p:cNvSpPr/>
            <p:nvPr/>
          </p:nvSpPr>
          <p:spPr>
            <a:xfrm>
              <a:off x="67202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6" name="Google Shape;16196;p27"/>
            <p:cNvSpPr/>
            <p:nvPr/>
          </p:nvSpPr>
          <p:spPr>
            <a:xfrm>
              <a:off x="79153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7" name="Google Shape;16197;p27"/>
            <p:cNvSpPr/>
            <p:nvPr/>
          </p:nvSpPr>
          <p:spPr>
            <a:xfrm>
              <a:off x="91104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8" name="Google Shape;16198;p27"/>
            <p:cNvSpPr/>
            <p:nvPr/>
          </p:nvSpPr>
          <p:spPr>
            <a:xfrm>
              <a:off x="1030552"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9" name="Google Shape;16199;p27"/>
            <p:cNvSpPr/>
            <p:nvPr/>
          </p:nvSpPr>
          <p:spPr>
            <a:xfrm>
              <a:off x="820125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0" name="Google Shape;16200;p27"/>
            <p:cNvSpPr/>
            <p:nvPr/>
          </p:nvSpPr>
          <p:spPr>
            <a:xfrm>
              <a:off x="832076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1" name="Google Shape;16201;p27"/>
            <p:cNvSpPr/>
            <p:nvPr/>
          </p:nvSpPr>
          <p:spPr>
            <a:xfrm>
              <a:off x="844028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2" name="Google Shape;16202;p27"/>
            <p:cNvSpPr/>
            <p:nvPr/>
          </p:nvSpPr>
          <p:spPr>
            <a:xfrm>
              <a:off x="855979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3" name="Google Shape;16203;p27"/>
            <p:cNvSpPr/>
            <p:nvPr/>
          </p:nvSpPr>
          <p:spPr>
            <a:xfrm>
              <a:off x="867930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4" name="Google Shape;16204;p27"/>
            <p:cNvSpPr/>
            <p:nvPr/>
          </p:nvSpPr>
          <p:spPr>
            <a:xfrm>
              <a:off x="879882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5" name="Google Shape;16205;p27"/>
            <p:cNvSpPr/>
            <p:nvPr/>
          </p:nvSpPr>
          <p:spPr>
            <a:xfrm>
              <a:off x="31350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6" name="Google Shape;16206;p27"/>
            <p:cNvSpPr/>
            <p:nvPr/>
          </p:nvSpPr>
          <p:spPr>
            <a:xfrm>
              <a:off x="43301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7" name="Google Shape;16207;p27"/>
            <p:cNvSpPr/>
            <p:nvPr/>
          </p:nvSpPr>
          <p:spPr>
            <a:xfrm>
              <a:off x="55251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8" name="Google Shape;16208;p27"/>
            <p:cNvSpPr/>
            <p:nvPr/>
          </p:nvSpPr>
          <p:spPr>
            <a:xfrm>
              <a:off x="67202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9" name="Google Shape;16209;p27"/>
            <p:cNvSpPr/>
            <p:nvPr/>
          </p:nvSpPr>
          <p:spPr>
            <a:xfrm>
              <a:off x="79153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0" name="Google Shape;16210;p27"/>
            <p:cNvSpPr/>
            <p:nvPr/>
          </p:nvSpPr>
          <p:spPr>
            <a:xfrm>
              <a:off x="91104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1" name="Google Shape;16211;p27"/>
            <p:cNvSpPr/>
            <p:nvPr/>
          </p:nvSpPr>
          <p:spPr>
            <a:xfrm>
              <a:off x="1030552"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2" name="Google Shape;16212;p27"/>
            <p:cNvSpPr/>
            <p:nvPr/>
          </p:nvSpPr>
          <p:spPr>
            <a:xfrm>
              <a:off x="820125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3" name="Google Shape;16213;p27"/>
            <p:cNvSpPr/>
            <p:nvPr/>
          </p:nvSpPr>
          <p:spPr>
            <a:xfrm>
              <a:off x="832076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4" name="Google Shape;16214;p27"/>
            <p:cNvSpPr/>
            <p:nvPr/>
          </p:nvSpPr>
          <p:spPr>
            <a:xfrm>
              <a:off x="844028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5" name="Google Shape;16215;p27"/>
            <p:cNvSpPr/>
            <p:nvPr/>
          </p:nvSpPr>
          <p:spPr>
            <a:xfrm>
              <a:off x="855979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6" name="Google Shape;16216;p27"/>
            <p:cNvSpPr/>
            <p:nvPr/>
          </p:nvSpPr>
          <p:spPr>
            <a:xfrm>
              <a:off x="867930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7" name="Google Shape;16217;p27"/>
            <p:cNvSpPr/>
            <p:nvPr/>
          </p:nvSpPr>
          <p:spPr>
            <a:xfrm>
              <a:off x="879882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8" name="Google Shape;16218;p27"/>
            <p:cNvSpPr/>
            <p:nvPr/>
          </p:nvSpPr>
          <p:spPr>
            <a:xfrm>
              <a:off x="31350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9" name="Google Shape;16219;p27"/>
            <p:cNvSpPr/>
            <p:nvPr/>
          </p:nvSpPr>
          <p:spPr>
            <a:xfrm>
              <a:off x="43301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0" name="Google Shape;16220;p27"/>
            <p:cNvSpPr/>
            <p:nvPr/>
          </p:nvSpPr>
          <p:spPr>
            <a:xfrm>
              <a:off x="55251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1" name="Google Shape;16221;p27"/>
            <p:cNvSpPr/>
            <p:nvPr/>
          </p:nvSpPr>
          <p:spPr>
            <a:xfrm>
              <a:off x="67202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2" name="Google Shape;16222;p27"/>
            <p:cNvSpPr/>
            <p:nvPr/>
          </p:nvSpPr>
          <p:spPr>
            <a:xfrm>
              <a:off x="79153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3" name="Google Shape;16223;p27"/>
            <p:cNvSpPr/>
            <p:nvPr/>
          </p:nvSpPr>
          <p:spPr>
            <a:xfrm>
              <a:off x="91104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4" name="Google Shape;16224;p27"/>
            <p:cNvSpPr/>
            <p:nvPr/>
          </p:nvSpPr>
          <p:spPr>
            <a:xfrm>
              <a:off x="1030552"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5" name="Google Shape;16225;p27"/>
            <p:cNvSpPr/>
            <p:nvPr/>
          </p:nvSpPr>
          <p:spPr>
            <a:xfrm>
              <a:off x="820125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6" name="Google Shape;16226;p27"/>
            <p:cNvSpPr/>
            <p:nvPr/>
          </p:nvSpPr>
          <p:spPr>
            <a:xfrm>
              <a:off x="832076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7" name="Google Shape;16227;p27"/>
            <p:cNvSpPr/>
            <p:nvPr/>
          </p:nvSpPr>
          <p:spPr>
            <a:xfrm>
              <a:off x="844028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8" name="Google Shape;16228;p27"/>
            <p:cNvSpPr/>
            <p:nvPr/>
          </p:nvSpPr>
          <p:spPr>
            <a:xfrm>
              <a:off x="855979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9" name="Google Shape;16229;p27"/>
            <p:cNvSpPr/>
            <p:nvPr/>
          </p:nvSpPr>
          <p:spPr>
            <a:xfrm>
              <a:off x="867930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0" name="Google Shape;16230;p27"/>
            <p:cNvSpPr/>
            <p:nvPr/>
          </p:nvSpPr>
          <p:spPr>
            <a:xfrm>
              <a:off x="879882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1" name="Google Shape;16231;p27"/>
            <p:cNvSpPr/>
            <p:nvPr/>
          </p:nvSpPr>
          <p:spPr>
            <a:xfrm>
              <a:off x="31350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2" name="Google Shape;16232;p27"/>
            <p:cNvSpPr/>
            <p:nvPr/>
          </p:nvSpPr>
          <p:spPr>
            <a:xfrm>
              <a:off x="43301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3" name="Google Shape;16233;p27"/>
            <p:cNvSpPr/>
            <p:nvPr/>
          </p:nvSpPr>
          <p:spPr>
            <a:xfrm>
              <a:off x="55251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4" name="Google Shape;16234;p27"/>
            <p:cNvSpPr/>
            <p:nvPr/>
          </p:nvSpPr>
          <p:spPr>
            <a:xfrm>
              <a:off x="67202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5" name="Google Shape;16235;p27"/>
            <p:cNvSpPr/>
            <p:nvPr/>
          </p:nvSpPr>
          <p:spPr>
            <a:xfrm>
              <a:off x="79153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6" name="Google Shape;16236;p27"/>
            <p:cNvSpPr/>
            <p:nvPr/>
          </p:nvSpPr>
          <p:spPr>
            <a:xfrm>
              <a:off x="91104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7" name="Google Shape;16237;p27"/>
            <p:cNvSpPr/>
            <p:nvPr/>
          </p:nvSpPr>
          <p:spPr>
            <a:xfrm>
              <a:off x="1030552"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8" name="Google Shape;16238;p27"/>
            <p:cNvSpPr/>
            <p:nvPr/>
          </p:nvSpPr>
          <p:spPr>
            <a:xfrm>
              <a:off x="820125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9" name="Google Shape;16239;p27"/>
            <p:cNvSpPr/>
            <p:nvPr/>
          </p:nvSpPr>
          <p:spPr>
            <a:xfrm>
              <a:off x="832076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0" name="Google Shape;16240;p27"/>
            <p:cNvSpPr/>
            <p:nvPr/>
          </p:nvSpPr>
          <p:spPr>
            <a:xfrm>
              <a:off x="844028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1" name="Google Shape;16241;p27"/>
            <p:cNvSpPr/>
            <p:nvPr/>
          </p:nvSpPr>
          <p:spPr>
            <a:xfrm>
              <a:off x="855979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2" name="Google Shape;16242;p27"/>
            <p:cNvSpPr/>
            <p:nvPr/>
          </p:nvSpPr>
          <p:spPr>
            <a:xfrm>
              <a:off x="867930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3" name="Google Shape;16243;p27"/>
            <p:cNvSpPr/>
            <p:nvPr/>
          </p:nvSpPr>
          <p:spPr>
            <a:xfrm>
              <a:off x="879882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4" name="Google Shape;16244;p27"/>
            <p:cNvSpPr/>
            <p:nvPr/>
          </p:nvSpPr>
          <p:spPr>
            <a:xfrm>
              <a:off x="31350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5" name="Google Shape;16245;p27"/>
            <p:cNvSpPr/>
            <p:nvPr/>
          </p:nvSpPr>
          <p:spPr>
            <a:xfrm>
              <a:off x="43301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6" name="Google Shape;16246;p27"/>
            <p:cNvSpPr/>
            <p:nvPr/>
          </p:nvSpPr>
          <p:spPr>
            <a:xfrm>
              <a:off x="55251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7" name="Google Shape;16247;p27"/>
            <p:cNvSpPr/>
            <p:nvPr/>
          </p:nvSpPr>
          <p:spPr>
            <a:xfrm>
              <a:off x="67202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8" name="Google Shape;16248;p27"/>
            <p:cNvSpPr/>
            <p:nvPr/>
          </p:nvSpPr>
          <p:spPr>
            <a:xfrm>
              <a:off x="79153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9" name="Google Shape;16249;p27"/>
            <p:cNvSpPr/>
            <p:nvPr/>
          </p:nvSpPr>
          <p:spPr>
            <a:xfrm>
              <a:off x="91104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0" name="Google Shape;16250;p27"/>
            <p:cNvSpPr/>
            <p:nvPr/>
          </p:nvSpPr>
          <p:spPr>
            <a:xfrm>
              <a:off x="1030552"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1" name="Google Shape;16251;p27"/>
            <p:cNvSpPr/>
            <p:nvPr/>
          </p:nvSpPr>
          <p:spPr>
            <a:xfrm>
              <a:off x="820125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2" name="Google Shape;16252;p27"/>
            <p:cNvSpPr/>
            <p:nvPr/>
          </p:nvSpPr>
          <p:spPr>
            <a:xfrm>
              <a:off x="832076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3" name="Google Shape;16253;p27"/>
            <p:cNvSpPr/>
            <p:nvPr/>
          </p:nvSpPr>
          <p:spPr>
            <a:xfrm>
              <a:off x="844028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4" name="Google Shape;16254;p27"/>
            <p:cNvSpPr/>
            <p:nvPr/>
          </p:nvSpPr>
          <p:spPr>
            <a:xfrm>
              <a:off x="855979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5" name="Google Shape;16255;p27"/>
            <p:cNvSpPr/>
            <p:nvPr/>
          </p:nvSpPr>
          <p:spPr>
            <a:xfrm>
              <a:off x="867930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6" name="Google Shape;16256;p27"/>
            <p:cNvSpPr/>
            <p:nvPr/>
          </p:nvSpPr>
          <p:spPr>
            <a:xfrm>
              <a:off x="879882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7" name="Google Shape;16257;p27"/>
            <p:cNvSpPr/>
            <p:nvPr/>
          </p:nvSpPr>
          <p:spPr>
            <a:xfrm>
              <a:off x="31350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8" name="Google Shape;16258;p27"/>
            <p:cNvSpPr/>
            <p:nvPr/>
          </p:nvSpPr>
          <p:spPr>
            <a:xfrm>
              <a:off x="43301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9" name="Google Shape;16259;p27"/>
            <p:cNvSpPr/>
            <p:nvPr/>
          </p:nvSpPr>
          <p:spPr>
            <a:xfrm>
              <a:off x="55251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0" name="Google Shape;16260;p27"/>
            <p:cNvSpPr/>
            <p:nvPr/>
          </p:nvSpPr>
          <p:spPr>
            <a:xfrm>
              <a:off x="67202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1" name="Google Shape;16261;p27"/>
            <p:cNvSpPr/>
            <p:nvPr/>
          </p:nvSpPr>
          <p:spPr>
            <a:xfrm>
              <a:off x="79153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2" name="Google Shape;16262;p27"/>
            <p:cNvSpPr/>
            <p:nvPr/>
          </p:nvSpPr>
          <p:spPr>
            <a:xfrm>
              <a:off x="91104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3" name="Google Shape;16263;p27"/>
            <p:cNvSpPr/>
            <p:nvPr/>
          </p:nvSpPr>
          <p:spPr>
            <a:xfrm>
              <a:off x="1030552"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4" name="Google Shape;16264;p27"/>
            <p:cNvSpPr/>
            <p:nvPr/>
          </p:nvSpPr>
          <p:spPr>
            <a:xfrm>
              <a:off x="820125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5" name="Google Shape;16265;p27"/>
            <p:cNvSpPr/>
            <p:nvPr/>
          </p:nvSpPr>
          <p:spPr>
            <a:xfrm>
              <a:off x="832076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6" name="Google Shape;16266;p27"/>
            <p:cNvSpPr/>
            <p:nvPr/>
          </p:nvSpPr>
          <p:spPr>
            <a:xfrm>
              <a:off x="844028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7" name="Google Shape;16267;p27"/>
            <p:cNvSpPr/>
            <p:nvPr/>
          </p:nvSpPr>
          <p:spPr>
            <a:xfrm>
              <a:off x="855979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8" name="Google Shape;16268;p27"/>
            <p:cNvSpPr/>
            <p:nvPr/>
          </p:nvSpPr>
          <p:spPr>
            <a:xfrm>
              <a:off x="867930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9" name="Google Shape;16269;p27"/>
            <p:cNvSpPr/>
            <p:nvPr/>
          </p:nvSpPr>
          <p:spPr>
            <a:xfrm>
              <a:off x="879882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0" name="Google Shape;16270;p27"/>
            <p:cNvSpPr/>
            <p:nvPr/>
          </p:nvSpPr>
          <p:spPr>
            <a:xfrm>
              <a:off x="31350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1" name="Google Shape;16271;p27"/>
            <p:cNvSpPr/>
            <p:nvPr/>
          </p:nvSpPr>
          <p:spPr>
            <a:xfrm>
              <a:off x="43301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2" name="Google Shape;16272;p27"/>
            <p:cNvSpPr/>
            <p:nvPr/>
          </p:nvSpPr>
          <p:spPr>
            <a:xfrm>
              <a:off x="55251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3" name="Google Shape;16273;p27"/>
            <p:cNvSpPr/>
            <p:nvPr/>
          </p:nvSpPr>
          <p:spPr>
            <a:xfrm>
              <a:off x="67202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4" name="Google Shape;16274;p27"/>
            <p:cNvSpPr/>
            <p:nvPr/>
          </p:nvSpPr>
          <p:spPr>
            <a:xfrm>
              <a:off x="79153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5" name="Google Shape;16275;p27"/>
            <p:cNvSpPr/>
            <p:nvPr/>
          </p:nvSpPr>
          <p:spPr>
            <a:xfrm>
              <a:off x="91104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6" name="Google Shape;16276;p27"/>
            <p:cNvSpPr/>
            <p:nvPr/>
          </p:nvSpPr>
          <p:spPr>
            <a:xfrm>
              <a:off x="1030552"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7" name="Google Shape;16277;p27"/>
            <p:cNvSpPr/>
            <p:nvPr/>
          </p:nvSpPr>
          <p:spPr>
            <a:xfrm>
              <a:off x="820125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8" name="Google Shape;16278;p27"/>
            <p:cNvSpPr/>
            <p:nvPr/>
          </p:nvSpPr>
          <p:spPr>
            <a:xfrm>
              <a:off x="832076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9" name="Google Shape;16279;p27"/>
            <p:cNvSpPr/>
            <p:nvPr/>
          </p:nvSpPr>
          <p:spPr>
            <a:xfrm>
              <a:off x="844028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0" name="Google Shape;16280;p27"/>
            <p:cNvSpPr/>
            <p:nvPr/>
          </p:nvSpPr>
          <p:spPr>
            <a:xfrm>
              <a:off x="855979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1" name="Google Shape;16281;p27"/>
            <p:cNvSpPr/>
            <p:nvPr/>
          </p:nvSpPr>
          <p:spPr>
            <a:xfrm>
              <a:off x="867930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2" name="Google Shape;16282;p27"/>
            <p:cNvSpPr/>
            <p:nvPr/>
          </p:nvSpPr>
          <p:spPr>
            <a:xfrm>
              <a:off x="879882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3" name="Google Shape;16283;p27"/>
            <p:cNvSpPr/>
            <p:nvPr/>
          </p:nvSpPr>
          <p:spPr>
            <a:xfrm>
              <a:off x="31350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4" name="Google Shape;16284;p27"/>
            <p:cNvSpPr/>
            <p:nvPr/>
          </p:nvSpPr>
          <p:spPr>
            <a:xfrm>
              <a:off x="43301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5" name="Google Shape;16285;p27"/>
            <p:cNvSpPr/>
            <p:nvPr/>
          </p:nvSpPr>
          <p:spPr>
            <a:xfrm>
              <a:off x="55251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6" name="Google Shape;16286;p27"/>
            <p:cNvSpPr/>
            <p:nvPr/>
          </p:nvSpPr>
          <p:spPr>
            <a:xfrm>
              <a:off x="67202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7" name="Google Shape;16287;p27"/>
            <p:cNvSpPr/>
            <p:nvPr/>
          </p:nvSpPr>
          <p:spPr>
            <a:xfrm>
              <a:off x="79153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8" name="Google Shape;16288;p27"/>
            <p:cNvSpPr/>
            <p:nvPr/>
          </p:nvSpPr>
          <p:spPr>
            <a:xfrm>
              <a:off x="91104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9" name="Google Shape;16289;p27"/>
            <p:cNvSpPr/>
            <p:nvPr/>
          </p:nvSpPr>
          <p:spPr>
            <a:xfrm>
              <a:off x="1030552"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0" name="Google Shape;16290;p27"/>
            <p:cNvSpPr/>
            <p:nvPr/>
          </p:nvSpPr>
          <p:spPr>
            <a:xfrm>
              <a:off x="820125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1" name="Google Shape;16291;p27"/>
            <p:cNvSpPr/>
            <p:nvPr/>
          </p:nvSpPr>
          <p:spPr>
            <a:xfrm>
              <a:off x="832076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2" name="Google Shape;16292;p27"/>
            <p:cNvSpPr/>
            <p:nvPr/>
          </p:nvSpPr>
          <p:spPr>
            <a:xfrm>
              <a:off x="844028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3" name="Google Shape;16293;p27"/>
            <p:cNvSpPr/>
            <p:nvPr/>
          </p:nvSpPr>
          <p:spPr>
            <a:xfrm>
              <a:off x="855979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4" name="Google Shape;16294;p27"/>
            <p:cNvSpPr/>
            <p:nvPr/>
          </p:nvSpPr>
          <p:spPr>
            <a:xfrm>
              <a:off x="867930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5" name="Google Shape;16295;p27"/>
            <p:cNvSpPr/>
            <p:nvPr/>
          </p:nvSpPr>
          <p:spPr>
            <a:xfrm>
              <a:off x="879882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6" name="Google Shape;16296;p27"/>
            <p:cNvSpPr/>
            <p:nvPr/>
          </p:nvSpPr>
          <p:spPr>
            <a:xfrm>
              <a:off x="31350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7" name="Google Shape;16297;p27"/>
            <p:cNvSpPr/>
            <p:nvPr/>
          </p:nvSpPr>
          <p:spPr>
            <a:xfrm>
              <a:off x="43301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8" name="Google Shape;16298;p27"/>
            <p:cNvSpPr/>
            <p:nvPr/>
          </p:nvSpPr>
          <p:spPr>
            <a:xfrm>
              <a:off x="55251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9" name="Google Shape;16299;p27"/>
            <p:cNvSpPr/>
            <p:nvPr/>
          </p:nvSpPr>
          <p:spPr>
            <a:xfrm>
              <a:off x="67202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0" name="Google Shape;16300;p27"/>
            <p:cNvSpPr/>
            <p:nvPr/>
          </p:nvSpPr>
          <p:spPr>
            <a:xfrm>
              <a:off x="79153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1" name="Google Shape;16301;p27"/>
            <p:cNvSpPr/>
            <p:nvPr/>
          </p:nvSpPr>
          <p:spPr>
            <a:xfrm>
              <a:off x="91104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2" name="Google Shape;16302;p27"/>
            <p:cNvSpPr/>
            <p:nvPr/>
          </p:nvSpPr>
          <p:spPr>
            <a:xfrm>
              <a:off x="1030552"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3" name="Google Shape;16303;p27"/>
            <p:cNvSpPr/>
            <p:nvPr/>
          </p:nvSpPr>
          <p:spPr>
            <a:xfrm>
              <a:off x="820125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4" name="Google Shape;16304;p27"/>
            <p:cNvSpPr/>
            <p:nvPr/>
          </p:nvSpPr>
          <p:spPr>
            <a:xfrm>
              <a:off x="832076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5" name="Google Shape;16305;p27"/>
            <p:cNvSpPr/>
            <p:nvPr/>
          </p:nvSpPr>
          <p:spPr>
            <a:xfrm>
              <a:off x="844028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6" name="Google Shape;16306;p27"/>
            <p:cNvSpPr/>
            <p:nvPr/>
          </p:nvSpPr>
          <p:spPr>
            <a:xfrm>
              <a:off x="855979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7" name="Google Shape;16307;p27"/>
            <p:cNvSpPr/>
            <p:nvPr/>
          </p:nvSpPr>
          <p:spPr>
            <a:xfrm>
              <a:off x="867930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8" name="Google Shape;16308;p27"/>
            <p:cNvSpPr/>
            <p:nvPr/>
          </p:nvSpPr>
          <p:spPr>
            <a:xfrm>
              <a:off x="879882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9" name="Google Shape;16309;p27"/>
            <p:cNvSpPr/>
            <p:nvPr/>
          </p:nvSpPr>
          <p:spPr>
            <a:xfrm>
              <a:off x="31350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0" name="Google Shape;16310;p27"/>
            <p:cNvSpPr/>
            <p:nvPr/>
          </p:nvSpPr>
          <p:spPr>
            <a:xfrm>
              <a:off x="43301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1" name="Google Shape;16311;p27"/>
            <p:cNvSpPr/>
            <p:nvPr/>
          </p:nvSpPr>
          <p:spPr>
            <a:xfrm>
              <a:off x="55251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2" name="Google Shape;16312;p27"/>
            <p:cNvSpPr/>
            <p:nvPr/>
          </p:nvSpPr>
          <p:spPr>
            <a:xfrm>
              <a:off x="67202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3" name="Google Shape;16313;p27"/>
            <p:cNvSpPr/>
            <p:nvPr/>
          </p:nvSpPr>
          <p:spPr>
            <a:xfrm>
              <a:off x="79153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4" name="Google Shape;16314;p27"/>
            <p:cNvSpPr/>
            <p:nvPr/>
          </p:nvSpPr>
          <p:spPr>
            <a:xfrm>
              <a:off x="91104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5" name="Google Shape;16315;p27"/>
            <p:cNvSpPr/>
            <p:nvPr/>
          </p:nvSpPr>
          <p:spPr>
            <a:xfrm>
              <a:off x="1030552"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6" name="Google Shape;16316;p27"/>
            <p:cNvSpPr/>
            <p:nvPr/>
          </p:nvSpPr>
          <p:spPr>
            <a:xfrm>
              <a:off x="820125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7" name="Google Shape;16317;p27"/>
            <p:cNvSpPr/>
            <p:nvPr/>
          </p:nvSpPr>
          <p:spPr>
            <a:xfrm>
              <a:off x="832076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8" name="Google Shape;16318;p27"/>
            <p:cNvSpPr/>
            <p:nvPr/>
          </p:nvSpPr>
          <p:spPr>
            <a:xfrm>
              <a:off x="844028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9" name="Google Shape;16319;p27"/>
            <p:cNvSpPr/>
            <p:nvPr/>
          </p:nvSpPr>
          <p:spPr>
            <a:xfrm>
              <a:off x="855979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0" name="Google Shape;16320;p27"/>
            <p:cNvSpPr/>
            <p:nvPr/>
          </p:nvSpPr>
          <p:spPr>
            <a:xfrm>
              <a:off x="867930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1" name="Google Shape;16321;p27"/>
            <p:cNvSpPr/>
            <p:nvPr/>
          </p:nvSpPr>
          <p:spPr>
            <a:xfrm>
              <a:off x="879882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2" name="Google Shape;16322;p27"/>
            <p:cNvSpPr/>
            <p:nvPr/>
          </p:nvSpPr>
          <p:spPr>
            <a:xfrm>
              <a:off x="31350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3" name="Google Shape;16323;p27"/>
            <p:cNvSpPr/>
            <p:nvPr/>
          </p:nvSpPr>
          <p:spPr>
            <a:xfrm>
              <a:off x="43301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4" name="Google Shape;16324;p27"/>
            <p:cNvSpPr/>
            <p:nvPr/>
          </p:nvSpPr>
          <p:spPr>
            <a:xfrm>
              <a:off x="55251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5" name="Google Shape;16325;p27"/>
            <p:cNvSpPr/>
            <p:nvPr/>
          </p:nvSpPr>
          <p:spPr>
            <a:xfrm>
              <a:off x="67202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6" name="Google Shape;16326;p27"/>
            <p:cNvSpPr/>
            <p:nvPr/>
          </p:nvSpPr>
          <p:spPr>
            <a:xfrm>
              <a:off x="79153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7" name="Google Shape;16327;p27"/>
            <p:cNvSpPr/>
            <p:nvPr/>
          </p:nvSpPr>
          <p:spPr>
            <a:xfrm>
              <a:off x="91104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8" name="Google Shape;16328;p27"/>
            <p:cNvSpPr/>
            <p:nvPr/>
          </p:nvSpPr>
          <p:spPr>
            <a:xfrm>
              <a:off x="1030552"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9" name="Google Shape;16329;p27"/>
            <p:cNvSpPr/>
            <p:nvPr/>
          </p:nvSpPr>
          <p:spPr>
            <a:xfrm>
              <a:off x="820125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0" name="Google Shape;16330;p27"/>
            <p:cNvSpPr/>
            <p:nvPr/>
          </p:nvSpPr>
          <p:spPr>
            <a:xfrm>
              <a:off x="832076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1" name="Google Shape;16331;p27"/>
            <p:cNvSpPr/>
            <p:nvPr/>
          </p:nvSpPr>
          <p:spPr>
            <a:xfrm>
              <a:off x="844028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2" name="Google Shape;16332;p27"/>
            <p:cNvSpPr/>
            <p:nvPr/>
          </p:nvSpPr>
          <p:spPr>
            <a:xfrm>
              <a:off x="855979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3" name="Google Shape;16333;p27"/>
            <p:cNvSpPr/>
            <p:nvPr/>
          </p:nvSpPr>
          <p:spPr>
            <a:xfrm>
              <a:off x="867930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4" name="Google Shape;16334;p27"/>
            <p:cNvSpPr/>
            <p:nvPr/>
          </p:nvSpPr>
          <p:spPr>
            <a:xfrm>
              <a:off x="879882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5" name="Google Shape;16335;p27"/>
            <p:cNvSpPr/>
            <p:nvPr/>
          </p:nvSpPr>
          <p:spPr>
            <a:xfrm>
              <a:off x="31350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6" name="Google Shape;16336;p27"/>
            <p:cNvSpPr/>
            <p:nvPr/>
          </p:nvSpPr>
          <p:spPr>
            <a:xfrm>
              <a:off x="43301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7" name="Google Shape;16337;p27"/>
            <p:cNvSpPr/>
            <p:nvPr/>
          </p:nvSpPr>
          <p:spPr>
            <a:xfrm>
              <a:off x="55251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8" name="Google Shape;16338;p27"/>
            <p:cNvSpPr/>
            <p:nvPr/>
          </p:nvSpPr>
          <p:spPr>
            <a:xfrm>
              <a:off x="67202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9" name="Google Shape;16339;p27"/>
            <p:cNvSpPr/>
            <p:nvPr/>
          </p:nvSpPr>
          <p:spPr>
            <a:xfrm>
              <a:off x="79153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0" name="Google Shape;16340;p27"/>
            <p:cNvSpPr/>
            <p:nvPr/>
          </p:nvSpPr>
          <p:spPr>
            <a:xfrm>
              <a:off x="91104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1" name="Google Shape;16341;p27"/>
            <p:cNvSpPr/>
            <p:nvPr/>
          </p:nvSpPr>
          <p:spPr>
            <a:xfrm>
              <a:off x="1030552"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2" name="Google Shape;16342;p27"/>
            <p:cNvSpPr/>
            <p:nvPr/>
          </p:nvSpPr>
          <p:spPr>
            <a:xfrm>
              <a:off x="820125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3" name="Google Shape;16343;p27"/>
            <p:cNvSpPr/>
            <p:nvPr/>
          </p:nvSpPr>
          <p:spPr>
            <a:xfrm>
              <a:off x="832076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4" name="Google Shape;16344;p27"/>
            <p:cNvSpPr/>
            <p:nvPr/>
          </p:nvSpPr>
          <p:spPr>
            <a:xfrm>
              <a:off x="844028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5" name="Google Shape;16345;p27"/>
            <p:cNvSpPr/>
            <p:nvPr/>
          </p:nvSpPr>
          <p:spPr>
            <a:xfrm>
              <a:off x="855979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6" name="Google Shape;16346;p27"/>
            <p:cNvSpPr/>
            <p:nvPr/>
          </p:nvSpPr>
          <p:spPr>
            <a:xfrm>
              <a:off x="867930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7" name="Google Shape;16347;p27"/>
            <p:cNvSpPr/>
            <p:nvPr/>
          </p:nvSpPr>
          <p:spPr>
            <a:xfrm>
              <a:off x="879882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8" name="Google Shape;16348;p27"/>
            <p:cNvSpPr/>
            <p:nvPr/>
          </p:nvSpPr>
          <p:spPr>
            <a:xfrm>
              <a:off x="31350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9" name="Google Shape;16349;p27"/>
            <p:cNvSpPr/>
            <p:nvPr/>
          </p:nvSpPr>
          <p:spPr>
            <a:xfrm>
              <a:off x="43301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0" name="Google Shape;16350;p27"/>
            <p:cNvSpPr/>
            <p:nvPr/>
          </p:nvSpPr>
          <p:spPr>
            <a:xfrm>
              <a:off x="55251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1" name="Google Shape;16351;p27"/>
            <p:cNvSpPr/>
            <p:nvPr/>
          </p:nvSpPr>
          <p:spPr>
            <a:xfrm>
              <a:off x="67202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2" name="Google Shape;16352;p27"/>
            <p:cNvSpPr/>
            <p:nvPr/>
          </p:nvSpPr>
          <p:spPr>
            <a:xfrm>
              <a:off x="79153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3" name="Google Shape;16353;p27"/>
            <p:cNvSpPr/>
            <p:nvPr/>
          </p:nvSpPr>
          <p:spPr>
            <a:xfrm>
              <a:off x="91104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4" name="Google Shape;16354;p27"/>
            <p:cNvSpPr/>
            <p:nvPr/>
          </p:nvSpPr>
          <p:spPr>
            <a:xfrm>
              <a:off x="1030552"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5" name="Google Shape;16355;p27"/>
            <p:cNvSpPr/>
            <p:nvPr/>
          </p:nvSpPr>
          <p:spPr>
            <a:xfrm>
              <a:off x="820125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6" name="Google Shape;16356;p27"/>
            <p:cNvSpPr/>
            <p:nvPr/>
          </p:nvSpPr>
          <p:spPr>
            <a:xfrm>
              <a:off x="832076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7" name="Google Shape;16357;p27"/>
            <p:cNvSpPr/>
            <p:nvPr/>
          </p:nvSpPr>
          <p:spPr>
            <a:xfrm>
              <a:off x="844028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8" name="Google Shape;16358;p27"/>
            <p:cNvSpPr/>
            <p:nvPr/>
          </p:nvSpPr>
          <p:spPr>
            <a:xfrm>
              <a:off x="855979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9" name="Google Shape;16359;p27"/>
            <p:cNvSpPr/>
            <p:nvPr/>
          </p:nvSpPr>
          <p:spPr>
            <a:xfrm>
              <a:off x="867930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0" name="Google Shape;16360;p27"/>
            <p:cNvSpPr/>
            <p:nvPr/>
          </p:nvSpPr>
          <p:spPr>
            <a:xfrm>
              <a:off x="879882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1" name="Google Shape;16361;p27"/>
            <p:cNvSpPr/>
            <p:nvPr/>
          </p:nvSpPr>
          <p:spPr>
            <a:xfrm>
              <a:off x="31350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2" name="Google Shape;16362;p27"/>
            <p:cNvSpPr/>
            <p:nvPr/>
          </p:nvSpPr>
          <p:spPr>
            <a:xfrm>
              <a:off x="43301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3" name="Google Shape;16363;p27"/>
            <p:cNvSpPr/>
            <p:nvPr/>
          </p:nvSpPr>
          <p:spPr>
            <a:xfrm>
              <a:off x="55251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4" name="Google Shape;16364;p27"/>
            <p:cNvSpPr/>
            <p:nvPr/>
          </p:nvSpPr>
          <p:spPr>
            <a:xfrm>
              <a:off x="67202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5" name="Google Shape;16365;p27"/>
            <p:cNvSpPr/>
            <p:nvPr/>
          </p:nvSpPr>
          <p:spPr>
            <a:xfrm>
              <a:off x="79153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6" name="Google Shape;16366;p27"/>
            <p:cNvSpPr/>
            <p:nvPr/>
          </p:nvSpPr>
          <p:spPr>
            <a:xfrm>
              <a:off x="91104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7" name="Google Shape;16367;p27"/>
            <p:cNvSpPr/>
            <p:nvPr/>
          </p:nvSpPr>
          <p:spPr>
            <a:xfrm>
              <a:off x="1030552"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8" name="Google Shape;16368;p27"/>
            <p:cNvSpPr/>
            <p:nvPr/>
          </p:nvSpPr>
          <p:spPr>
            <a:xfrm>
              <a:off x="820125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9" name="Google Shape;16369;p27"/>
            <p:cNvSpPr/>
            <p:nvPr/>
          </p:nvSpPr>
          <p:spPr>
            <a:xfrm>
              <a:off x="832076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0" name="Google Shape;16370;p27"/>
            <p:cNvSpPr/>
            <p:nvPr/>
          </p:nvSpPr>
          <p:spPr>
            <a:xfrm>
              <a:off x="844028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1" name="Google Shape;16371;p27"/>
            <p:cNvSpPr/>
            <p:nvPr/>
          </p:nvSpPr>
          <p:spPr>
            <a:xfrm>
              <a:off x="855979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2" name="Google Shape;16372;p27"/>
            <p:cNvSpPr/>
            <p:nvPr/>
          </p:nvSpPr>
          <p:spPr>
            <a:xfrm>
              <a:off x="867930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3" name="Google Shape;16373;p27"/>
            <p:cNvSpPr/>
            <p:nvPr/>
          </p:nvSpPr>
          <p:spPr>
            <a:xfrm>
              <a:off x="879882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4" name="Google Shape;16374;p27"/>
            <p:cNvSpPr/>
            <p:nvPr/>
          </p:nvSpPr>
          <p:spPr>
            <a:xfrm>
              <a:off x="31350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5" name="Google Shape;16375;p27"/>
            <p:cNvSpPr/>
            <p:nvPr/>
          </p:nvSpPr>
          <p:spPr>
            <a:xfrm>
              <a:off x="43301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6" name="Google Shape;16376;p27"/>
            <p:cNvSpPr/>
            <p:nvPr/>
          </p:nvSpPr>
          <p:spPr>
            <a:xfrm>
              <a:off x="55251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7" name="Google Shape;16377;p27"/>
            <p:cNvSpPr/>
            <p:nvPr/>
          </p:nvSpPr>
          <p:spPr>
            <a:xfrm>
              <a:off x="67202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8" name="Google Shape;16378;p27"/>
            <p:cNvSpPr/>
            <p:nvPr/>
          </p:nvSpPr>
          <p:spPr>
            <a:xfrm>
              <a:off x="79153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9" name="Google Shape;16379;p27"/>
            <p:cNvSpPr/>
            <p:nvPr/>
          </p:nvSpPr>
          <p:spPr>
            <a:xfrm>
              <a:off x="91104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0" name="Google Shape;16380;p27"/>
            <p:cNvSpPr/>
            <p:nvPr/>
          </p:nvSpPr>
          <p:spPr>
            <a:xfrm>
              <a:off x="1030552"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1" name="Google Shape;16381;p27"/>
            <p:cNvSpPr/>
            <p:nvPr/>
          </p:nvSpPr>
          <p:spPr>
            <a:xfrm>
              <a:off x="820125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2" name="Google Shape;16382;p27"/>
            <p:cNvSpPr/>
            <p:nvPr/>
          </p:nvSpPr>
          <p:spPr>
            <a:xfrm>
              <a:off x="832076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3" name="Google Shape;16383;p27"/>
            <p:cNvSpPr/>
            <p:nvPr/>
          </p:nvSpPr>
          <p:spPr>
            <a:xfrm>
              <a:off x="844028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4" name="Google Shape;16384;p27"/>
            <p:cNvSpPr/>
            <p:nvPr/>
          </p:nvSpPr>
          <p:spPr>
            <a:xfrm>
              <a:off x="855979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5" name="Google Shape;16385;p27"/>
            <p:cNvSpPr/>
            <p:nvPr/>
          </p:nvSpPr>
          <p:spPr>
            <a:xfrm>
              <a:off x="867930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6" name="Google Shape;16386;p27"/>
            <p:cNvSpPr/>
            <p:nvPr/>
          </p:nvSpPr>
          <p:spPr>
            <a:xfrm>
              <a:off x="879882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7" name="Google Shape;16387;p27"/>
            <p:cNvSpPr/>
            <p:nvPr/>
          </p:nvSpPr>
          <p:spPr>
            <a:xfrm>
              <a:off x="31350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8" name="Google Shape;16388;p27"/>
            <p:cNvSpPr/>
            <p:nvPr/>
          </p:nvSpPr>
          <p:spPr>
            <a:xfrm>
              <a:off x="43301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9" name="Google Shape;16389;p27"/>
            <p:cNvSpPr/>
            <p:nvPr/>
          </p:nvSpPr>
          <p:spPr>
            <a:xfrm>
              <a:off x="55251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0" name="Google Shape;16390;p27"/>
            <p:cNvSpPr/>
            <p:nvPr/>
          </p:nvSpPr>
          <p:spPr>
            <a:xfrm>
              <a:off x="67202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1" name="Google Shape;16391;p27"/>
            <p:cNvSpPr/>
            <p:nvPr/>
          </p:nvSpPr>
          <p:spPr>
            <a:xfrm>
              <a:off x="79153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2" name="Google Shape;16392;p27"/>
            <p:cNvSpPr/>
            <p:nvPr/>
          </p:nvSpPr>
          <p:spPr>
            <a:xfrm>
              <a:off x="91104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3" name="Google Shape;16393;p27"/>
            <p:cNvSpPr/>
            <p:nvPr/>
          </p:nvSpPr>
          <p:spPr>
            <a:xfrm>
              <a:off x="1030552"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4" name="Google Shape;16394;p27"/>
            <p:cNvSpPr/>
            <p:nvPr/>
          </p:nvSpPr>
          <p:spPr>
            <a:xfrm>
              <a:off x="820125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5" name="Google Shape;16395;p27"/>
            <p:cNvSpPr/>
            <p:nvPr/>
          </p:nvSpPr>
          <p:spPr>
            <a:xfrm>
              <a:off x="832076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6" name="Google Shape;16396;p27"/>
            <p:cNvSpPr/>
            <p:nvPr/>
          </p:nvSpPr>
          <p:spPr>
            <a:xfrm>
              <a:off x="844028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7" name="Google Shape;16397;p27"/>
            <p:cNvSpPr/>
            <p:nvPr/>
          </p:nvSpPr>
          <p:spPr>
            <a:xfrm>
              <a:off x="855979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8" name="Google Shape;16398;p27"/>
            <p:cNvSpPr/>
            <p:nvPr/>
          </p:nvSpPr>
          <p:spPr>
            <a:xfrm>
              <a:off x="867930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9" name="Google Shape;16399;p27"/>
            <p:cNvSpPr/>
            <p:nvPr/>
          </p:nvSpPr>
          <p:spPr>
            <a:xfrm>
              <a:off x="879882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0" name="Google Shape;16400;p27"/>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1" name="Google Shape;16401;p27"/>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2" name="Google Shape;16402;p27"/>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3" name="Google Shape;16403;p27"/>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4" name="Google Shape;16404;p27"/>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5" name="Google Shape;16405;p27"/>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6" name="Google Shape;16406;p27"/>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7" name="Google Shape;16407;p27"/>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8" name="Google Shape;16408;p27"/>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9" name="Google Shape;16409;p27"/>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0" name="Google Shape;16410;p27"/>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1" name="Google Shape;16411;p27"/>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2" name="Google Shape;16412;p27"/>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3" name="Google Shape;16413;p27"/>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4" name="Google Shape;16414;p27"/>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5" name="Google Shape;16415;p27"/>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6" name="Google Shape;16416;p27"/>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7" name="Google Shape;16417;p27"/>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8" name="Google Shape;16418;p27"/>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9" name="Google Shape;16419;p27"/>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0" name="Google Shape;16420;p27"/>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1" name="Google Shape;16421;p27"/>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2" name="Google Shape;16422;p27"/>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3" name="Google Shape;16423;p27"/>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4" name="Google Shape;16424;p27"/>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5" name="Google Shape;16425;p27"/>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6" name="Google Shape;16426;p27"/>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7" name="Google Shape;16427;p27"/>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8" name="Google Shape;16428;p27"/>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9" name="Google Shape;16429;p27"/>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0" name="Google Shape;16430;p27"/>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1" name="Google Shape;16431;p27"/>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2" name="Google Shape;16432;p27"/>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3" name="Google Shape;16433;p27"/>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4" name="Google Shape;16434;p27"/>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5" name="Google Shape;16435;p27"/>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6" name="Google Shape;16436;p27"/>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7" name="Google Shape;16437;p27"/>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8" name="Google Shape;16438;p27"/>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9" name="Google Shape;16439;p27"/>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0" name="Google Shape;16440;p27"/>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1" name="Google Shape;16441;p27"/>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2" name="Google Shape;16442;p27"/>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3" name="Google Shape;16443;p27"/>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4" name="Google Shape;16444;p27"/>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5" name="Google Shape;16445;p27"/>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6" name="Google Shape;16446;p27"/>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7" name="Google Shape;16447;p27"/>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8" name="Google Shape;16448;p27"/>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9" name="Google Shape;16449;p27"/>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0" name="Google Shape;16450;p27"/>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1" name="Google Shape;16451;p27"/>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2" name="Google Shape;16452;p27"/>
          <p:cNvSpPr txBox="1">
            <a:spLocks noGrp="1"/>
          </p:cNvSpPr>
          <p:nvPr>
            <p:ph type="ctrTitle"/>
          </p:nvPr>
        </p:nvSpPr>
        <p:spPr>
          <a:xfrm>
            <a:off x="1962688" y="889811"/>
            <a:ext cx="5218500" cy="2408971"/>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sz="2800" dirty="0">
                <a:solidFill>
                  <a:schemeClr val="dk2"/>
                </a:solidFill>
                <a:latin typeface="+mj-lt"/>
                <a:ea typeface="Archivo Black"/>
                <a:cs typeface="Archivo Black"/>
                <a:sym typeface="Archivo Black"/>
              </a:rPr>
              <a:t>Ανάπτυξη Πλατφόρμας καταχώρησης, εύρεσης</a:t>
            </a:r>
            <a:r>
              <a:rPr lang="el-GR" sz="2800" dirty="0">
                <a:solidFill>
                  <a:schemeClr val="dk2"/>
                </a:solidFill>
                <a:latin typeface="+mj-lt"/>
              </a:rPr>
              <a:t> και ενοικίασης καταλυμάτων </a:t>
            </a:r>
            <a:endParaRPr sz="2800" dirty="0">
              <a:solidFill>
                <a:schemeClr val="dk2"/>
              </a:solidFill>
              <a:latin typeface="+mj-lt"/>
              <a:ea typeface="Archivo Black"/>
              <a:cs typeface="Archivo Black"/>
              <a:sym typeface="Archivo Black"/>
            </a:endParaRPr>
          </a:p>
        </p:txBody>
      </p:sp>
      <p:sp>
        <p:nvSpPr>
          <p:cNvPr id="16453" name="Google Shape;16453;p27"/>
          <p:cNvSpPr txBox="1">
            <a:spLocks noGrp="1"/>
          </p:cNvSpPr>
          <p:nvPr>
            <p:ph type="subTitle" idx="1"/>
          </p:nvPr>
        </p:nvSpPr>
        <p:spPr>
          <a:xfrm>
            <a:off x="2392525" y="3694918"/>
            <a:ext cx="43590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l-GR" dirty="0">
                <a:solidFill>
                  <a:schemeClr val="dk1"/>
                </a:solidFill>
              </a:rPr>
              <a:t>Ον/</a:t>
            </a:r>
            <a:r>
              <a:rPr lang="el-GR" dirty="0" err="1">
                <a:solidFill>
                  <a:schemeClr val="dk1"/>
                </a:solidFill>
              </a:rPr>
              <a:t>νυμο</a:t>
            </a:r>
            <a:r>
              <a:rPr lang="el-GR" dirty="0">
                <a:solidFill>
                  <a:schemeClr val="dk1"/>
                </a:solidFill>
              </a:rPr>
              <a:t>: </a:t>
            </a:r>
            <a:r>
              <a:rPr lang="el-GR" dirty="0" err="1">
                <a:solidFill>
                  <a:schemeClr val="dk1"/>
                </a:solidFill>
              </a:rPr>
              <a:t>Κουμπής</a:t>
            </a:r>
            <a:r>
              <a:rPr lang="el-GR" dirty="0">
                <a:solidFill>
                  <a:schemeClr val="dk1"/>
                </a:solidFill>
              </a:rPr>
              <a:t> Χρήστος</a:t>
            </a:r>
          </a:p>
          <a:p>
            <a:pPr marL="0" lvl="0" indent="0" algn="ctr" rtl="0">
              <a:spcBef>
                <a:spcPts val="0"/>
              </a:spcBef>
              <a:spcAft>
                <a:spcPts val="0"/>
              </a:spcAft>
              <a:buNone/>
            </a:pPr>
            <a:r>
              <a:rPr lang="el-GR" dirty="0"/>
              <a:t>ΑΜ: 4418096</a:t>
            </a:r>
          </a:p>
        </p:txBody>
      </p:sp>
      <p:sp>
        <p:nvSpPr>
          <p:cNvPr id="16454" name="Google Shape;16454;p27"/>
          <p:cNvSpPr txBox="1">
            <a:spLocks noGrp="1"/>
          </p:cNvSpPr>
          <p:nvPr>
            <p:ph type="subTitle" idx="1"/>
          </p:nvPr>
        </p:nvSpPr>
        <p:spPr>
          <a:xfrm>
            <a:off x="7879100" y="153125"/>
            <a:ext cx="951000" cy="183000"/>
          </a:xfrm>
          <a:prstGeom prst="rect">
            <a:avLst/>
          </a:prstGeom>
          <a:noFill/>
        </p:spPr>
        <p:txBody>
          <a:bodyPr spcFirstLastPara="1" wrap="square" lIns="0" tIns="0" rIns="0" bIns="0" anchor="ctr" anchorCtr="0">
            <a:noAutofit/>
          </a:bodyPr>
          <a:lstStyle/>
          <a:p>
            <a:pPr marL="0" lvl="0" indent="0" algn="r" rtl="0">
              <a:spcBef>
                <a:spcPts val="0"/>
              </a:spcBef>
              <a:spcAft>
                <a:spcPts val="0"/>
              </a:spcAft>
              <a:buNone/>
            </a:pPr>
            <a:r>
              <a:rPr lang="el-GR" sz="1000" dirty="0">
                <a:solidFill>
                  <a:schemeClr val="dk2"/>
                </a:solidFill>
                <a:latin typeface="Barlow"/>
                <a:ea typeface="Barlow"/>
                <a:cs typeface="Barlow"/>
                <a:sym typeface="Barlow"/>
              </a:rPr>
              <a:t>Λάρισα </a:t>
            </a:r>
            <a:r>
              <a:rPr lang="en" sz="1000" dirty="0">
                <a:solidFill>
                  <a:schemeClr val="dk2"/>
                </a:solidFill>
                <a:latin typeface="Barlow"/>
                <a:ea typeface="Barlow"/>
                <a:cs typeface="Barlow"/>
                <a:sym typeface="Barlow"/>
              </a:rPr>
              <a:t> </a:t>
            </a:r>
            <a:r>
              <a:rPr lang="en" sz="1000" dirty="0">
                <a:solidFill>
                  <a:schemeClr val="dk2"/>
                </a:solidFill>
              </a:rPr>
              <a:t>2022</a:t>
            </a:r>
            <a:endParaRPr sz="1000" dirty="0">
              <a:solidFill>
                <a:schemeClr val="dk2"/>
              </a:solidFill>
              <a:latin typeface="Barlow"/>
              <a:ea typeface="Barlow"/>
              <a:cs typeface="Barlow"/>
              <a:sym typeface="Barlow"/>
            </a:endParaRPr>
          </a:p>
        </p:txBody>
      </p:sp>
      <p:cxnSp>
        <p:nvCxnSpPr>
          <p:cNvPr id="16455" name="Google Shape;16455;p27"/>
          <p:cNvCxnSpPr>
            <a:stCxn id="16454"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grpSp>
        <p:nvGrpSpPr>
          <p:cNvPr id="16456" name="Google Shape;16456;p27"/>
          <p:cNvGrpSpPr/>
          <p:nvPr/>
        </p:nvGrpSpPr>
        <p:grpSpPr>
          <a:xfrm>
            <a:off x="8320098" y="4866112"/>
            <a:ext cx="510133" cy="78484"/>
            <a:chOff x="3521300" y="154525"/>
            <a:chExt cx="1256175" cy="193500"/>
          </a:xfrm>
        </p:grpSpPr>
        <p:sp>
          <p:nvSpPr>
            <p:cNvPr id="16457" name="Google Shape;16457;p27"/>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8" name="Google Shape;16458;p27"/>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9" name="Google Shape;16459;p27"/>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0" name="Google Shape;16460;p27"/>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Vue.js</a:t>
            </a:r>
            <a:endParaRPr dirty="0">
              <a:latin typeface="+mj-lt"/>
            </a:endParaRPr>
          </a:p>
        </p:txBody>
      </p:sp>
      <p:sp>
        <p:nvSpPr>
          <p:cNvPr id="16499" name="Google Shape;16499;p30"/>
          <p:cNvSpPr txBox="1">
            <a:spLocks noGrp="1"/>
          </p:cNvSpPr>
          <p:nvPr>
            <p:ph type="subTitle" idx="1"/>
          </p:nvPr>
        </p:nvSpPr>
        <p:spPr>
          <a:xfrm>
            <a:off x="719999" y="1569663"/>
            <a:ext cx="7870845" cy="3205112"/>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r>
              <a:rPr lang="el-GR" sz="2000" dirty="0">
                <a:latin typeface="+mj-lt"/>
              </a:rPr>
              <a:t>Το </a:t>
            </a:r>
            <a:r>
              <a:rPr lang="en-US" sz="2000" dirty="0">
                <a:latin typeface="+mj-lt"/>
              </a:rPr>
              <a:t>Vue </a:t>
            </a:r>
            <a:r>
              <a:rPr lang="el-GR" sz="2000" dirty="0">
                <a:latin typeface="+mj-lt"/>
              </a:rPr>
              <a:t>είναι ένα </a:t>
            </a:r>
            <a:r>
              <a:rPr lang="en-US" sz="2000" dirty="0" err="1">
                <a:latin typeface="+mj-lt"/>
              </a:rPr>
              <a:t>Javascript</a:t>
            </a:r>
            <a:r>
              <a:rPr lang="en-US" sz="2000" dirty="0">
                <a:latin typeface="+mj-lt"/>
              </a:rPr>
              <a:t> Front-end framework </a:t>
            </a:r>
            <a:r>
              <a:rPr lang="el-GR" sz="2000" dirty="0">
                <a:latin typeface="+mj-lt"/>
              </a:rPr>
              <a:t>ανοιχτού κώδικα που δημιουργήθηκε το 2014 από τον</a:t>
            </a:r>
            <a:r>
              <a:rPr lang="en-US" sz="2000" dirty="0">
                <a:latin typeface="+mj-lt"/>
              </a:rPr>
              <a:t> Evan You</a:t>
            </a:r>
            <a:r>
              <a:rPr lang="el-GR" sz="2000" dirty="0">
                <a:latin typeface="+mj-lt"/>
              </a:rPr>
              <a:t>.</a:t>
            </a: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Η κύρια αρχιτεκτονική που χρησιμοποιεί είναι</a:t>
            </a:r>
            <a:r>
              <a:rPr lang="en-US" sz="2000" dirty="0">
                <a:latin typeface="+mj-lt"/>
              </a:rPr>
              <a:t> </a:t>
            </a:r>
            <a:r>
              <a:rPr lang="el-GR" sz="2000" dirty="0">
                <a:latin typeface="+mj-lt"/>
              </a:rPr>
              <a:t>η </a:t>
            </a:r>
            <a:r>
              <a:rPr lang="en-US" sz="2000" dirty="0">
                <a:latin typeface="+mj-lt"/>
              </a:rPr>
              <a:t>MVVM ( Model-View-</a:t>
            </a:r>
            <a:r>
              <a:rPr lang="en-US" sz="2000" dirty="0" err="1">
                <a:latin typeface="+mj-lt"/>
              </a:rPr>
              <a:t>ViewModel</a:t>
            </a:r>
            <a:r>
              <a:rPr lang="en-US" sz="2000" dirty="0">
                <a:latin typeface="+mj-lt"/>
              </a:rPr>
              <a:t>)</a:t>
            </a:r>
            <a:r>
              <a:rPr lang="el-GR" sz="2000" dirty="0">
                <a:latin typeface="+mj-lt"/>
              </a:rPr>
              <a:t>.</a:t>
            </a: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Χρησιμοποιείται για την δημιουργία του </a:t>
            </a:r>
            <a:r>
              <a:rPr lang="en-US" sz="2000" dirty="0">
                <a:latin typeface="+mj-lt"/>
              </a:rPr>
              <a:t>UI (User Interface) </a:t>
            </a:r>
            <a:r>
              <a:rPr lang="el-GR" sz="2000" dirty="0">
                <a:latin typeface="+mj-lt"/>
              </a:rPr>
              <a:t>με τον γνωστό μηχανισμό </a:t>
            </a:r>
            <a:r>
              <a:rPr lang="en-US" sz="2000" dirty="0">
                <a:latin typeface="+mj-lt"/>
              </a:rPr>
              <a:t>SPA (Single-Page-Applications). </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70430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Vue.js </a:t>
            </a:r>
            <a:r>
              <a:rPr lang="el-GR" dirty="0">
                <a:latin typeface="+mj-lt"/>
              </a:rPr>
              <a:t>Διάγραμμα</a:t>
            </a:r>
            <a:endParaRPr dirty="0">
              <a:latin typeface="+mj-lt"/>
            </a:endParaRPr>
          </a:p>
        </p:txBody>
      </p:sp>
      <p:sp>
        <p:nvSpPr>
          <p:cNvPr id="4" name="Google Shape;16499;p30">
            <a:extLst>
              <a:ext uri="{FF2B5EF4-FFF2-40B4-BE49-F238E27FC236}">
                <a16:creationId xmlns:a16="http://schemas.microsoft.com/office/drawing/2014/main" id="{61E707B2-6B40-33CE-8298-2EEAB7A3F874}"/>
              </a:ext>
            </a:extLst>
          </p:cNvPr>
          <p:cNvSpPr txBox="1">
            <a:spLocks/>
          </p:cNvSpPr>
          <p:nvPr/>
        </p:nvSpPr>
        <p:spPr>
          <a:xfrm>
            <a:off x="1273155" y="3615986"/>
            <a:ext cx="6414577" cy="3689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l-GR" sz="1200" dirty="0">
                <a:latin typeface="+mj-lt"/>
              </a:rPr>
              <a:t>Διάγραμμα των ποιο γνωστών </a:t>
            </a:r>
            <a:r>
              <a:rPr lang="en-US" sz="1200" dirty="0">
                <a:latin typeface="+mj-lt"/>
              </a:rPr>
              <a:t>Front-end framework </a:t>
            </a:r>
            <a:r>
              <a:rPr lang="el-GR" sz="1200" dirty="0">
                <a:latin typeface="+mj-lt"/>
              </a:rPr>
              <a:t>με βάση τα αστέρια στο </a:t>
            </a:r>
            <a:r>
              <a:rPr lang="en-US" sz="1200" dirty="0" err="1">
                <a:latin typeface="+mj-lt"/>
              </a:rPr>
              <a:t>Github</a:t>
            </a:r>
            <a:endParaRPr lang="en-US" sz="1200" dirty="0">
              <a:latin typeface="+mj-lt"/>
            </a:endParaRPr>
          </a:p>
        </p:txBody>
      </p:sp>
      <p:pic>
        <p:nvPicPr>
          <p:cNvPr id="5" name="Εικόνα 4">
            <a:extLst>
              <a:ext uri="{FF2B5EF4-FFF2-40B4-BE49-F238E27FC236}">
                <a16:creationId xmlns:a16="http://schemas.microsoft.com/office/drawing/2014/main" id="{3B60EC6E-0117-B742-B1CF-6257F5EDB7C2}"/>
              </a:ext>
            </a:extLst>
          </p:cNvPr>
          <p:cNvPicPr>
            <a:picLocks noChangeAspect="1"/>
          </p:cNvPicPr>
          <p:nvPr/>
        </p:nvPicPr>
        <p:blipFill>
          <a:blip r:embed="rId3"/>
          <a:stretch>
            <a:fillRect/>
          </a:stretch>
        </p:blipFill>
        <p:spPr>
          <a:xfrm>
            <a:off x="630806" y="1035050"/>
            <a:ext cx="7882387" cy="2490611"/>
          </a:xfrm>
          <a:prstGeom prst="rect">
            <a:avLst/>
          </a:prstGeom>
        </p:spPr>
      </p:pic>
    </p:spTree>
    <p:extLst>
      <p:ext uri="{BB962C8B-B14F-4D97-AF65-F5344CB8AC3E}">
        <p14:creationId xmlns:p14="http://schemas.microsoft.com/office/powerpoint/2010/main" val="553433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dirty="0">
                <a:latin typeface="+mj-lt"/>
              </a:rPr>
              <a:t>Λειτουργίες</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a:t>
            </a:r>
            <a:r>
              <a:rPr lang="el-GR" dirty="0"/>
              <a:t>4</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609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26"/>
        <p:cNvGrpSpPr/>
        <p:nvPr/>
      </p:nvGrpSpPr>
      <p:grpSpPr>
        <a:xfrm>
          <a:off x="0" y="0"/>
          <a:ext cx="0" cy="0"/>
          <a:chOff x="0" y="0"/>
          <a:chExt cx="0" cy="0"/>
        </a:xfrm>
      </p:grpSpPr>
      <p:sp>
        <p:nvSpPr>
          <p:cNvPr id="17227" name="Google Shape;17227;p38"/>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Βασικές Λειτουργίες</a:t>
            </a:r>
            <a:endParaRPr dirty="0">
              <a:latin typeface="+mj-lt"/>
            </a:endParaRPr>
          </a:p>
        </p:txBody>
      </p:sp>
      <p:sp>
        <p:nvSpPr>
          <p:cNvPr id="2" name="Google Shape;16499;p30">
            <a:extLst>
              <a:ext uri="{FF2B5EF4-FFF2-40B4-BE49-F238E27FC236}">
                <a16:creationId xmlns:a16="http://schemas.microsoft.com/office/drawing/2014/main" id="{445C055B-A6E7-331F-2FAD-6B574E7FEC94}"/>
              </a:ext>
            </a:extLst>
          </p:cNvPr>
          <p:cNvSpPr txBox="1">
            <a:spLocks/>
          </p:cNvSpPr>
          <p:nvPr/>
        </p:nvSpPr>
        <p:spPr>
          <a:xfrm>
            <a:off x="719999" y="1569663"/>
            <a:ext cx="7870845" cy="320511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l-GR" sz="2000" dirty="0">
                <a:latin typeface="+mj-lt"/>
              </a:rPr>
              <a:t>Ο χρήστης πρέπει να υλοποιεί όλες τους </a:t>
            </a:r>
            <a:r>
              <a:rPr lang="en-US" sz="2000" dirty="0">
                <a:latin typeface="+mj-lt"/>
              </a:rPr>
              <a:t>CRUD </a:t>
            </a:r>
            <a:r>
              <a:rPr lang="el-GR" sz="2000" dirty="0">
                <a:latin typeface="+mj-lt"/>
              </a:rPr>
              <a:t>(</a:t>
            </a:r>
            <a:r>
              <a:rPr lang="en-US" sz="2000" dirty="0">
                <a:latin typeface="+mj-lt"/>
              </a:rPr>
              <a:t>Create-Read-Update-Delete) </a:t>
            </a:r>
            <a:r>
              <a:rPr lang="el-GR" sz="2000" dirty="0">
                <a:latin typeface="+mj-lt"/>
              </a:rPr>
              <a:t>μηχανισμούς.</a:t>
            </a:r>
          </a:p>
          <a:p>
            <a:pPr marL="342900" indent="-342900">
              <a:buFont typeface="Arial" panose="020B0604020202020204" pitchFamily="34" charset="0"/>
              <a:buChar char="•"/>
            </a:pPr>
            <a:endParaRPr lang="el-GR" sz="2000" dirty="0">
              <a:latin typeface="+mj-lt"/>
            </a:endParaRPr>
          </a:p>
          <a:p>
            <a:pPr marL="342900" indent="-342900">
              <a:buFont typeface="Arial" panose="020B0604020202020204" pitchFamily="34" charset="0"/>
              <a:buChar char="•"/>
            </a:pPr>
            <a:r>
              <a:rPr lang="el-GR" sz="2000" dirty="0">
                <a:latin typeface="+mj-lt"/>
              </a:rPr>
              <a:t>Τα καταλύματα πρέπει να έχουν όλους τους </a:t>
            </a:r>
            <a:r>
              <a:rPr lang="en-US" sz="2000" dirty="0">
                <a:latin typeface="+mj-lt"/>
              </a:rPr>
              <a:t>CRUD (Create-Read-Update-Delete) </a:t>
            </a:r>
            <a:r>
              <a:rPr lang="el-GR" sz="2000" dirty="0">
                <a:latin typeface="+mj-lt"/>
              </a:rPr>
              <a:t>μηχανισμούς.</a:t>
            </a: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l-GR" sz="2000" dirty="0">
                <a:latin typeface="+mj-lt"/>
              </a:rPr>
              <a:t>Πρέπει να υπάρχει προστασία μηχανισμών. Για παράδειγμα ένας μη συνδεδεμένος χρήστης δεν πρέπει να σχολιάζει.</a:t>
            </a:r>
            <a:endParaRPr lang="en-US" sz="20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47"/>
        <p:cNvGrpSpPr/>
        <p:nvPr/>
      </p:nvGrpSpPr>
      <p:grpSpPr>
        <a:xfrm>
          <a:off x="0" y="0"/>
          <a:ext cx="0" cy="0"/>
          <a:chOff x="0" y="0"/>
          <a:chExt cx="0" cy="0"/>
        </a:xfrm>
      </p:grpSpPr>
      <p:sp>
        <p:nvSpPr>
          <p:cNvPr id="17248" name="Google Shape;17248;p39"/>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cs typeface="Arabic Typesetting" panose="020B0604020202020204" pitchFamily="66" charset="-78"/>
              </a:rPr>
              <a:t>Διάγραμμα Λειτουργίας-Χρήσης</a:t>
            </a:r>
            <a:endParaRPr dirty="0">
              <a:latin typeface="+mj-lt"/>
              <a:cs typeface="Arabic Typesetting" panose="020B0604020202020204" pitchFamily="66" charset="-78"/>
            </a:endParaRPr>
          </a:p>
        </p:txBody>
      </p:sp>
      <p:pic>
        <p:nvPicPr>
          <p:cNvPr id="6" name="Εικόνα 5">
            <a:extLst>
              <a:ext uri="{FF2B5EF4-FFF2-40B4-BE49-F238E27FC236}">
                <a16:creationId xmlns:a16="http://schemas.microsoft.com/office/drawing/2014/main" id="{1B996676-23F6-92E6-BEEC-963006135FD9}"/>
              </a:ext>
            </a:extLst>
          </p:cNvPr>
          <p:cNvPicPr>
            <a:picLocks noChangeAspect="1"/>
          </p:cNvPicPr>
          <p:nvPr/>
        </p:nvPicPr>
        <p:blipFill>
          <a:blip r:embed="rId3"/>
          <a:stretch>
            <a:fillRect/>
          </a:stretch>
        </p:blipFill>
        <p:spPr>
          <a:xfrm>
            <a:off x="460203" y="1163274"/>
            <a:ext cx="8223593" cy="34877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61"/>
        <p:cNvGrpSpPr/>
        <p:nvPr/>
      </p:nvGrpSpPr>
      <p:grpSpPr>
        <a:xfrm>
          <a:off x="0" y="0"/>
          <a:ext cx="0" cy="0"/>
          <a:chOff x="0" y="0"/>
          <a:chExt cx="0" cy="0"/>
        </a:xfrm>
      </p:grpSpPr>
      <p:sp>
        <p:nvSpPr>
          <p:cNvPr id="17262" name="Google Shape;17262;p41"/>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Έλεγχος</a:t>
            </a:r>
            <a:br>
              <a:rPr lang="el-GR" dirty="0">
                <a:latin typeface="+mj-lt"/>
              </a:rPr>
            </a:br>
            <a:endParaRPr dirty="0">
              <a:latin typeface="+mj-lt"/>
            </a:endParaRPr>
          </a:p>
        </p:txBody>
      </p:sp>
      <p:sp>
        <p:nvSpPr>
          <p:cNvPr id="17263" name="Google Shape;17263;p41"/>
          <p:cNvSpPr txBox="1"/>
          <p:nvPr/>
        </p:nvSpPr>
        <p:spPr>
          <a:xfrm>
            <a:off x="6140997" y="1257750"/>
            <a:ext cx="2283000" cy="71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Χρήση του πακέτου </a:t>
            </a:r>
            <a:r>
              <a:rPr lang="en-US" sz="1200" dirty="0">
                <a:solidFill>
                  <a:schemeClr val="dk1"/>
                </a:solidFill>
                <a:latin typeface="Anaheim"/>
                <a:ea typeface="Anaheim"/>
                <a:cs typeface="Anaheim"/>
                <a:sym typeface="Anaheim"/>
              </a:rPr>
              <a:t>Sanctum</a:t>
            </a:r>
            <a:r>
              <a:rPr lang="el-GR" sz="1200" dirty="0">
                <a:solidFill>
                  <a:schemeClr val="dk1"/>
                </a:solidFill>
                <a:latin typeface="Anaheim"/>
                <a:ea typeface="Anaheim"/>
                <a:cs typeface="Anaheim"/>
                <a:sym typeface="Anaheim"/>
              </a:rPr>
              <a:t> για την δημιουργία </a:t>
            </a:r>
            <a:r>
              <a:rPr lang="en-US" sz="1200" dirty="0">
                <a:solidFill>
                  <a:schemeClr val="dk1"/>
                </a:solidFill>
                <a:latin typeface="Anaheim"/>
                <a:ea typeface="Anaheim"/>
                <a:cs typeface="Anaheim"/>
                <a:sym typeface="Anaheim"/>
              </a:rPr>
              <a:t>token</a:t>
            </a:r>
            <a:r>
              <a:rPr lang="el-GR" sz="1200" dirty="0">
                <a:solidFill>
                  <a:schemeClr val="dk1"/>
                </a:solidFill>
                <a:latin typeface="Anaheim"/>
                <a:ea typeface="Anaheim"/>
                <a:cs typeface="Anaheim"/>
                <a:sym typeface="Anaheim"/>
              </a:rPr>
              <a:t>, με σκοπό τον έλεγχο του χρήστη.</a:t>
            </a:r>
            <a:endParaRPr lang="en-US" sz="1200" dirty="0">
              <a:solidFill>
                <a:schemeClr val="dk1"/>
              </a:solidFill>
              <a:latin typeface="Anaheim"/>
              <a:ea typeface="Anaheim"/>
              <a:cs typeface="Anaheim"/>
              <a:sym typeface="Anaheim"/>
            </a:endParaRPr>
          </a:p>
        </p:txBody>
      </p:sp>
      <p:sp>
        <p:nvSpPr>
          <p:cNvPr id="17264" name="Google Shape;17264;p41"/>
          <p:cNvSpPr txBox="1"/>
          <p:nvPr/>
        </p:nvSpPr>
        <p:spPr>
          <a:xfrm>
            <a:off x="6140997" y="2406142"/>
            <a:ext cx="2283000" cy="706800"/>
          </a:xfrm>
          <a:prstGeom prst="rect">
            <a:avLst/>
          </a:prstGeom>
          <a:noFill/>
          <a:ln>
            <a:noFill/>
          </a:ln>
        </p:spPr>
        <p:txBody>
          <a:bodyPr spcFirstLastPara="1" wrap="square" lIns="0" tIns="0" rIns="182875"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Χρήση του πακέτου </a:t>
            </a:r>
            <a:r>
              <a:rPr lang="en-US" sz="1200" dirty="0" err="1">
                <a:solidFill>
                  <a:schemeClr val="dk1"/>
                </a:solidFill>
                <a:latin typeface="Anaheim"/>
                <a:ea typeface="Anaheim"/>
                <a:cs typeface="Anaheim"/>
                <a:sym typeface="Anaheim"/>
              </a:rPr>
              <a:t>Vuex</a:t>
            </a:r>
            <a:r>
              <a:rPr lang="en-US" sz="1200" dirty="0">
                <a:solidFill>
                  <a:schemeClr val="dk1"/>
                </a:solidFill>
                <a:latin typeface="Anaheim"/>
                <a:ea typeface="Anaheim"/>
                <a:cs typeface="Anaheim"/>
                <a:sym typeface="Anaheim"/>
              </a:rPr>
              <a:t> </a:t>
            </a:r>
            <a:r>
              <a:rPr lang="el-GR" sz="1200" dirty="0">
                <a:solidFill>
                  <a:schemeClr val="dk1"/>
                </a:solidFill>
                <a:latin typeface="Anaheim"/>
                <a:ea typeface="Anaheim"/>
                <a:cs typeface="Anaheim"/>
                <a:sym typeface="Anaheim"/>
              </a:rPr>
              <a:t>όπου ο χρήστης ελέγχεται αν είναι </a:t>
            </a:r>
            <a:r>
              <a:rPr lang="el-GR" sz="1200" dirty="0" err="1">
                <a:solidFill>
                  <a:schemeClr val="dk1"/>
                </a:solidFill>
                <a:latin typeface="Anaheim"/>
                <a:ea typeface="Anaheim"/>
                <a:cs typeface="Anaheim"/>
                <a:sym typeface="Anaheim"/>
              </a:rPr>
              <a:t>συδεδεμένος</a:t>
            </a:r>
            <a:r>
              <a:rPr lang="el-GR" sz="1200" dirty="0">
                <a:solidFill>
                  <a:schemeClr val="dk1"/>
                </a:solidFill>
                <a:latin typeface="Anaheim"/>
                <a:ea typeface="Anaheim"/>
                <a:cs typeface="Anaheim"/>
                <a:sym typeface="Anaheim"/>
              </a:rPr>
              <a:t>.</a:t>
            </a:r>
            <a:endParaRPr sz="1200" dirty="0">
              <a:solidFill>
                <a:schemeClr val="dk1"/>
              </a:solidFill>
              <a:latin typeface="Anaheim"/>
              <a:ea typeface="Anaheim"/>
              <a:cs typeface="Anaheim"/>
              <a:sym typeface="Anaheim"/>
            </a:endParaRPr>
          </a:p>
        </p:txBody>
      </p:sp>
      <p:sp>
        <p:nvSpPr>
          <p:cNvPr id="17265" name="Google Shape;17265;p41"/>
          <p:cNvSpPr txBox="1"/>
          <p:nvPr/>
        </p:nvSpPr>
        <p:spPr>
          <a:xfrm>
            <a:off x="6168898" y="3660337"/>
            <a:ext cx="2283000" cy="699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l-GR" sz="1200" dirty="0">
                <a:solidFill>
                  <a:schemeClr val="dk1"/>
                </a:solidFill>
                <a:latin typeface="Anaheim"/>
                <a:ea typeface="Anaheim"/>
                <a:cs typeface="Anaheim"/>
                <a:sym typeface="Anaheim"/>
              </a:rPr>
              <a:t>Με την χρήση του </a:t>
            </a:r>
            <a:r>
              <a:rPr lang="en-US" sz="1200" dirty="0" err="1">
                <a:solidFill>
                  <a:schemeClr val="dk1"/>
                </a:solidFill>
                <a:latin typeface="Anaheim"/>
                <a:ea typeface="Anaheim"/>
                <a:cs typeface="Anaheim"/>
                <a:sym typeface="Anaheim"/>
              </a:rPr>
              <a:t>Vuelidate</a:t>
            </a:r>
            <a:r>
              <a:rPr lang="en-US" sz="1200" dirty="0">
                <a:solidFill>
                  <a:schemeClr val="dk1"/>
                </a:solidFill>
                <a:latin typeface="Anaheim"/>
                <a:ea typeface="Anaheim"/>
                <a:cs typeface="Anaheim"/>
                <a:sym typeface="Anaheim"/>
              </a:rPr>
              <a:t> </a:t>
            </a:r>
            <a:r>
              <a:rPr lang="el-GR" sz="1200" dirty="0">
                <a:solidFill>
                  <a:schemeClr val="dk1"/>
                </a:solidFill>
                <a:latin typeface="Anaheim"/>
                <a:ea typeface="Anaheim"/>
                <a:cs typeface="Anaheim"/>
                <a:sym typeface="Anaheim"/>
              </a:rPr>
              <a:t>και του </a:t>
            </a:r>
            <a:r>
              <a:rPr lang="en-US" sz="1200" dirty="0">
                <a:solidFill>
                  <a:schemeClr val="dk1"/>
                </a:solidFill>
                <a:latin typeface="Anaheim"/>
                <a:ea typeface="Anaheim"/>
                <a:cs typeface="Anaheim"/>
                <a:sym typeface="Anaheim"/>
              </a:rPr>
              <a:t>Validator </a:t>
            </a:r>
            <a:r>
              <a:rPr lang="el-GR" sz="1200" dirty="0">
                <a:solidFill>
                  <a:schemeClr val="dk1"/>
                </a:solidFill>
                <a:latin typeface="Anaheim"/>
                <a:ea typeface="Anaheim"/>
                <a:cs typeface="Anaheim"/>
                <a:sym typeface="Anaheim"/>
              </a:rPr>
              <a:t>επικυρώνεται η σωστή χρήση των δεδομένων.</a:t>
            </a:r>
            <a:endParaRPr sz="1200" dirty="0">
              <a:solidFill>
                <a:schemeClr val="dk1"/>
              </a:solidFill>
              <a:latin typeface="Anaheim"/>
              <a:ea typeface="Anaheim"/>
              <a:cs typeface="Anaheim"/>
              <a:sym typeface="Anaheim"/>
            </a:endParaRPr>
          </a:p>
        </p:txBody>
      </p:sp>
      <p:sp>
        <p:nvSpPr>
          <p:cNvPr id="17267" name="Google Shape;17267;p41"/>
          <p:cNvSpPr txBox="1"/>
          <p:nvPr/>
        </p:nvSpPr>
        <p:spPr>
          <a:xfrm>
            <a:off x="745800" y="2586275"/>
            <a:ext cx="1645800" cy="4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GR" sz="2000" dirty="0">
                <a:solidFill>
                  <a:schemeClr val="dk1"/>
                </a:solidFill>
                <a:latin typeface="+mj-lt"/>
                <a:ea typeface="Archivo Black"/>
                <a:cs typeface="Archivo Black"/>
                <a:sym typeface="Archivo Black"/>
              </a:rPr>
              <a:t>Ορθή Λειτουργία</a:t>
            </a:r>
          </a:p>
        </p:txBody>
      </p:sp>
      <p:sp>
        <p:nvSpPr>
          <p:cNvPr id="17268" name="Google Shape;17268;p41"/>
          <p:cNvSpPr txBox="1"/>
          <p:nvPr/>
        </p:nvSpPr>
        <p:spPr>
          <a:xfrm>
            <a:off x="2964863" y="1300312"/>
            <a:ext cx="2743200" cy="603945"/>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1"/>
                </a:solidFill>
                <a:latin typeface="+mj-lt"/>
                <a:ea typeface="Archivo Black"/>
                <a:cs typeface="Archivo Black"/>
                <a:sym typeface="Archivo Black"/>
              </a:rPr>
              <a:t>Back-end</a:t>
            </a:r>
            <a:endParaRPr lang="el-GR" sz="2000" dirty="0">
              <a:solidFill>
                <a:schemeClr val="dk1"/>
              </a:solidFill>
              <a:latin typeface="+mj-lt"/>
              <a:ea typeface="Archivo Black"/>
              <a:cs typeface="Archivo Black"/>
              <a:sym typeface="Archivo Black"/>
            </a:endParaRPr>
          </a:p>
        </p:txBody>
      </p:sp>
      <p:sp>
        <p:nvSpPr>
          <p:cNvPr id="17269" name="Google Shape;17269;p41"/>
          <p:cNvSpPr txBox="1"/>
          <p:nvPr/>
        </p:nvSpPr>
        <p:spPr>
          <a:xfrm>
            <a:off x="2964863" y="2487833"/>
            <a:ext cx="2743200" cy="603946"/>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1"/>
                </a:solidFill>
                <a:latin typeface="+mj-lt"/>
                <a:ea typeface="Archivo Black"/>
                <a:cs typeface="Archivo Black"/>
                <a:sym typeface="Archivo Black"/>
              </a:rPr>
              <a:t>Front-end</a:t>
            </a:r>
            <a:endParaRPr sz="2000" dirty="0">
              <a:solidFill>
                <a:schemeClr val="dk1"/>
              </a:solidFill>
              <a:latin typeface="+mj-lt"/>
              <a:ea typeface="Archivo Black"/>
              <a:cs typeface="Archivo Black"/>
              <a:sym typeface="Archivo Black"/>
            </a:endParaRPr>
          </a:p>
        </p:txBody>
      </p:sp>
      <p:sp>
        <p:nvSpPr>
          <p:cNvPr id="17270" name="Google Shape;17270;p41"/>
          <p:cNvSpPr txBox="1"/>
          <p:nvPr/>
        </p:nvSpPr>
        <p:spPr>
          <a:xfrm>
            <a:off x="2995686" y="3827425"/>
            <a:ext cx="2743200" cy="365700"/>
          </a:xfrm>
          <a:prstGeom prst="rect">
            <a:avLst/>
          </a:prstGeom>
          <a:noFill/>
          <a:ln w="9525" cap="flat" cmpd="sng">
            <a:solidFill>
              <a:srgbClr val="FF70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l-GR" sz="2000" dirty="0">
                <a:solidFill>
                  <a:schemeClr val="dk1"/>
                </a:solidFill>
                <a:latin typeface="+mj-lt"/>
                <a:ea typeface="Archivo Black"/>
                <a:cs typeface="Archivo Black"/>
                <a:sym typeface="Archivo Black"/>
              </a:rPr>
              <a:t>Δεδομένα</a:t>
            </a:r>
            <a:endParaRPr sz="2000" dirty="0">
              <a:solidFill>
                <a:schemeClr val="dk1"/>
              </a:solidFill>
              <a:latin typeface="+mj-lt"/>
              <a:ea typeface="Archivo Black"/>
              <a:cs typeface="Archivo Black"/>
              <a:sym typeface="Archivo Black"/>
            </a:endParaRPr>
          </a:p>
        </p:txBody>
      </p:sp>
      <p:sp>
        <p:nvSpPr>
          <p:cNvPr id="17272" name="Google Shape;17272;p41"/>
          <p:cNvSpPr/>
          <p:nvPr/>
        </p:nvSpPr>
        <p:spPr>
          <a:xfrm>
            <a:off x="5890986" y="1257750"/>
            <a:ext cx="456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3" name="Google Shape;17273;p41"/>
          <p:cNvSpPr/>
          <p:nvPr/>
        </p:nvSpPr>
        <p:spPr>
          <a:xfrm>
            <a:off x="5905875" y="2401492"/>
            <a:ext cx="456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4" name="Google Shape;17274;p41"/>
          <p:cNvSpPr/>
          <p:nvPr/>
        </p:nvSpPr>
        <p:spPr>
          <a:xfrm>
            <a:off x="5936698" y="3649604"/>
            <a:ext cx="45600" cy="716100"/>
          </a:xfrm>
          <a:prstGeom prst="rect">
            <a:avLst/>
          </a:prstGeom>
          <a:solidFill>
            <a:srgbClr val="FF706B"/>
          </a:solidFill>
          <a:ln>
            <a:solidFill>
              <a:srgbClr val="FF706B"/>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76" name="Google Shape;17276;p41"/>
          <p:cNvCxnSpPr>
            <a:cxnSpLocks/>
            <a:stCxn id="17267" idx="3"/>
            <a:endCxn id="17268" idx="1"/>
          </p:cNvCxnSpPr>
          <p:nvPr/>
        </p:nvCxnSpPr>
        <p:spPr>
          <a:xfrm flipV="1">
            <a:off x="2391600" y="1602285"/>
            <a:ext cx="573263" cy="1223090"/>
          </a:xfrm>
          <a:prstGeom prst="bentConnector3">
            <a:avLst>
              <a:gd name="adj1" fmla="val 50000"/>
            </a:avLst>
          </a:prstGeom>
          <a:noFill/>
          <a:ln w="9525" cap="flat" cmpd="sng">
            <a:solidFill>
              <a:srgbClr val="FF706B"/>
            </a:solidFill>
            <a:prstDash val="solid"/>
            <a:round/>
            <a:headEnd type="none" w="med" len="med"/>
            <a:tailEnd type="none" w="med" len="med"/>
          </a:ln>
        </p:spPr>
      </p:cxnSp>
      <p:cxnSp>
        <p:nvCxnSpPr>
          <p:cNvPr id="17277" name="Google Shape;17277;p41"/>
          <p:cNvCxnSpPr>
            <a:cxnSpLocks/>
            <a:endCxn id="17269" idx="1"/>
          </p:cNvCxnSpPr>
          <p:nvPr/>
        </p:nvCxnSpPr>
        <p:spPr>
          <a:xfrm flipV="1">
            <a:off x="2391600" y="2789806"/>
            <a:ext cx="573263" cy="301973"/>
          </a:xfrm>
          <a:prstGeom prst="bentConnector3">
            <a:avLst>
              <a:gd name="adj1" fmla="val 50000"/>
            </a:avLst>
          </a:prstGeom>
          <a:noFill/>
          <a:ln w="9525" cap="flat" cmpd="sng">
            <a:solidFill>
              <a:srgbClr val="FF706B"/>
            </a:solidFill>
            <a:prstDash val="solid"/>
            <a:round/>
            <a:headEnd type="none" w="med" len="med"/>
            <a:tailEnd type="none" w="med" len="med"/>
          </a:ln>
        </p:spPr>
      </p:cxnSp>
      <p:cxnSp>
        <p:nvCxnSpPr>
          <p:cNvPr id="17278" name="Google Shape;17278;p41"/>
          <p:cNvCxnSpPr>
            <a:cxnSpLocks/>
            <a:stCxn id="17267" idx="3"/>
            <a:endCxn id="17270" idx="1"/>
          </p:cNvCxnSpPr>
          <p:nvPr/>
        </p:nvCxnSpPr>
        <p:spPr>
          <a:xfrm>
            <a:off x="2391600" y="2825375"/>
            <a:ext cx="604086" cy="1184900"/>
          </a:xfrm>
          <a:prstGeom prst="bentConnector3">
            <a:avLst>
              <a:gd name="adj1" fmla="val 50000"/>
            </a:avLst>
          </a:prstGeom>
          <a:noFill/>
          <a:ln w="9525" cap="flat" cmpd="sng">
            <a:solidFill>
              <a:srgbClr val="FF706B"/>
            </a:solidFill>
            <a:prstDash val="solid"/>
            <a:round/>
            <a:headEnd type="none" w="med" len="med"/>
            <a:tailEnd type="none" w="med" len="med"/>
          </a:ln>
        </p:spPr>
      </p:cxnSp>
      <p:cxnSp>
        <p:nvCxnSpPr>
          <p:cNvPr id="17280" name="Google Shape;17280;p41"/>
          <p:cNvCxnSpPr>
            <a:cxnSpLocks/>
            <a:stCxn id="17268" idx="3"/>
            <a:endCxn id="17272" idx="1"/>
          </p:cNvCxnSpPr>
          <p:nvPr/>
        </p:nvCxnSpPr>
        <p:spPr>
          <a:xfrm>
            <a:off x="5708063" y="1602285"/>
            <a:ext cx="182923" cy="13515"/>
          </a:xfrm>
          <a:prstGeom prst="straightConnector1">
            <a:avLst/>
          </a:prstGeom>
          <a:noFill/>
          <a:ln w="9525" cap="flat" cmpd="sng">
            <a:solidFill>
              <a:schemeClr val="dk2"/>
            </a:solidFill>
            <a:prstDash val="solid"/>
            <a:round/>
            <a:headEnd type="none" w="med" len="med"/>
            <a:tailEnd type="none" w="med" len="med"/>
          </a:ln>
        </p:spPr>
      </p:cxnSp>
      <p:cxnSp>
        <p:nvCxnSpPr>
          <p:cNvPr id="17281" name="Google Shape;17281;p41"/>
          <p:cNvCxnSpPr>
            <a:cxnSpLocks/>
            <a:stCxn id="17269" idx="3"/>
            <a:endCxn id="17273" idx="1"/>
          </p:cNvCxnSpPr>
          <p:nvPr/>
        </p:nvCxnSpPr>
        <p:spPr>
          <a:xfrm flipV="1">
            <a:off x="5708063" y="2759542"/>
            <a:ext cx="197812" cy="30264"/>
          </a:xfrm>
          <a:prstGeom prst="straightConnector1">
            <a:avLst/>
          </a:prstGeom>
          <a:noFill/>
          <a:ln w="9525" cap="flat" cmpd="sng">
            <a:solidFill>
              <a:schemeClr val="dk2"/>
            </a:solidFill>
            <a:prstDash val="solid"/>
            <a:round/>
            <a:headEnd type="none" w="med" len="med"/>
            <a:tailEnd type="none" w="med" len="med"/>
          </a:ln>
        </p:spPr>
      </p:cxnSp>
      <p:cxnSp>
        <p:nvCxnSpPr>
          <p:cNvPr id="17282" name="Google Shape;17282;p41"/>
          <p:cNvCxnSpPr>
            <a:cxnSpLocks/>
            <a:stCxn id="17270" idx="3"/>
            <a:endCxn id="17274" idx="1"/>
          </p:cNvCxnSpPr>
          <p:nvPr/>
        </p:nvCxnSpPr>
        <p:spPr>
          <a:xfrm rot="10800000" flipH="1">
            <a:off x="5738886" y="4007575"/>
            <a:ext cx="197700" cy="2700"/>
          </a:xfrm>
          <a:prstGeom prst="straightConnector1">
            <a:avLst/>
          </a:prstGeom>
          <a:noFill/>
          <a:ln w="9525" cap="flat" cmpd="sng">
            <a:solidFill>
              <a:srgbClr val="FF706B"/>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dirty="0">
                <a:latin typeface="+mj-lt"/>
              </a:rPr>
              <a:t>Ανάλυση</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a:t>
            </a:r>
            <a:r>
              <a:rPr lang="el-GR" dirty="0"/>
              <a:t>5</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907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87"/>
        <p:cNvGrpSpPr/>
        <p:nvPr/>
      </p:nvGrpSpPr>
      <p:grpSpPr>
        <a:xfrm>
          <a:off x="0" y="0"/>
          <a:ext cx="0" cy="0"/>
          <a:chOff x="0" y="0"/>
          <a:chExt cx="0" cy="0"/>
        </a:xfrm>
      </p:grpSpPr>
      <p:sp>
        <p:nvSpPr>
          <p:cNvPr id="17288" name="Google Shape;17288;p42"/>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t>Ανάλυση</a:t>
            </a:r>
            <a:endParaRPr dirty="0"/>
          </a:p>
        </p:txBody>
      </p:sp>
      <p:sp>
        <p:nvSpPr>
          <p:cNvPr id="17289" name="Google Shape;17289;p42"/>
          <p:cNvSpPr txBox="1">
            <a:spLocks noGrp="1"/>
          </p:cNvSpPr>
          <p:nvPr>
            <p:ph type="subTitle" idx="4294967295"/>
          </p:nvPr>
        </p:nvSpPr>
        <p:spPr>
          <a:xfrm>
            <a:off x="4799775" y="1989200"/>
            <a:ext cx="3668400" cy="2560200"/>
          </a:xfrm>
          <a:prstGeom prst="rect">
            <a:avLst/>
          </a:prstGeom>
        </p:spPr>
        <p:txBody>
          <a:bodyPr spcFirstLastPara="1" wrap="square" lIns="0" tIns="0" rIns="182875" bIns="0" anchor="t" anchorCtr="0">
            <a:noAutofit/>
          </a:bodyPr>
          <a:lstStyle/>
          <a:p>
            <a:pPr marL="365760" lvl="0" indent="-271780" algn="l" rtl="0">
              <a:spcBef>
                <a:spcPts val="0"/>
              </a:spcBef>
              <a:spcAft>
                <a:spcPts val="0"/>
              </a:spcAft>
              <a:buClr>
                <a:schemeClr val="lt2"/>
              </a:buClr>
              <a:buSzPts val="1400"/>
              <a:buChar char="●"/>
            </a:pPr>
            <a:r>
              <a:rPr lang="el-GR" dirty="0">
                <a:latin typeface="+mj-lt"/>
              </a:rPr>
              <a:t>Δημιουργία αρχικής ιστοσελίδας και προσθήκη των συστατικών </a:t>
            </a:r>
            <a:r>
              <a:rPr lang="en-US" dirty="0">
                <a:latin typeface="+mj-lt"/>
              </a:rPr>
              <a:t>nav </a:t>
            </a:r>
            <a:r>
              <a:rPr lang="el-GR" dirty="0">
                <a:latin typeface="+mj-lt"/>
              </a:rPr>
              <a:t>και </a:t>
            </a:r>
            <a:r>
              <a:rPr lang="en-US" dirty="0">
                <a:latin typeface="+mj-lt"/>
              </a:rPr>
              <a:t>footer.</a:t>
            </a:r>
            <a:endParaRPr dirty="0">
              <a:latin typeface="+mj-lt"/>
            </a:endParaRPr>
          </a:p>
          <a:p>
            <a:pPr marL="365760" lvl="0" indent="-271780" algn="l" rtl="0">
              <a:spcBef>
                <a:spcPts val="1600"/>
              </a:spcBef>
              <a:spcAft>
                <a:spcPts val="0"/>
              </a:spcAft>
              <a:buClr>
                <a:schemeClr val="lt2"/>
              </a:buClr>
              <a:buSzPts val="1400"/>
              <a:buChar char="●"/>
            </a:pPr>
            <a:r>
              <a:rPr lang="el-GR" dirty="0">
                <a:latin typeface="+mj-lt"/>
              </a:rPr>
              <a:t>Εγκατάσταση πακέτων για κλήσεις αιτημάτων και έλεγχος αν ο χρήστης έχει συνδεθεί.</a:t>
            </a:r>
            <a:endParaRPr dirty="0">
              <a:latin typeface="+mj-lt"/>
            </a:endParaRPr>
          </a:p>
          <a:p>
            <a:pPr marL="365760" lvl="0" indent="-271780" algn="l" rtl="0">
              <a:spcBef>
                <a:spcPts val="1600"/>
              </a:spcBef>
              <a:spcAft>
                <a:spcPts val="0"/>
              </a:spcAft>
              <a:buClr>
                <a:schemeClr val="lt2"/>
              </a:buClr>
              <a:buSzPts val="1400"/>
              <a:buChar char="●"/>
            </a:pPr>
            <a:r>
              <a:rPr lang="el-GR" dirty="0">
                <a:latin typeface="+mj-lt"/>
              </a:rPr>
              <a:t>Τελικός έλεγχος ιστοσελίδας με χρήση από το </a:t>
            </a:r>
            <a:r>
              <a:rPr lang="en-US" dirty="0">
                <a:latin typeface="+mj-lt"/>
              </a:rPr>
              <a:t>Front-end.</a:t>
            </a:r>
            <a:endParaRPr dirty="0">
              <a:latin typeface="+mj-lt"/>
            </a:endParaRPr>
          </a:p>
        </p:txBody>
      </p:sp>
      <p:sp>
        <p:nvSpPr>
          <p:cNvPr id="17290" name="Google Shape;17290;p42"/>
          <p:cNvSpPr txBox="1">
            <a:spLocks noGrp="1"/>
          </p:cNvSpPr>
          <p:nvPr>
            <p:ph type="subTitle" idx="4294967295"/>
          </p:nvPr>
        </p:nvSpPr>
        <p:spPr>
          <a:xfrm>
            <a:off x="675725" y="1989200"/>
            <a:ext cx="3668400" cy="2560200"/>
          </a:xfrm>
          <a:prstGeom prst="rect">
            <a:avLst/>
          </a:prstGeom>
        </p:spPr>
        <p:txBody>
          <a:bodyPr spcFirstLastPara="1" wrap="square" lIns="0" tIns="0" rIns="0" bIns="0" anchor="t" anchorCtr="0">
            <a:noAutofit/>
          </a:bodyPr>
          <a:lstStyle/>
          <a:p>
            <a:pPr marL="365760" lvl="0" indent="-271780" algn="l" rtl="0">
              <a:spcBef>
                <a:spcPts val="0"/>
              </a:spcBef>
              <a:spcAft>
                <a:spcPts val="0"/>
              </a:spcAft>
              <a:buClr>
                <a:schemeClr val="dk2"/>
              </a:buClr>
              <a:buSzPts val="1400"/>
              <a:buChar char="●"/>
            </a:pPr>
            <a:r>
              <a:rPr lang="el-GR" dirty="0">
                <a:latin typeface="+mj-lt"/>
              </a:rPr>
              <a:t>Δημιουργία Βάσης δεδομένων και προσθήκη ψευδών δεδομένων.</a:t>
            </a:r>
            <a:endParaRPr lang="en-US" dirty="0">
              <a:latin typeface="+mj-lt"/>
            </a:endParaRPr>
          </a:p>
          <a:p>
            <a:pPr marL="365760" lvl="0" indent="-271780" algn="l" rtl="0">
              <a:spcBef>
                <a:spcPts val="1600"/>
              </a:spcBef>
              <a:spcAft>
                <a:spcPts val="0"/>
              </a:spcAft>
              <a:buClr>
                <a:schemeClr val="dk2"/>
              </a:buClr>
              <a:buSzPts val="1400"/>
              <a:buChar char="●"/>
            </a:pPr>
            <a:r>
              <a:rPr lang="el-GR" dirty="0">
                <a:latin typeface="+mj-lt"/>
              </a:rPr>
              <a:t>Δημιουργία </a:t>
            </a:r>
            <a:r>
              <a:rPr lang="en-US" dirty="0">
                <a:latin typeface="+mj-lt"/>
              </a:rPr>
              <a:t>Controllers </a:t>
            </a:r>
            <a:r>
              <a:rPr lang="el-GR" dirty="0">
                <a:latin typeface="+mj-lt"/>
              </a:rPr>
              <a:t>και </a:t>
            </a:r>
            <a:r>
              <a:rPr lang="en-US" dirty="0">
                <a:latin typeface="+mj-lt"/>
              </a:rPr>
              <a:t>API Routes </a:t>
            </a:r>
            <a:r>
              <a:rPr lang="el-GR" dirty="0">
                <a:latin typeface="+mj-lt"/>
              </a:rPr>
              <a:t>για την διαχείριση αιτημάτων από το </a:t>
            </a:r>
            <a:r>
              <a:rPr lang="en-US" dirty="0">
                <a:latin typeface="+mj-lt"/>
              </a:rPr>
              <a:t>Front-end.</a:t>
            </a:r>
          </a:p>
          <a:p>
            <a:pPr marL="365760" lvl="0" indent="-271780" algn="l" rtl="0">
              <a:spcBef>
                <a:spcPts val="1600"/>
              </a:spcBef>
              <a:spcAft>
                <a:spcPts val="1600"/>
              </a:spcAft>
              <a:buClr>
                <a:schemeClr val="dk2"/>
              </a:buClr>
              <a:buSzPts val="1400"/>
              <a:buChar char="●"/>
            </a:pPr>
            <a:r>
              <a:rPr lang="el-GR" dirty="0">
                <a:latin typeface="+mj-lt"/>
              </a:rPr>
              <a:t>Έλεγχος του </a:t>
            </a:r>
            <a:r>
              <a:rPr lang="en-US" dirty="0">
                <a:latin typeface="+mj-lt"/>
              </a:rPr>
              <a:t>Back-end </a:t>
            </a:r>
            <a:r>
              <a:rPr lang="el-GR" dirty="0">
                <a:latin typeface="+mj-lt"/>
              </a:rPr>
              <a:t>με την χρήση του </a:t>
            </a:r>
            <a:r>
              <a:rPr lang="en-US" dirty="0">
                <a:latin typeface="+mj-lt"/>
              </a:rPr>
              <a:t>Postman</a:t>
            </a:r>
            <a:r>
              <a:rPr lang="el-GR" dirty="0">
                <a:latin typeface="+mj-lt"/>
              </a:rPr>
              <a:t> εκτελώντας κατάλληλα αιτήματα.</a:t>
            </a:r>
            <a:endParaRPr dirty="0">
              <a:latin typeface="+mj-lt"/>
            </a:endParaRPr>
          </a:p>
        </p:txBody>
      </p:sp>
      <p:sp>
        <p:nvSpPr>
          <p:cNvPr id="17291" name="Google Shape;17291;p42"/>
          <p:cNvSpPr txBox="1"/>
          <p:nvPr/>
        </p:nvSpPr>
        <p:spPr>
          <a:xfrm>
            <a:off x="772726" y="1277900"/>
            <a:ext cx="3474600" cy="365700"/>
          </a:xfrm>
          <a:prstGeom prst="rect">
            <a:avLst/>
          </a:prstGeom>
          <a:noFill/>
          <a:ln>
            <a:noFill/>
          </a:ln>
        </p:spPr>
        <p:txBody>
          <a:bodyPr spcFirstLastPara="1" wrap="square" lIns="0" tIns="0" rIns="0" bIns="0" anchor="t" anchorCtr="0">
            <a:noAutofit/>
          </a:bodyPr>
          <a:lstStyle/>
          <a:p>
            <a:pPr marL="365760" lvl="0" indent="-182880" algn="ctr" rtl="0">
              <a:spcBef>
                <a:spcPts val="0"/>
              </a:spcBef>
              <a:spcAft>
                <a:spcPts val="0"/>
              </a:spcAft>
              <a:buNone/>
            </a:pPr>
            <a:r>
              <a:rPr lang="el-GR" sz="2000" dirty="0">
                <a:solidFill>
                  <a:schemeClr val="dk1"/>
                </a:solidFill>
                <a:latin typeface="+mj-lt"/>
                <a:ea typeface="Archivo Black"/>
                <a:cs typeface="Archivo Black"/>
                <a:sym typeface="Archivo Black"/>
              </a:rPr>
              <a:t>Φάση</a:t>
            </a:r>
            <a:r>
              <a:rPr lang="en" sz="2000" dirty="0">
                <a:solidFill>
                  <a:schemeClr val="dk1"/>
                </a:solidFill>
                <a:latin typeface="Archivo Black"/>
                <a:ea typeface="Archivo Black"/>
                <a:cs typeface="Archivo Black"/>
                <a:sym typeface="Archivo Black"/>
              </a:rPr>
              <a:t> </a:t>
            </a:r>
            <a:r>
              <a:rPr lang="en" sz="2000" dirty="0">
                <a:solidFill>
                  <a:schemeClr val="dk2"/>
                </a:solidFill>
                <a:latin typeface="Archivo Black"/>
                <a:ea typeface="Archivo Black"/>
                <a:cs typeface="Archivo Black"/>
                <a:sym typeface="Archivo Black"/>
              </a:rPr>
              <a:t>01</a:t>
            </a:r>
            <a:endParaRPr sz="2000" dirty="0">
              <a:solidFill>
                <a:schemeClr val="dk2"/>
              </a:solidFill>
              <a:latin typeface="Archivo Black"/>
              <a:ea typeface="Archivo Black"/>
              <a:cs typeface="Archivo Black"/>
              <a:sym typeface="Archivo Black"/>
            </a:endParaRPr>
          </a:p>
        </p:txBody>
      </p:sp>
      <p:sp>
        <p:nvSpPr>
          <p:cNvPr id="17292" name="Google Shape;17292;p42"/>
          <p:cNvSpPr txBox="1"/>
          <p:nvPr/>
        </p:nvSpPr>
        <p:spPr>
          <a:xfrm>
            <a:off x="4896674" y="1277900"/>
            <a:ext cx="3474600" cy="365700"/>
          </a:xfrm>
          <a:prstGeom prst="rect">
            <a:avLst/>
          </a:prstGeom>
          <a:noFill/>
          <a:ln>
            <a:noFill/>
          </a:ln>
        </p:spPr>
        <p:txBody>
          <a:bodyPr spcFirstLastPara="1" wrap="square" lIns="0" tIns="0" rIns="182875" bIns="0" anchor="t" anchorCtr="0">
            <a:noAutofit/>
          </a:bodyPr>
          <a:lstStyle/>
          <a:p>
            <a:pPr marL="365760" lvl="0" indent="-182880" algn="ctr" rtl="0">
              <a:spcBef>
                <a:spcPts val="0"/>
              </a:spcBef>
              <a:spcAft>
                <a:spcPts val="0"/>
              </a:spcAft>
              <a:buNone/>
            </a:pPr>
            <a:r>
              <a:rPr lang="el-GR" sz="2000" dirty="0">
                <a:solidFill>
                  <a:schemeClr val="dk1"/>
                </a:solidFill>
                <a:latin typeface="+mj-lt"/>
                <a:ea typeface="Archivo Black"/>
                <a:cs typeface="Archivo Black"/>
                <a:sym typeface="Archivo Black"/>
              </a:rPr>
              <a:t>Φάση</a:t>
            </a:r>
            <a:r>
              <a:rPr lang="en" sz="2000" dirty="0">
                <a:solidFill>
                  <a:schemeClr val="dk1"/>
                </a:solidFill>
                <a:latin typeface="Archivo Black"/>
                <a:ea typeface="Archivo Black"/>
                <a:cs typeface="Archivo Black"/>
                <a:sym typeface="Archivo Black"/>
              </a:rPr>
              <a:t> </a:t>
            </a:r>
            <a:r>
              <a:rPr lang="en" sz="2000" dirty="0">
                <a:solidFill>
                  <a:schemeClr val="lt2"/>
                </a:solidFill>
                <a:latin typeface="Archivo Black"/>
                <a:ea typeface="Archivo Black"/>
                <a:cs typeface="Archivo Black"/>
                <a:sym typeface="Archivo Black"/>
              </a:rPr>
              <a:t>02</a:t>
            </a:r>
            <a:endParaRPr sz="2000" dirty="0">
              <a:solidFill>
                <a:schemeClr val="lt2"/>
              </a:solidFill>
              <a:latin typeface="Archivo Black"/>
              <a:ea typeface="Archivo Black"/>
              <a:cs typeface="Archivo Black"/>
              <a:sym typeface="Archivo Black"/>
            </a:endParaRPr>
          </a:p>
        </p:txBody>
      </p:sp>
      <p:cxnSp>
        <p:nvCxnSpPr>
          <p:cNvPr id="17293" name="Google Shape;17293;p42"/>
          <p:cNvCxnSpPr/>
          <p:nvPr/>
        </p:nvCxnSpPr>
        <p:spPr>
          <a:xfrm>
            <a:off x="756526" y="1797625"/>
            <a:ext cx="3507000" cy="0"/>
          </a:xfrm>
          <a:prstGeom prst="straightConnector1">
            <a:avLst/>
          </a:prstGeom>
          <a:noFill/>
          <a:ln w="19050" cap="flat" cmpd="sng">
            <a:solidFill>
              <a:schemeClr val="dk2"/>
            </a:solidFill>
            <a:prstDash val="dot"/>
            <a:round/>
            <a:headEnd type="none" w="med" len="med"/>
            <a:tailEnd type="none" w="med" len="med"/>
          </a:ln>
        </p:spPr>
      </p:cxnSp>
      <p:cxnSp>
        <p:nvCxnSpPr>
          <p:cNvPr id="17294" name="Google Shape;17294;p42"/>
          <p:cNvCxnSpPr/>
          <p:nvPr/>
        </p:nvCxnSpPr>
        <p:spPr>
          <a:xfrm>
            <a:off x="4880474" y="1797625"/>
            <a:ext cx="3507000" cy="0"/>
          </a:xfrm>
          <a:prstGeom prst="straightConnector1">
            <a:avLst/>
          </a:prstGeom>
          <a:noFill/>
          <a:ln w="19050" cap="flat" cmpd="sng">
            <a:solidFill>
              <a:schemeClr val="lt2"/>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98"/>
        <p:cNvGrpSpPr/>
        <p:nvPr/>
      </p:nvGrpSpPr>
      <p:grpSpPr>
        <a:xfrm>
          <a:off x="0" y="0"/>
          <a:ext cx="0" cy="0"/>
          <a:chOff x="0" y="0"/>
          <a:chExt cx="0" cy="0"/>
        </a:xfrm>
      </p:grpSpPr>
      <p:sp>
        <p:nvSpPr>
          <p:cNvPr id="17299" name="Google Shape;17299;p43"/>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Analysis &amp; development</a:t>
            </a:r>
            <a:endParaRPr/>
          </a:p>
        </p:txBody>
      </p:sp>
      <p:sp>
        <p:nvSpPr>
          <p:cNvPr id="17300" name="Google Shape;17300;p43"/>
          <p:cNvSpPr txBox="1"/>
          <p:nvPr/>
        </p:nvSpPr>
        <p:spPr>
          <a:xfrm>
            <a:off x="720100" y="4423075"/>
            <a:ext cx="7704000" cy="1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Barlow"/>
                <a:ea typeface="Barlow"/>
                <a:cs typeface="Barlow"/>
                <a:sym typeface="Barlow"/>
              </a:rPr>
              <a:t>Follow the link in the graph to modify its data and then paste the new one here.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For more info, click here</a:t>
            </a:r>
            <a:endParaRPr sz="1200" b="1">
              <a:solidFill>
                <a:schemeClr val="dk1"/>
              </a:solidFill>
              <a:latin typeface="Barlow"/>
              <a:ea typeface="Barlow"/>
              <a:cs typeface="Barlow"/>
              <a:sym typeface="Barlow"/>
            </a:endParaRPr>
          </a:p>
        </p:txBody>
      </p:sp>
      <p:sp>
        <p:nvSpPr>
          <p:cNvPr id="17301" name="Google Shape;17301;p43"/>
          <p:cNvSpPr txBox="1"/>
          <p:nvPr/>
        </p:nvSpPr>
        <p:spPr>
          <a:xfrm>
            <a:off x="6927900" y="1403500"/>
            <a:ext cx="14961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Mercury</a:t>
            </a:r>
            <a:endParaRPr sz="2000">
              <a:solidFill>
                <a:schemeClr val="dk1"/>
              </a:solidFill>
              <a:latin typeface="Archivo Black"/>
              <a:ea typeface="Archivo Black"/>
              <a:cs typeface="Archivo Black"/>
              <a:sym typeface="Archivo Black"/>
            </a:endParaRPr>
          </a:p>
        </p:txBody>
      </p:sp>
      <p:sp>
        <p:nvSpPr>
          <p:cNvPr id="17302" name="Google Shape;17302;p43"/>
          <p:cNvSpPr txBox="1"/>
          <p:nvPr/>
        </p:nvSpPr>
        <p:spPr>
          <a:xfrm>
            <a:off x="6927900" y="1753888"/>
            <a:ext cx="1496100"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1600"/>
              </a:spcAft>
              <a:buNone/>
            </a:pPr>
            <a:r>
              <a:rPr lang="en">
                <a:solidFill>
                  <a:schemeClr val="dk1"/>
                </a:solidFill>
                <a:latin typeface="Barlow"/>
                <a:ea typeface="Barlow"/>
                <a:cs typeface="Barlow"/>
                <a:sym typeface="Barlow"/>
              </a:rPr>
              <a:t>Mercury is the closest planet to the Sun and the smallest of them all</a:t>
            </a:r>
            <a:endParaRPr>
              <a:solidFill>
                <a:schemeClr val="dk1"/>
              </a:solidFill>
              <a:latin typeface="Barlow"/>
              <a:ea typeface="Barlow"/>
              <a:cs typeface="Barlow"/>
              <a:sym typeface="Barlow"/>
            </a:endParaRPr>
          </a:p>
        </p:txBody>
      </p:sp>
      <p:sp>
        <p:nvSpPr>
          <p:cNvPr id="17303" name="Google Shape;17303;p43"/>
          <p:cNvSpPr txBox="1"/>
          <p:nvPr/>
        </p:nvSpPr>
        <p:spPr>
          <a:xfrm>
            <a:off x="6931900" y="2772996"/>
            <a:ext cx="14961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Venus</a:t>
            </a:r>
            <a:endParaRPr sz="2000">
              <a:solidFill>
                <a:schemeClr val="dk1"/>
              </a:solidFill>
              <a:latin typeface="Archivo Black"/>
              <a:ea typeface="Archivo Black"/>
              <a:cs typeface="Archivo Black"/>
              <a:sym typeface="Archivo Black"/>
            </a:endParaRPr>
          </a:p>
        </p:txBody>
      </p:sp>
      <p:sp>
        <p:nvSpPr>
          <p:cNvPr id="17304" name="Google Shape;17304;p43"/>
          <p:cNvSpPr txBox="1"/>
          <p:nvPr/>
        </p:nvSpPr>
        <p:spPr>
          <a:xfrm>
            <a:off x="6931900" y="3126088"/>
            <a:ext cx="1496100"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Venus has a beautiful name, but also extremely </a:t>
            </a:r>
            <a:endParaRPr>
              <a:solidFill>
                <a:schemeClr val="dk1"/>
              </a:solidFill>
              <a:latin typeface="Barlow"/>
              <a:ea typeface="Barlow"/>
              <a:cs typeface="Barlow"/>
              <a:sym typeface="Barlow"/>
            </a:endParaRPr>
          </a:p>
          <a:p>
            <a:pPr marL="0" lvl="0" indent="0" algn="l" rtl="0">
              <a:spcBef>
                <a:spcPts val="0"/>
              </a:spcBef>
              <a:spcAft>
                <a:spcPts val="0"/>
              </a:spcAft>
              <a:buNone/>
            </a:pPr>
            <a:r>
              <a:rPr lang="en">
                <a:solidFill>
                  <a:schemeClr val="dk1"/>
                </a:solidFill>
                <a:latin typeface="Barlow"/>
                <a:ea typeface="Barlow"/>
                <a:cs typeface="Barlow"/>
                <a:sym typeface="Barlow"/>
              </a:rPr>
              <a:t>high temperatures</a:t>
            </a:r>
            <a:endParaRPr>
              <a:solidFill>
                <a:schemeClr val="dk1"/>
              </a:solidFill>
              <a:latin typeface="Barlow"/>
              <a:ea typeface="Barlow"/>
              <a:cs typeface="Barlow"/>
              <a:sym typeface="Barlow"/>
            </a:endParaRPr>
          </a:p>
        </p:txBody>
      </p:sp>
      <p:sp>
        <p:nvSpPr>
          <p:cNvPr id="17305" name="Google Shape;17305;p43"/>
          <p:cNvSpPr txBox="1"/>
          <p:nvPr/>
        </p:nvSpPr>
        <p:spPr>
          <a:xfrm>
            <a:off x="713225" y="1213000"/>
            <a:ext cx="2651700" cy="2941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Barlow"/>
                <a:ea typeface="Barlow"/>
                <a:cs typeface="Barlow"/>
                <a:sym typeface="Barlow"/>
              </a:rPr>
              <a:t>Mercury is the closest planet to the Sun and the smallest one in the Solar System—it’s only a bit larger than our Moon. The planet’s name has nothing to do with the liquid metal</a:t>
            </a:r>
            <a:endParaRPr>
              <a:solidFill>
                <a:schemeClr val="dk1"/>
              </a:solidFill>
              <a:latin typeface="Barlow"/>
              <a:ea typeface="Barlow"/>
              <a:cs typeface="Barlow"/>
              <a:sym typeface="Barlow"/>
            </a:endParaRPr>
          </a:p>
          <a:p>
            <a:pPr marL="457200" lvl="0" indent="-317500" algn="l" rtl="0">
              <a:spcBef>
                <a:spcPts val="1000"/>
              </a:spcBef>
              <a:spcAft>
                <a:spcPts val="0"/>
              </a:spcAft>
              <a:buClr>
                <a:schemeClr val="dk2"/>
              </a:buClr>
              <a:buSzPts val="1400"/>
              <a:buFont typeface="Barlow"/>
              <a:buChar char="●"/>
            </a:pPr>
            <a:r>
              <a:rPr lang="en">
                <a:solidFill>
                  <a:schemeClr val="dk1"/>
                </a:solidFill>
                <a:latin typeface="Barlow"/>
                <a:ea typeface="Barlow"/>
                <a:cs typeface="Barlow"/>
                <a:sym typeface="Barlow"/>
              </a:rPr>
              <a:t>The Sun is the star at the center of the Solar System</a:t>
            </a:r>
            <a:endParaRPr>
              <a:solidFill>
                <a:schemeClr val="dk1"/>
              </a:solidFill>
              <a:latin typeface="Barlow"/>
              <a:ea typeface="Barlow"/>
              <a:cs typeface="Barlow"/>
              <a:sym typeface="Barlow"/>
            </a:endParaRPr>
          </a:p>
          <a:p>
            <a:pPr marL="457200" lvl="0" indent="-317500" algn="l" rtl="0">
              <a:spcBef>
                <a:spcPts val="1000"/>
              </a:spcBef>
              <a:spcAft>
                <a:spcPts val="0"/>
              </a:spcAft>
              <a:buClr>
                <a:schemeClr val="dk2"/>
              </a:buClr>
              <a:buSzPts val="1400"/>
              <a:buFont typeface="Barlow"/>
              <a:buChar char="●"/>
            </a:pPr>
            <a:r>
              <a:rPr lang="en">
                <a:solidFill>
                  <a:schemeClr val="dk1"/>
                </a:solidFill>
                <a:latin typeface="Barlow"/>
                <a:ea typeface="Barlow"/>
                <a:cs typeface="Barlow"/>
                <a:sym typeface="Barlow"/>
              </a:rPr>
              <a:t>Jupiter is the biggest planet in the entire Solar System</a:t>
            </a:r>
            <a:endParaRPr>
              <a:solidFill>
                <a:schemeClr val="dk1"/>
              </a:solidFill>
              <a:latin typeface="Barlow"/>
              <a:ea typeface="Barlow"/>
              <a:cs typeface="Barlow"/>
              <a:sym typeface="Barlow"/>
            </a:endParaRPr>
          </a:p>
          <a:p>
            <a:pPr marL="457200" lvl="0" indent="-317500" algn="l" rtl="0">
              <a:spcBef>
                <a:spcPts val="1000"/>
              </a:spcBef>
              <a:spcAft>
                <a:spcPts val="0"/>
              </a:spcAft>
              <a:buClr>
                <a:schemeClr val="lt2"/>
              </a:buClr>
              <a:buSzPts val="1400"/>
              <a:buFont typeface="Barlow"/>
              <a:buChar char="●"/>
            </a:pPr>
            <a:r>
              <a:rPr lang="en">
                <a:solidFill>
                  <a:schemeClr val="dk1"/>
                </a:solidFill>
                <a:latin typeface="Barlow"/>
                <a:ea typeface="Barlow"/>
                <a:cs typeface="Barlow"/>
                <a:sym typeface="Barlow"/>
              </a:rPr>
              <a:t>Saturn is composed mostly of hydrogen and helium</a:t>
            </a:r>
            <a:endParaRPr>
              <a:solidFill>
                <a:schemeClr val="dk1"/>
              </a:solidFill>
              <a:latin typeface="Barlow"/>
              <a:ea typeface="Barlow"/>
              <a:cs typeface="Barlow"/>
              <a:sym typeface="Barlow"/>
            </a:endParaRPr>
          </a:p>
          <a:p>
            <a:pPr marL="0" lvl="0" indent="0" algn="l" rtl="0">
              <a:spcBef>
                <a:spcPts val="0"/>
              </a:spcBef>
              <a:spcAft>
                <a:spcPts val="0"/>
              </a:spcAft>
              <a:buNone/>
            </a:pPr>
            <a:endParaRPr>
              <a:solidFill>
                <a:schemeClr val="dk1"/>
              </a:solidFill>
              <a:latin typeface="Barlow"/>
              <a:ea typeface="Barlow"/>
              <a:cs typeface="Barlow"/>
              <a:sym typeface="Barlow"/>
            </a:endParaRPr>
          </a:p>
          <a:p>
            <a:pPr marL="0" lvl="0" indent="0" algn="l" rtl="0">
              <a:spcBef>
                <a:spcPts val="0"/>
              </a:spcBef>
              <a:spcAft>
                <a:spcPts val="0"/>
              </a:spcAft>
              <a:buNone/>
            </a:pPr>
            <a:endParaRPr>
              <a:solidFill>
                <a:schemeClr val="dk1"/>
              </a:solidFill>
              <a:latin typeface="Barlow"/>
              <a:ea typeface="Barlow"/>
              <a:cs typeface="Barlow"/>
              <a:sym typeface="Barlow"/>
            </a:endParaRPr>
          </a:p>
        </p:txBody>
      </p:sp>
      <p:pic>
        <p:nvPicPr>
          <p:cNvPr id="17306" name="Google Shape;17306;p43" title="Chart">
            <a:hlinkClick r:id="rId4"/>
          </p:cNvPr>
          <p:cNvPicPr preferRelativeResize="0"/>
          <p:nvPr/>
        </p:nvPicPr>
        <p:blipFill>
          <a:blip r:embed="rId5">
            <a:alphaModFix/>
          </a:blip>
          <a:stretch>
            <a:fillRect/>
          </a:stretch>
        </p:blipFill>
        <p:spPr>
          <a:xfrm>
            <a:off x="3447301" y="1189225"/>
            <a:ext cx="3159268" cy="2941799"/>
          </a:xfrm>
          <a:prstGeom prst="rect">
            <a:avLst/>
          </a:prstGeom>
          <a:noFill/>
          <a:ln>
            <a:noFill/>
          </a:ln>
        </p:spPr>
      </p:pic>
      <p:sp>
        <p:nvSpPr>
          <p:cNvPr id="17307" name="Google Shape;17307;p43"/>
          <p:cNvSpPr/>
          <p:nvPr/>
        </p:nvSpPr>
        <p:spPr>
          <a:xfrm>
            <a:off x="6806100" y="1366413"/>
            <a:ext cx="45600" cy="3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8" name="Google Shape;17308;p43"/>
          <p:cNvSpPr/>
          <p:nvPr/>
        </p:nvSpPr>
        <p:spPr>
          <a:xfrm>
            <a:off x="6806100" y="2735917"/>
            <a:ext cx="45600" cy="3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12"/>
        <p:cNvGrpSpPr/>
        <p:nvPr/>
      </p:nvGrpSpPr>
      <p:grpSpPr>
        <a:xfrm>
          <a:off x="0" y="0"/>
          <a:ext cx="0" cy="0"/>
          <a:chOff x="0" y="0"/>
          <a:chExt cx="0" cy="0"/>
        </a:xfrm>
      </p:grpSpPr>
      <p:sp>
        <p:nvSpPr>
          <p:cNvPr id="17313" name="Google Shape;17313;p44"/>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Analysis of the results</a:t>
            </a:r>
            <a:endParaRPr/>
          </a:p>
        </p:txBody>
      </p:sp>
      <p:sp>
        <p:nvSpPr>
          <p:cNvPr id="17314" name="Google Shape;17314;p44"/>
          <p:cNvSpPr txBox="1"/>
          <p:nvPr/>
        </p:nvSpPr>
        <p:spPr>
          <a:xfrm>
            <a:off x="1507450" y="1807163"/>
            <a:ext cx="19152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Mercury 75%</a:t>
            </a:r>
            <a:endParaRPr sz="2000">
              <a:solidFill>
                <a:schemeClr val="dk1"/>
              </a:solidFill>
              <a:latin typeface="Archivo Black"/>
              <a:ea typeface="Archivo Black"/>
              <a:cs typeface="Archivo Black"/>
              <a:sym typeface="Archivo Black"/>
            </a:endParaRPr>
          </a:p>
        </p:txBody>
      </p:sp>
      <p:sp>
        <p:nvSpPr>
          <p:cNvPr id="17315" name="Google Shape;17315;p44"/>
          <p:cNvSpPr txBox="1"/>
          <p:nvPr/>
        </p:nvSpPr>
        <p:spPr>
          <a:xfrm>
            <a:off x="1507450" y="2157550"/>
            <a:ext cx="1915200" cy="640200"/>
          </a:xfrm>
          <a:prstGeom prst="rect">
            <a:avLst/>
          </a:prstGeom>
          <a:noFill/>
          <a:ln>
            <a:noFill/>
          </a:ln>
        </p:spPr>
        <p:txBody>
          <a:bodyPr spcFirstLastPara="1" wrap="square" lIns="0" tIns="0" rIns="0" bIns="0" anchor="t" anchorCtr="0">
            <a:noAutofit/>
          </a:bodyPr>
          <a:lstStyle/>
          <a:p>
            <a:pPr marL="0" lvl="0" indent="0" algn="l" rtl="0">
              <a:spcBef>
                <a:spcPts val="0"/>
              </a:spcBef>
              <a:spcAft>
                <a:spcPts val="1600"/>
              </a:spcAft>
              <a:buNone/>
            </a:pPr>
            <a:r>
              <a:rPr lang="en">
                <a:solidFill>
                  <a:schemeClr val="dk1"/>
                </a:solidFill>
                <a:latin typeface="Barlow"/>
                <a:ea typeface="Barlow"/>
                <a:cs typeface="Barlow"/>
                <a:sym typeface="Barlow"/>
              </a:rPr>
              <a:t>Mercury is the closest planet to the Sun and the smallest of them all</a:t>
            </a:r>
            <a:endParaRPr>
              <a:solidFill>
                <a:schemeClr val="dk1"/>
              </a:solidFill>
              <a:latin typeface="Barlow"/>
              <a:ea typeface="Barlow"/>
              <a:cs typeface="Barlow"/>
              <a:sym typeface="Barlow"/>
            </a:endParaRPr>
          </a:p>
        </p:txBody>
      </p:sp>
      <p:sp>
        <p:nvSpPr>
          <p:cNvPr id="17316" name="Google Shape;17316;p44"/>
          <p:cNvSpPr txBox="1"/>
          <p:nvPr/>
        </p:nvSpPr>
        <p:spPr>
          <a:xfrm>
            <a:off x="1512569" y="3176659"/>
            <a:ext cx="1915200" cy="274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Venus 25%</a:t>
            </a:r>
            <a:endParaRPr sz="2000">
              <a:solidFill>
                <a:schemeClr val="dk1"/>
              </a:solidFill>
              <a:latin typeface="Archivo Black"/>
              <a:ea typeface="Archivo Black"/>
              <a:cs typeface="Archivo Black"/>
              <a:sym typeface="Archivo Black"/>
            </a:endParaRPr>
          </a:p>
        </p:txBody>
      </p:sp>
      <p:sp>
        <p:nvSpPr>
          <p:cNvPr id="17317" name="Google Shape;17317;p44"/>
          <p:cNvSpPr txBox="1"/>
          <p:nvPr/>
        </p:nvSpPr>
        <p:spPr>
          <a:xfrm>
            <a:off x="1512569" y="3529750"/>
            <a:ext cx="1915200" cy="640200"/>
          </a:xfrm>
          <a:prstGeom prst="rect">
            <a:avLst/>
          </a:prstGeom>
          <a:noFill/>
          <a:ln>
            <a:noFill/>
          </a:ln>
        </p:spPr>
        <p:txBody>
          <a:bodyPr spcFirstLastPara="1" wrap="square" lIns="0" tIns="0" rIns="0" bIns="0" anchor="t" anchorCtr="0">
            <a:noAutofit/>
          </a:bodyPr>
          <a:lstStyle/>
          <a:p>
            <a:pPr marL="0" lvl="0" indent="0" algn="l" rtl="0">
              <a:spcBef>
                <a:spcPts val="0"/>
              </a:spcBef>
              <a:spcAft>
                <a:spcPts val="1600"/>
              </a:spcAft>
              <a:buNone/>
            </a:pPr>
            <a:r>
              <a:rPr lang="en">
                <a:solidFill>
                  <a:schemeClr val="dk1"/>
                </a:solidFill>
                <a:latin typeface="Barlow"/>
                <a:ea typeface="Barlow"/>
                <a:cs typeface="Barlow"/>
                <a:sym typeface="Barlow"/>
              </a:rPr>
              <a:t>Venus has a beautiful name, but also high temperatures</a:t>
            </a:r>
            <a:endParaRPr>
              <a:solidFill>
                <a:schemeClr val="dk1"/>
              </a:solidFill>
              <a:latin typeface="Barlow"/>
              <a:ea typeface="Barlow"/>
              <a:cs typeface="Barlow"/>
              <a:sym typeface="Barlow"/>
            </a:endParaRPr>
          </a:p>
        </p:txBody>
      </p:sp>
      <p:sp>
        <p:nvSpPr>
          <p:cNvPr id="17318" name="Google Shape;17318;p44"/>
          <p:cNvSpPr/>
          <p:nvPr/>
        </p:nvSpPr>
        <p:spPr>
          <a:xfrm>
            <a:off x="1385650" y="1770075"/>
            <a:ext cx="45600" cy="3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9" name="Google Shape;17319;p44"/>
          <p:cNvSpPr/>
          <p:nvPr/>
        </p:nvSpPr>
        <p:spPr>
          <a:xfrm>
            <a:off x="1385650" y="3139579"/>
            <a:ext cx="45600" cy="3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0" name="Google Shape;17320;p44"/>
          <p:cNvSpPr/>
          <p:nvPr/>
        </p:nvSpPr>
        <p:spPr>
          <a:xfrm>
            <a:off x="4491650" y="1336675"/>
            <a:ext cx="3266700" cy="3266700"/>
          </a:xfrm>
          <a:prstGeom prst="pie">
            <a:avLst>
              <a:gd name="adj1" fmla="val 0"/>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1" name="Google Shape;17321;p44"/>
          <p:cNvSpPr/>
          <p:nvPr/>
        </p:nvSpPr>
        <p:spPr>
          <a:xfrm>
            <a:off x="4491650" y="1336675"/>
            <a:ext cx="3266700" cy="3266700"/>
          </a:xfrm>
          <a:prstGeom prst="pie">
            <a:avLst>
              <a:gd name="adj1" fmla="val 16178067"/>
              <a:gd name="adj2" fmla="val 116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2" name="Google Shape;17322;p44"/>
          <p:cNvSpPr/>
          <p:nvPr/>
        </p:nvSpPr>
        <p:spPr>
          <a:xfrm>
            <a:off x="4644025" y="3775075"/>
            <a:ext cx="576000" cy="5760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27425" tIns="0" rIns="0" bIns="0" anchor="ctr" anchorCtr="0">
            <a:noAutofit/>
          </a:bodyPr>
          <a:lstStyle/>
          <a:p>
            <a:pPr marL="0" lvl="0" indent="0" algn="l" rtl="0">
              <a:spcBef>
                <a:spcPts val="0"/>
              </a:spcBef>
              <a:spcAft>
                <a:spcPts val="0"/>
              </a:spcAft>
              <a:buNone/>
            </a:pPr>
            <a:r>
              <a:rPr lang="en" b="1">
                <a:solidFill>
                  <a:schemeClr val="lt1"/>
                </a:solidFill>
              </a:rPr>
              <a:t>75%</a:t>
            </a:r>
            <a:endParaRPr b="1">
              <a:solidFill>
                <a:schemeClr val="lt1"/>
              </a:solidFill>
            </a:endParaRPr>
          </a:p>
        </p:txBody>
      </p:sp>
      <p:sp>
        <p:nvSpPr>
          <p:cNvPr id="17323" name="Google Shape;17323;p44"/>
          <p:cNvSpPr/>
          <p:nvPr/>
        </p:nvSpPr>
        <p:spPr>
          <a:xfrm>
            <a:off x="6992650" y="1581550"/>
            <a:ext cx="576000" cy="5760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27425" tIns="0" rIns="0" bIns="0" anchor="ctr" anchorCtr="0">
            <a:noAutofit/>
          </a:bodyPr>
          <a:lstStyle/>
          <a:p>
            <a:pPr marL="0" lvl="0" indent="0" algn="l" rtl="0">
              <a:spcBef>
                <a:spcPts val="0"/>
              </a:spcBef>
              <a:spcAft>
                <a:spcPts val="0"/>
              </a:spcAft>
              <a:buNone/>
            </a:pPr>
            <a:r>
              <a:rPr lang="en" b="1">
                <a:solidFill>
                  <a:schemeClr val="lt1"/>
                </a:solidFill>
              </a:rPr>
              <a:t>25%</a:t>
            </a:r>
            <a:endParaRPr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73"/>
        <p:cNvGrpSpPr/>
        <p:nvPr/>
      </p:nvGrpSpPr>
      <p:grpSpPr>
        <a:xfrm>
          <a:off x="0" y="0"/>
          <a:ext cx="0" cy="0"/>
          <a:chOff x="0" y="0"/>
          <a:chExt cx="0" cy="0"/>
        </a:xfrm>
      </p:grpSpPr>
      <p:sp>
        <p:nvSpPr>
          <p:cNvPr id="16474" name="Google Shape;16474;p29"/>
          <p:cNvSpPr txBox="1">
            <a:spLocks noGrp="1"/>
          </p:cNvSpPr>
          <p:nvPr>
            <p:ph type="title" idx="15"/>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l-GR" sz="2800" dirty="0">
                <a:latin typeface="+mj-lt"/>
              </a:rPr>
              <a:t>Περιεχόμενα</a:t>
            </a:r>
            <a:endParaRPr sz="2800" dirty="0">
              <a:latin typeface="+mj-lt"/>
            </a:endParaRPr>
          </a:p>
        </p:txBody>
      </p:sp>
      <p:sp>
        <p:nvSpPr>
          <p:cNvPr id="16475" name="Google Shape;16475;p29"/>
          <p:cNvSpPr txBox="1">
            <a:spLocks noGrp="1"/>
          </p:cNvSpPr>
          <p:nvPr>
            <p:ph type="subTitle" idx="5"/>
          </p:nvPr>
        </p:nvSpPr>
        <p:spPr>
          <a:xfrm>
            <a:off x="3421244"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You can describe the topic of the section here</a:t>
            </a:r>
            <a:endParaRPr sz="1600" dirty="0">
              <a:solidFill>
                <a:srgbClr val="666666"/>
              </a:solidFill>
            </a:endParaRPr>
          </a:p>
        </p:txBody>
      </p:sp>
      <p:sp>
        <p:nvSpPr>
          <p:cNvPr id="16476" name="Google Shape;16476;p29"/>
          <p:cNvSpPr txBox="1">
            <a:spLocks noGrp="1"/>
          </p:cNvSpPr>
          <p:nvPr>
            <p:ph type="title"/>
          </p:nvPr>
        </p:nvSpPr>
        <p:spPr>
          <a:xfrm>
            <a:off x="720000"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01.</a:t>
            </a:r>
            <a:r>
              <a:rPr lang="en" dirty="0">
                <a:solidFill>
                  <a:schemeClr val="dk1"/>
                </a:solidFill>
              </a:rPr>
              <a:t> </a:t>
            </a:r>
            <a:r>
              <a:rPr lang="el-GR" b="1" dirty="0">
                <a:solidFill>
                  <a:schemeClr val="dk1"/>
                </a:solidFill>
                <a:latin typeface="+mj-lt"/>
              </a:rPr>
              <a:t>Σκοπός</a:t>
            </a:r>
            <a:endParaRPr dirty="0">
              <a:solidFill>
                <a:schemeClr val="dk1"/>
              </a:solidFill>
            </a:endParaRPr>
          </a:p>
        </p:txBody>
      </p:sp>
      <p:sp>
        <p:nvSpPr>
          <p:cNvPr id="16477" name="Google Shape;16477;p29"/>
          <p:cNvSpPr txBox="1">
            <a:spLocks noGrp="1"/>
          </p:cNvSpPr>
          <p:nvPr>
            <p:ph type="subTitle" idx="1"/>
          </p:nvPr>
        </p:nvSpPr>
        <p:spPr>
          <a:xfrm>
            <a:off x="720000"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Σκοπός πτυχιακής εργασίας</a:t>
            </a:r>
          </a:p>
        </p:txBody>
      </p:sp>
      <p:sp>
        <p:nvSpPr>
          <p:cNvPr id="16478" name="Google Shape;16478;p29"/>
          <p:cNvSpPr txBox="1">
            <a:spLocks noGrp="1"/>
          </p:cNvSpPr>
          <p:nvPr>
            <p:ph type="title" idx="2"/>
          </p:nvPr>
        </p:nvSpPr>
        <p:spPr>
          <a:xfrm>
            <a:off x="720000"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04.</a:t>
            </a:r>
            <a:r>
              <a:rPr lang="en" dirty="0">
                <a:solidFill>
                  <a:schemeClr val="dk1"/>
                </a:solidFill>
              </a:rPr>
              <a:t> </a:t>
            </a:r>
            <a:r>
              <a:rPr lang="el-GR" b="1" dirty="0">
                <a:solidFill>
                  <a:schemeClr val="dk1"/>
                </a:solidFill>
                <a:latin typeface="+mj-lt"/>
              </a:rPr>
              <a:t>Λειτουργίες &amp; </a:t>
            </a:r>
            <a:r>
              <a:rPr lang="el-GR" b="1" dirty="0">
                <a:latin typeface="+mj-lt"/>
              </a:rPr>
              <a:t>Έ</a:t>
            </a:r>
            <a:r>
              <a:rPr lang="el-GR" b="1" dirty="0">
                <a:solidFill>
                  <a:schemeClr val="dk1"/>
                </a:solidFill>
                <a:latin typeface="+mj-lt"/>
              </a:rPr>
              <a:t>λεγχος</a:t>
            </a:r>
            <a:endParaRPr b="1" dirty="0">
              <a:solidFill>
                <a:schemeClr val="dk1"/>
              </a:solidFill>
              <a:latin typeface="+mj-lt"/>
            </a:endParaRPr>
          </a:p>
        </p:txBody>
      </p:sp>
      <p:sp>
        <p:nvSpPr>
          <p:cNvPr id="16479" name="Google Shape;16479;p29"/>
          <p:cNvSpPr txBox="1">
            <a:spLocks noGrp="1"/>
          </p:cNvSpPr>
          <p:nvPr>
            <p:ph type="subTitle" idx="3"/>
          </p:nvPr>
        </p:nvSpPr>
        <p:spPr>
          <a:xfrm>
            <a:off x="720000"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Βασικά στοιχεία για την ορθή λειτουργία</a:t>
            </a:r>
            <a:endParaRPr dirty="0">
              <a:latin typeface="+mj-lt"/>
            </a:endParaRPr>
          </a:p>
        </p:txBody>
      </p:sp>
      <p:sp>
        <p:nvSpPr>
          <p:cNvPr id="16480" name="Google Shape;16480;p29"/>
          <p:cNvSpPr txBox="1">
            <a:spLocks noGrp="1"/>
          </p:cNvSpPr>
          <p:nvPr>
            <p:ph type="title" idx="4"/>
          </p:nvPr>
        </p:nvSpPr>
        <p:spPr>
          <a:xfrm>
            <a:off x="3421244"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05.</a:t>
            </a:r>
            <a:r>
              <a:rPr lang="en" dirty="0">
                <a:solidFill>
                  <a:schemeClr val="dk1"/>
                </a:solidFill>
              </a:rPr>
              <a:t> </a:t>
            </a:r>
            <a:r>
              <a:rPr lang="el-GR" b="1" dirty="0">
                <a:solidFill>
                  <a:schemeClr val="dk1"/>
                </a:solidFill>
                <a:latin typeface="+mj-lt"/>
              </a:rPr>
              <a:t>Ανάλυση</a:t>
            </a:r>
            <a:endParaRPr b="1" dirty="0">
              <a:solidFill>
                <a:schemeClr val="dk1"/>
              </a:solidFill>
              <a:latin typeface="+mj-lt"/>
            </a:endParaRPr>
          </a:p>
        </p:txBody>
      </p:sp>
      <p:sp>
        <p:nvSpPr>
          <p:cNvPr id="16481" name="Google Shape;16481;p29"/>
          <p:cNvSpPr txBox="1">
            <a:spLocks noGrp="1"/>
          </p:cNvSpPr>
          <p:nvPr>
            <p:ph type="title" idx="6"/>
          </p:nvPr>
        </p:nvSpPr>
        <p:spPr>
          <a:xfrm>
            <a:off x="3421244"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02.</a:t>
            </a:r>
            <a:r>
              <a:rPr lang="en" dirty="0">
                <a:solidFill>
                  <a:schemeClr val="dk1"/>
                </a:solidFill>
              </a:rPr>
              <a:t> </a:t>
            </a:r>
            <a:r>
              <a:rPr lang="en-US" b="1" dirty="0">
                <a:solidFill>
                  <a:schemeClr val="dk1"/>
                </a:solidFill>
                <a:latin typeface="+mj-lt"/>
              </a:rPr>
              <a:t>Larave</a:t>
            </a:r>
            <a:r>
              <a:rPr lang="en-US" b="1" dirty="0">
                <a:latin typeface="+mj-lt"/>
              </a:rPr>
              <a:t>l</a:t>
            </a:r>
            <a:endParaRPr b="1" dirty="0">
              <a:solidFill>
                <a:schemeClr val="dk1"/>
              </a:solidFill>
              <a:latin typeface="+mj-lt"/>
            </a:endParaRPr>
          </a:p>
        </p:txBody>
      </p:sp>
      <p:sp>
        <p:nvSpPr>
          <p:cNvPr id="16482" name="Google Shape;16482;p29"/>
          <p:cNvSpPr txBox="1">
            <a:spLocks noGrp="1"/>
          </p:cNvSpPr>
          <p:nvPr>
            <p:ph type="subTitle" idx="7"/>
          </p:nvPr>
        </p:nvSpPr>
        <p:spPr>
          <a:xfrm>
            <a:off x="3421244"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Αναφορά στο </a:t>
            </a:r>
            <a:r>
              <a:rPr lang="en-US" dirty="0">
                <a:latin typeface="+mj-lt"/>
              </a:rPr>
              <a:t>Laravel</a:t>
            </a:r>
            <a:endParaRPr dirty="0">
              <a:latin typeface="+mj-lt"/>
            </a:endParaRPr>
          </a:p>
        </p:txBody>
      </p:sp>
      <p:sp>
        <p:nvSpPr>
          <p:cNvPr id="16483" name="Google Shape;16483;p29"/>
          <p:cNvSpPr txBox="1">
            <a:spLocks noGrp="1"/>
          </p:cNvSpPr>
          <p:nvPr>
            <p:ph type="title" idx="8"/>
          </p:nvPr>
        </p:nvSpPr>
        <p:spPr>
          <a:xfrm>
            <a:off x="6122487" y="3203855"/>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06.</a:t>
            </a:r>
            <a:r>
              <a:rPr lang="en" dirty="0">
                <a:solidFill>
                  <a:schemeClr val="dk1"/>
                </a:solidFill>
              </a:rPr>
              <a:t> </a:t>
            </a:r>
            <a:r>
              <a:rPr lang="el-GR" b="1" dirty="0">
                <a:latin typeface="+mj-lt"/>
              </a:rPr>
              <a:t>Συμπέρασμα</a:t>
            </a:r>
            <a:endParaRPr b="1" dirty="0">
              <a:solidFill>
                <a:schemeClr val="dk1"/>
              </a:solidFill>
              <a:latin typeface="+mj-lt"/>
            </a:endParaRPr>
          </a:p>
        </p:txBody>
      </p:sp>
      <p:sp>
        <p:nvSpPr>
          <p:cNvPr id="16484" name="Google Shape;16484;p29"/>
          <p:cNvSpPr txBox="1">
            <a:spLocks noGrp="1"/>
          </p:cNvSpPr>
          <p:nvPr>
            <p:ph type="subTitle" idx="9"/>
          </p:nvPr>
        </p:nvSpPr>
        <p:spPr>
          <a:xfrm>
            <a:off x="6122487" y="3655353"/>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You can describe the topic of the section here</a:t>
            </a:r>
            <a:endParaRPr/>
          </a:p>
        </p:txBody>
      </p:sp>
      <p:sp>
        <p:nvSpPr>
          <p:cNvPr id="16485" name="Google Shape;16485;p29"/>
          <p:cNvSpPr txBox="1">
            <a:spLocks noGrp="1"/>
          </p:cNvSpPr>
          <p:nvPr>
            <p:ph type="title" idx="13"/>
          </p:nvPr>
        </p:nvSpPr>
        <p:spPr>
          <a:xfrm>
            <a:off x="6122487" y="1674523"/>
            <a:ext cx="23016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dk2"/>
                </a:solidFill>
              </a:rPr>
              <a:t>03.</a:t>
            </a:r>
            <a:r>
              <a:rPr lang="en" dirty="0">
                <a:solidFill>
                  <a:schemeClr val="dk1"/>
                </a:solidFill>
              </a:rPr>
              <a:t> </a:t>
            </a:r>
            <a:r>
              <a:rPr lang="en" b="1" dirty="0">
                <a:solidFill>
                  <a:schemeClr val="dk1"/>
                </a:solidFill>
                <a:latin typeface="+mj-lt"/>
              </a:rPr>
              <a:t>Vue</a:t>
            </a:r>
            <a:endParaRPr b="1" dirty="0">
              <a:solidFill>
                <a:schemeClr val="dk1"/>
              </a:solidFill>
              <a:latin typeface="+mj-lt"/>
            </a:endParaRPr>
          </a:p>
        </p:txBody>
      </p:sp>
      <p:sp>
        <p:nvSpPr>
          <p:cNvPr id="16486" name="Google Shape;16486;p29"/>
          <p:cNvSpPr txBox="1">
            <a:spLocks noGrp="1"/>
          </p:cNvSpPr>
          <p:nvPr>
            <p:ph type="subTitle" idx="14"/>
          </p:nvPr>
        </p:nvSpPr>
        <p:spPr>
          <a:xfrm>
            <a:off x="6122487" y="2126021"/>
            <a:ext cx="23016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dirty="0">
                <a:latin typeface="+mj-lt"/>
              </a:rPr>
              <a:t>Αναφορά στο </a:t>
            </a:r>
            <a:r>
              <a:rPr lang="en-US" dirty="0">
                <a:latin typeface="+mj-lt"/>
              </a:rPr>
              <a:t>Vue</a:t>
            </a:r>
            <a:endParaRPr dirty="0">
              <a:latin typeface="+mj-lt"/>
            </a:endParaRPr>
          </a:p>
        </p:txBody>
      </p:sp>
      <p:grpSp>
        <p:nvGrpSpPr>
          <p:cNvPr id="16487" name="Google Shape;16487;p29"/>
          <p:cNvGrpSpPr/>
          <p:nvPr/>
        </p:nvGrpSpPr>
        <p:grpSpPr>
          <a:xfrm>
            <a:off x="8320098" y="4866112"/>
            <a:ext cx="510133" cy="78484"/>
            <a:chOff x="3521300" y="154525"/>
            <a:chExt cx="1256175" cy="193500"/>
          </a:xfrm>
        </p:grpSpPr>
        <p:sp>
          <p:nvSpPr>
            <p:cNvPr id="16488" name="Google Shape;16488;p29"/>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9" name="Google Shape;16489;p29"/>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0" name="Google Shape;16490;p29"/>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1" name="Google Shape;16491;p29"/>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27"/>
        <p:cNvGrpSpPr/>
        <p:nvPr/>
      </p:nvGrpSpPr>
      <p:grpSpPr>
        <a:xfrm>
          <a:off x="0" y="0"/>
          <a:ext cx="0" cy="0"/>
          <a:chOff x="0" y="0"/>
          <a:chExt cx="0" cy="0"/>
        </a:xfrm>
      </p:grpSpPr>
      <p:sp>
        <p:nvSpPr>
          <p:cNvPr id="17328" name="Google Shape;17328;p45"/>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Discussion</a:t>
            </a:r>
            <a:endParaRPr/>
          </a:p>
        </p:txBody>
      </p:sp>
      <p:sp>
        <p:nvSpPr>
          <p:cNvPr id="17329" name="Google Shape;17329;p45"/>
          <p:cNvSpPr txBox="1"/>
          <p:nvPr/>
        </p:nvSpPr>
        <p:spPr>
          <a:xfrm>
            <a:off x="720000" y="1776950"/>
            <a:ext cx="4144500" cy="2780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Despite being red, Mars is actually a cold place. It's full of iron oxide dust, which gives the planet its reddish cast. Earth is the third planet from the Sun and the only one that harbors life in the Solar System. This is where we all live:</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dk2"/>
              </a:buClr>
              <a:buSzPts val="1400"/>
              <a:buFont typeface="Anaheim"/>
              <a:buChar char="●"/>
            </a:pPr>
            <a:r>
              <a:rPr lang="en">
                <a:solidFill>
                  <a:schemeClr val="dk1"/>
                </a:solidFill>
                <a:latin typeface="Anaheim"/>
                <a:ea typeface="Anaheim"/>
                <a:cs typeface="Anaheim"/>
                <a:sym typeface="Anaheim"/>
              </a:rPr>
              <a:t>Ceres is located in the main asteroid belt</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dk2"/>
              </a:buClr>
              <a:buSzPts val="1400"/>
              <a:buFont typeface="Anaheim"/>
              <a:buChar char="●"/>
            </a:pPr>
            <a:r>
              <a:rPr lang="en">
                <a:solidFill>
                  <a:schemeClr val="dk1"/>
                </a:solidFill>
                <a:latin typeface="Anaheim"/>
                <a:ea typeface="Anaheim"/>
                <a:cs typeface="Anaheim"/>
                <a:sym typeface="Anaheim"/>
              </a:rPr>
              <a:t>The Moon is Earth’s natural satellite</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lt2"/>
              </a:buClr>
              <a:buSzPts val="1400"/>
              <a:buFont typeface="Anaheim"/>
              <a:buChar char="●"/>
            </a:pPr>
            <a:r>
              <a:rPr lang="en">
                <a:solidFill>
                  <a:schemeClr val="dk1"/>
                </a:solidFill>
                <a:latin typeface="Anaheim"/>
                <a:ea typeface="Anaheim"/>
                <a:cs typeface="Anaheim"/>
                <a:sym typeface="Anaheim"/>
              </a:rPr>
              <a:t>Neptune is very far away from us</a:t>
            </a:r>
            <a:endParaRPr>
              <a:solidFill>
                <a:schemeClr val="dk1"/>
              </a:solidFill>
              <a:latin typeface="Anaheim"/>
              <a:ea typeface="Anaheim"/>
              <a:cs typeface="Anaheim"/>
              <a:sym typeface="Anaheim"/>
            </a:endParaRPr>
          </a:p>
          <a:p>
            <a:pPr marL="457200" lvl="0" indent="-317500" algn="l" rtl="0">
              <a:spcBef>
                <a:spcPts val="1000"/>
              </a:spcBef>
              <a:spcAft>
                <a:spcPts val="0"/>
              </a:spcAft>
              <a:buClr>
                <a:schemeClr val="lt2"/>
              </a:buClr>
              <a:buSzPts val="1400"/>
              <a:buFont typeface="Anaheim"/>
              <a:buChar char="●"/>
            </a:pPr>
            <a:r>
              <a:rPr lang="en">
                <a:solidFill>
                  <a:schemeClr val="dk1"/>
                </a:solidFill>
                <a:latin typeface="Anaheim"/>
                <a:ea typeface="Anaheim"/>
                <a:cs typeface="Anaheim"/>
                <a:sym typeface="Anaheim"/>
              </a:rPr>
              <a:t>Pluto now considered a dwarf planet</a:t>
            </a:r>
            <a:endParaRPr>
              <a:solidFill>
                <a:schemeClr val="dk1"/>
              </a:solidFill>
              <a:latin typeface="Anaheim"/>
              <a:ea typeface="Anaheim"/>
              <a:cs typeface="Anaheim"/>
              <a:sym typeface="Anaheim"/>
            </a:endParaRPr>
          </a:p>
          <a:p>
            <a:pPr marL="0" lvl="0" indent="0" algn="l" rtl="0">
              <a:spcBef>
                <a:spcPts val="1000"/>
              </a:spcBef>
              <a:spcAft>
                <a:spcPts val="0"/>
              </a:spcAft>
              <a:buNone/>
            </a:pPr>
            <a:endParaRPr>
              <a:solidFill>
                <a:schemeClr val="dk1"/>
              </a:solidFill>
              <a:latin typeface="Anaheim"/>
              <a:ea typeface="Anaheim"/>
              <a:cs typeface="Anaheim"/>
              <a:sym typeface="Anaheim"/>
            </a:endParaRPr>
          </a:p>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17330" name="Google Shape;17330;p45"/>
          <p:cNvSpPr txBox="1"/>
          <p:nvPr/>
        </p:nvSpPr>
        <p:spPr>
          <a:xfrm>
            <a:off x="720000" y="1352150"/>
            <a:ext cx="25092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1100"/>
              <a:buFont typeface="Arial"/>
              <a:buNone/>
            </a:pPr>
            <a:r>
              <a:rPr lang="en" sz="2000">
                <a:solidFill>
                  <a:schemeClr val="dk1"/>
                </a:solidFill>
                <a:latin typeface="Archivo Black"/>
                <a:ea typeface="Archivo Black"/>
                <a:cs typeface="Archivo Black"/>
                <a:sym typeface="Archivo Black"/>
              </a:rPr>
              <a:t>Mars</a:t>
            </a:r>
            <a:endParaRPr sz="2000">
              <a:solidFill>
                <a:schemeClr val="dk1"/>
              </a:solidFill>
              <a:latin typeface="Archivo Black"/>
              <a:ea typeface="Archivo Black"/>
              <a:cs typeface="Archivo Black"/>
              <a:sym typeface="Archivo Black"/>
            </a:endParaRPr>
          </a:p>
        </p:txBody>
      </p:sp>
      <p:sp>
        <p:nvSpPr>
          <p:cNvPr id="17331" name="Google Shape;17331;p45"/>
          <p:cNvSpPr txBox="1"/>
          <p:nvPr/>
        </p:nvSpPr>
        <p:spPr>
          <a:xfrm>
            <a:off x="5772175" y="1352150"/>
            <a:ext cx="19503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1100"/>
              <a:buFont typeface="Arial"/>
              <a:buNone/>
            </a:pPr>
            <a:r>
              <a:rPr lang="en" sz="2000">
                <a:solidFill>
                  <a:schemeClr val="dk1"/>
                </a:solidFill>
                <a:latin typeface="Archivo Black"/>
                <a:ea typeface="Archivo Black"/>
                <a:cs typeface="Archivo Black"/>
                <a:sym typeface="Archivo Black"/>
              </a:rPr>
              <a:t>Discussion </a:t>
            </a:r>
            <a:r>
              <a:rPr lang="en" sz="2000">
                <a:solidFill>
                  <a:schemeClr val="dk2"/>
                </a:solidFill>
                <a:latin typeface="Archivo Black"/>
                <a:ea typeface="Archivo Black"/>
                <a:cs typeface="Archivo Black"/>
                <a:sym typeface="Archivo Black"/>
              </a:rPr>
              <a:t>1</a:t>
            </a:r>
            <a:endParaRPr sz="2000">
              <a:solidFill>
                <a:schemeClr val="dk2"/>
              </a:solidFill>
              <a:latin typeface="Archivo Black"/>
              <a:ea typeface="Archivo Black"/>
              <a:cs typeface="Archivo Black"/>
              <a:sym typeface="Archivo Black"/>
            </a:endParaRPr>
          </a:p>
        </p:txBody>
      </p:sp>
      <p:sp>
        <p:nvSpPr>
          <p:cNvPr id="17332" name="Google Shape;17332;p45"/>
          <p:cNvSpPr txBox="1"/>
          <p:nvPr/>
        </p:nvSpPr>
        <p:spPr>
          <a:xfrm>
            <a:off x="5772175" y="1776955"/>
            <a:ext cx="2658600" cy="931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Mercury is the closest planet to the Sun and the smallest one in the Solar System—it’s only a bit larger than the Moon</a:t>
            </a:r>
            <a:endParaRPr>
              <a:solidFill>
                <a:schemeClr val="dk1"/>
              </a:solidFill>
              <a:latin typeface="Anaheim"/>
              <a:ea typeface="Anaheim"/>
              <a:cs typeface="Anaheim"/>
              <a:sym typeface="Anaheim"/>
            </a:endParaRPr>
          </a:p>
          <a:p>
            <a:pPr marL="0" lvl="0" indent="0" algn="l" rtl="0">
              <a:spcBef>
                <a:spcPts val="0"/>
              </a:spcBef>
              <a:spcAft>
                <a:spcPts val="0"/>
              </a:spcAft>
              <a:buNone/>
            </a:pPr>
            <a:endParaRPr>
              <a:solidFill>
                <a:schemeClr val="dk1"/>
              </a:solidFill>
              <a:latin typeface="Anaheim"/>
              <a:ea typeface="Anaheim"/>
              <a:cs typeface="Anaheim"/>
              <a:sym typeface="Anaheim"/>
            </a:endParaRPr>
          </a:p>
        </p:txBody>
      </p:sp>
      <p:sp>
        <p:nvSpPr>
          <p:cNvPr id="17333" name="Google Shape;17333;p45"/>
          <p:cNvSpPr txBox="1"/>
          <p:nvPr/>
        </p:nvSpPr>
        <p:spPr>
          <a:xfrm>
            <a:off x="5772175" y="3201384"/>
            <a:ext cx="1950300" cy="348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
                <a:solidFill>
                  <a:schemeClr val="dk1"/>
                </a:solidFill>
                <a:latin typeface="Archivo Black"/>
                <a:ea typeface="Archivo Black"/>
                <a:cs typeface="Archivo Black"/>
                <a:sym typeface="Archivo Black"/>
              </a:rPr>
              <a:t>Discussion </a:t>
            </a:r>
            <a:r>
              <a:rPr lang="en" sz="2000">
                <a:solidFill>
                  <a:schemeClr val="lt2"/>
                </a:solidFill>
                <a:latin typeface="Archivo Black"/>
                <a:ea typeface="Archivo Black"/>
                <a:cs typeface="Archivo Black"/>
                <a:sym typeface="Archivo Black"/>
              </a:rPr>
              <a:t>2</a:t>
            </a:r>
            <a:endParaRPr sz="2000">
              <a:solidFill>
                <a:schemeClr val="lt2"/>
              </a:solidFill>
              <a:latin typeface="Archivo Black"/>
              <a:ea typeface="Archivo Black"/>
              <a:cs typeface="Archivo Black"/>
              <a:sym typeface="Archivo Black"/>
            </a:endParaRPr>
          </a:p>
        </p:txBody>
      </p:sp>
      <p:sp>
        <p:nvSpPr>
          <p:cNvPr id="17334" name="Google Shape;17334;p45"/>
          <p:cNvSpPr txBox="1"/>
          <p:nvPr/>
        </p:nvSpPr>
        <p:spPr>
          <a:xfrm>
            <a:off x="5772175" y="3626173"/>
            <a:ext cx="2658600" cy="931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Venus has a beautiful name and is the second planet from the Sun. It’s terribly hot—it’s even hotter than Mercury, incredible!</a:t>
            </a:r>
            <a:endParaRPr>
              <a:solidFill>
                <a:schemeClr val="dk1"/>
              </a:solidFill>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73"/>
        <p:cNvGrpSpPr/>
        <p:nvPr/>
      </p:nvGrpSpPr>
      <p:grpSpPr>
        <a:xfrm>
          <a:off x="0" y="0"/>
          <a:ext cx="0" cy="0"/>
          <a:chOff x="0" y="0"/>
          <a:chExt cx="0" cy="0"/>
        </a:xfrm>
      </p:grpSpPr>
      <p:sp>
        <p:nvSpPr>
          <p:cNvPr id="17374" name="Google Shape;17374;p47"/>
          <p:cNvSpPr txBox="1">
            <a:spLocks noGrp="1"/>
          </p:cNvSpPr>
          <p:nvPr>
            <p:ph type="title" idx="8"/>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Conclusions</a:t>
            </a:r>
            <a:endParaRPr/>
          </a:p>
        </p:txBody>
      </p:sp>
      <p:sp>
        <p:nvSpPr>
          <p:cNvPr id="17375" name="Google Shape;17375;p47"/>
          <p:cNvSpPr txBox="1">
            <a:spLocks noGrp="1"/>
          </p:cNvSpPr>
          <p:nvPr>
            <p:ph type="title"/>
          </p:nvPr>
        </p:nvSpPr>
        <p:spPr>
          <a:xfrm>
            <a:off x="1820281" y="1620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Mars</a:t>
            </a:r>
            <a:endParaRPr/>
          </a:p>
        </p:txBody>
      </p:sp>
      <p:sp>
        <p:nvSpPr>
          <p:cNvPr id="17376" name="Google Shape;17376;p47"/>
          <p:cNvSpPr txBox="1">
            <a:spLocks noGrp="1"/>
          </p:cNvSpPr>
          <p:nvPr>
            <p:ph type="subTitle" idx="1"/>
          </p:nvPr>
        </p:nvSpPr>
        <p:spPr>
          <a:xfrm>
            <a:off x="1820281" y="2077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Despite being red, Mars is actually a cold place. It’s full of iron oxide dust</a:t>
            </a:r>
            <a:endParaRPr/>
          </a:p>
        </p:txBody>
      </p:sp>
      <p:sp>
        <p:nvSpPr>
          <p:cNvPr id="17377" name="Google Shape;17377;p47"/>
          <p:cNvSpPr txBox="1">
            <a:spLocks noGrp="1"/>
          </p:cNvSpPr>
          <p:nvPr>
            <p:ph type="title" idx="2"/>
          </p:nvPr>
        </p:nvSpPr>
        <p:spPr>
          <a:xfrm>
            <a:off x="5777829" y="1620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Venus</a:t>
            </a:r>
            <a:endParaRPr/>
          </a:p>
        </p:txBody>
      </p:sp>
      <p:sp>
        <p:nvSpPr>
          <p:cNvPr id="17378" name="Google Shape;17378;p47"/>
          <p:cNvSpPr txBox="1">
            <a:spLocks noGrp="1"/>
          </p:cNvSpPr>
          <p:nvPr>
            <p:ph type="subTitle" idx="3"/>
          </p:nvPr>
        </p:nvSpPr>
        <p:spPr>
          <a:xfrm>
            <a:off x="5777824" y="2077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Venus has a very beautiful name and is the second planet from the Sun</a:t>
            </a:r>
            <a:endParaRPr/>
          </a:p>
        </p:txBody>
      </p:sp>
      <p:sp>
        <p:nvSpPr>
          <p:cNvPr id="17379" name="Google Shape;17379;p47"/>
          <p:cNvSpPr txBox="1">
            <a:spLocks noGrp="1"/>
          </p:cNvSpPr>
          <p:nvPr>
            <p:ph type="title" idx="4"/>
          </p:nvPr>
        </p:nvSpPr>
        <p:spPr>
          <a:xfrm>
            <a:off x="1820281" y="3204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Mercury</a:t>
            </a:r>
            <a:endParaRPr/>
          </a:p>
        </p:txBody>
      </p:sp>
      <p:sp>
        <p:nvSpPr>
          <p:cNvPr id="17380" name="Google Shape;17380;p47"/>
          <p:cNvSpPr txBox="1">
            <a:spLocks noGrp="1"/>
          </p:cNvSpPr>
          <p:nvPr>
            <p:ph type="subTitle" idx="5"/>
          </p:nvPr>
        </p:nvSpPr>
        <p:spPr>
          <a:xfrm>
            <a:off x="1820281" y="3661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Mercury is the closest planet to the Sun and the smallest one in the Solar System</a:t>
            </a:r>
            <a:endParaRPr/>
          </a:p>
        </p:txBody>
      </p:sp>
      <p:sp>
        <p:nvSpPr>
          <p:cNvPr id="17381" name="Google Shape;17381;p47"/>
          <p:cNvSpPr txBox="1">
            <a:spLocks noGrp="1"/>
          </p:cNvSpPr>
          <p:nvPr>
            <p:ph type="title" idx="6"/>
          </p:nvPr>
        </p:nvSpPr>
        <p:spPr>
          <a:xfrm>
            <a:off x="5777829" y="3204050"/>
            <a:ext cx="2409300" cy="457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Neptune</a:t>
            </a:r>
            <a:endParaRPr/>
          </a:p>
        </p:txBody>
      </p:sp>
      <p:sp>
        <p:nvSpPr>
          <p:cNvPr id="17382" name="Google Shape;17382;p47"/>
          <p:cNvSpPr txBox="1">
            <a:spLocks noGrp="1"/>
          </p:cNvSpPr>
          <p:nvPr>
            <p:ph type="subTitle" idx="7"/>
          </p:nvPr>
        </p:nvSpPr>
        <p:spPr>
          <a:xfrm>
            <a:off x="5777824" y="3661250"/>
            <a:ext cx="2409300" cy="66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Neptune is an ice giant. It’s the farthest planet from the sun and very cold</a:t>
            </a:r>
            <a:endParaRPr/>
          </a:p>
        </p:txBody>
      </p:sp>
      <p:grpSp>
        <p:nvGrpSpPr>
          <p:cNvPr id="17383" name="Google Shape;17383;p47"/>
          <p:cNvGrpSpPr/>
          <p:nvPr/>
        </p:nvGrpSpPr>
        <p:grpSpPr>
          <a:xfrm>
            <a:off x="956871" y="3149413"/>
            <a:ext cx="634913" cy="566464"/>
            <a:chOff x="4095346" y="4243208"/>
            <a:chExt cx="375377" cy="332140"/>
          </a:xfrm>
        </p:grpSpPr>
        <p:sp>
          <p:nvSpPr>
            <p:cNvPr id="17384" name="Google Shape;17384;p47"/>
            <p:cNvSpPr/>
            <p:nvPr/>
          </p:nvSpPr>
          <p:spPr>
            <a:xfrm>
              <a:off x="4095346" y="4243208"/>
              <a:ext cx="375377" cy="332140"/>
            </a:xfrm>
            <a:custGeom>
              <a:avLst/>
              <a:gdLst/>
              <a:ahLst/>
              <a:cxnLst/>
              <a:rect l="l" t="t" r="r" b="b"/>
              <a:pathLst>
                <a:path w="20206" h="17881" extrusionOk="0">
                  <a:moveTo>
                    <a:pt x="13394" y="1184"/>
                  </a:moveTo>
                  <a:lnTo>
                    <a:pt x="11166" y="3872"/>
                  </a:lnTo>
                  <a:lnTo>
                    <a:pt x="1184" y="3872"/>
                  </a:lnTo>
                  <a:lnTo>
                    <a:pt x="1184" y="1184"/>
                  </a:lnTo>
                  <a:close/>
                  <a:moveTo>
                    <a:pt x="19021" y="1184"/>
                  </a:moveTo>
                  <a:lnTo>
                    <a:pt x="19021" y="16697"/>
                  </a:lnTo>
                  <a:lnTo>
                    <a:pt x="1184" y="16697"/>
                  </a:lnTo>
                  <a:lnTo>
                    <a:pt x="1184" y="5056"/>
                  </a:lnTo>
                  <a:lnTo>
                    <a:pt x="11722" y="5056"/>
                  </a:lnTo>
                  <a:lnTo>
                    <a:pt x="14932" y="1184"/>
                  </a:lnTo>
                  <a:close/>
                  <a:moveTo>
                    <a:pt x="0" y="0"/>
                  </a:moveTo>
                  <a:lnTo>
                    <a:pt x="0" y="17881"/>
                  </a:lnTo>
                  <a:lnTo>
                    <a:pt x="20205" y="17881"/>
                  </a:lnTo>
                  <a:lnTo>
                    <a:pt x="20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5" name="Google Shape;17385;p47"/>
            <p:cNvSpPr/>
            <p:nvPr/>
          </p:nvSpPr>
          <p:spPr>
            <a:xfrm>
              <a:off x="4142496"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6" name="Google Shape;17386;p47"/>
            <p:cNvSpPr/>
            <p:nvPr/>
          </p:nvSpPr>
          <p:spPr>
            <a:xfrm>
              <a:off x="4183069"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7" name="Google Shape;17387;p47"/>
            <p:cNvSpPr/>
            <p:nvPr/>
          </p:nvSpPr>
          <p:spPr>
            <a:xfrm>
              <a:off x="4223623" y="4279206"/>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8" name="Google Shape;17388;p47"/>
            <p:cNvSpPr/>
            <p:nvPr/>
          </p:nvSpPr>
          <p:spPr>
            <a:xfrm>
              <a:off x="4227302" y="4377152"/>
              <a:ext cx="122463" cy="141374"/>
            </a:xfrm>
            <a:custGeom>
              <a:avLst/>
              <a:gdLst/>
              <a:ahLst/>
              <a:cxnLst/>
              <a:rect l="l" t="t" r="r" b="b"/>
              <a:pathLst>
                <a:path w="6592" h="7611" extrusionOk="0">
                  <a:moveTo>
                    <a:pt x="1185" y="2050"/>
                  </a:moveTo>
                  <a:lnTo>
                    <a:pt x="4223" y="3805"/>
                  </a:lnTo>
                  <a:lnTo>
                    <a:pt x="1185" y="5559"/>
                  </a:lnTo>
                  <a:lnTo>
                    <a:pt x="1185" y="2050"/>
                  </a:lnTo>
                  <a:close/>
                  <a:moveTo>
                    <a:pt x="1" y="1"/>
                  </a:moveTo>
                  <a:lnTo>
                    <a:pt x="1" y="7610"/>
                  </a:lnTo>
                  <a:lnTo>
                    <a:pt x="6591" y="380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9" name="Google Shape;17389;p47"/>
          <p:cNvGrpSpPr/>
          <p:nvPr/>
        </p:nvGrpSpPr>
        <p:grpSpPr>
          <a:xfrm>
            <a:off x="5047371" y="3112605"/>
            <a:ext cx="501872" cy="640088"/>
            <a:chOff x="4609051" y="1919234"/>
            <a:chExt cx="296720" cy="375308"/>
          </a:xfrm>
        </p:grpSpPr>
        <p:sp>
          <p:nvSpPr>
            <p:cNvPr id="17390" name="Google Shape;17390;p47"/>
            <p:cNvSpPr/>
            <p:nvPr/>
          </p:nvSpPr>
          <p:spPr>
            <a:xfrm>
              <a:off x="4609051" y="2058547"/>
              <a:ext cx="296720" cy="235995"/>
            </a:xfrm>
            <a:custGeom>
              <a:avLst/>
              <a:gdLst/>
              <a:ahLst/>
              <a:cxnLst/>
              <a:rect l="l" t="t" r="r" b="b"/>
              <a:pathLst>
                <a:path w="15972" h="12705" extrusionOk="0">
                  <a:moveTo>
                    <a:pt x="5492" y="1184"/>
                  </a:moveTo>
                  <a:cubicBezTo>
                    <a:pt x="6541" y="1186"/>
                    <a:pt x="7392" y="2037"/>
                    <a:pt x="7394" y="3086"/>
                  </a:cubicBezTo>
                  <a:lnTo>
                    <a:pt x="7394" y="9684"/>
                  </a:lnTo>
                  <a:cubicBezTo>
                    <a:pt x="6852" y="9257"/>
                    <a:pt x="6181" y="9026"/>
                    <a:pt x="5492" y="9026"/>
                  </a:cubicBezTo>
                  <a:lnTo>
                    <a:pt x="1184" y="9026"/>
                  </a:lnTo>
                  <a:lnTo>
                    <a:pt x="1184" y="1184"/>
                  </a:lnTo>
                  <a:close/>
                  <a:moveTo>
                    <a:pt x="14786" y="1184"/>
                  </a:moveTo>
                  <a:lnTo>
                    <a:pt x="14786" y="9026"/>
                  </a:lnTo>
                  <a:lnTo>
                    <a:pt x="10480" y="9026"/>
                  </a:lnTo>
                  <a:cubicBezTo>
                    <a:pt x="9789" y="9026"/>
                    <a:pt x="9120" y="9257"/>
                    <a:pt x="8578" y="9684"/>
                  </a:cubicBezTo>
                  <a:lnTo>
                    <a:pt x="8578" y="3086"/>
                  </a:lnTo>
                  <a:cubicBezTo>
                    <a:pt x="8578" y="2037"/>
                    <a:pt x="9429" y="1186"/>
                    <a:pt x="10480" y="1184"/>
                  </a:cubicBezTo>
                  <a:close/>
                  <a:moveTo>
                    <a:pt x="5492" y="10209"/>
                  </a:moveTo>
                  <a:cubicBezTo>
                    <a:pt x="6313" y="10211"/>
                    <a:pt x="7041" y="10740"/>
                    <a:pt x="7298" y="11520"/>
                  </a:cubicBezTo>
                  <a:lnTo>
                    <a:pt x="1184" y="11520"/>
                  </a:lnTo>
                  <a:lnTo>
                    <a:pt x="1184" y="10209"/>
                  </a:lnTo>
                  <a:close/>
                  <a:moveTo>
                    <a:pt x="14786" y="10209"/>
                  </a:moveTo>
                  <a:lnTo>
                    <a:pt x="14786" y="11520"/>
                  </a:lnTo>
                  <a:lnTo>
                    <a:pt x="8672" y="11520"/>
                  </a:lnTo>
                  <a:cubicBezTo>
                    <a:pt x="8929" y="10740"/>
                    <a:pt x="9657" y="10211"/>
                    <a:pt x="10480" y="10209"/>
                  </a:cubicBezTo>
                  <a:close/>
                  <a:moveTo>
                    <a:pt x="0" y="0"/>
                  </a:moveTo>
                  <a:lnTo>
                    <a:pt x="0" y="12704"/>
                  </a:lnTo>
                  <a:lnTo>
                    <a:pt x="15971" y="12704"/>
                  </a:lnTo>
                  <a:lnTo>
                    <a:pt x="15971" y="0"/>
                  </a:lnTo>
                  <a:lnTo>
                    <a:pt x="10480" y="0"/>
                  </a:lnTo>
                  <a:cubicBezTo>
                    <a:pt x="9493" y="0"/>
                    <a:pt x="8566" y="473"/>
                    <a:pt x="7985" y="1272"/>
                  </a:cubicBezTo>
                  <a:cubicBezTo>
                    <a:pt x="7406" y="473"/>
                    <a:pt x="6479" y="0"/>
                    <a:pt x="5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1" name="Google Shape;17391;p47"/>
            <p:cNvSpPr/>
            <p:nvPr/>
          </p:nvSpPr>
          <p:spPr>
            <a:xfrm>
              <a:off x="4656145" y="2122630"/>
              <a:ext cx="65170" cy="21993"/>
            </a:xfrm>
            <a:custGeom>
              <a:avLst/>
              <a:gdLst/>
              <a:ahLst/>
              <a:cxnLst/>
              <a:rect l="l" t="t" r="r" b="b"/>
              <a:pathLst>
                <a:path w="3508" h="1184" extrusionOk="0">
                  <a:moveTo>
                    <a:pt x="1" y="1"/>
                  </a:moveTo>
                  <a:lnTo>
                    <a:pt x="1" y="1183"/>
                  </a:lnTo>
                  <a:lnTo>
                    <a:pt x="3508" y="1183"/>
                  </a:lnTo>
                  <a:lnTo>
                    <a:pt x="35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2" name="Google Shape;17392;p47"/>
            <p:cNvSpPr/>
            <p:nvPr/>
          </p:nvSpPr>
          <p:spPr>
            <a:xfrm>
              <a:off x="4656145" y="2169588"/>
              <a:ext cx="65170" cy="22011"/>
            </a:xfrm>
            <a:custGeom>
              <a:avLst/>
              <a:gdLst/>
              <a:ahLst/>
              <a:cxnLst/>
              <a:rect l="l" t="t" r="r" b="b"/>
              <a:pathLst>
                <a:path w="3508" h="1185" extrusionOk="0">
                  <a:moveTo>
                    <a:pt x="1" y="0"/>
                  </a:moveTo>
                  <a:lnTo>
                    <a:pt x="1" y="1184"/>
                  </a:lnTo>
                  <a:lnTo>
                    <a:pt x="3508" y="1184"/>
                  </a:lnTo>
                  <a:lnTo>
                    <a:pt x="3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3" name="Google Shape;17393;p47"/>
            <p:cNvSpPr/>
            <p:nvPr/>
          </p:nvSpPr>
          <p:spPr>
            <a:xfrm>
              <a:off x="4794194" y="2122630"/>
              <a:ext cx="65170" cy="21993"/>
            </a:xfrm>
            <a:custGeom>
              <a:avLst/>
              <a:gdLst/>
              <a:ahLst/>
              <a:cxnLst/>
              <a:rect l="l" t="t" r="r" b="b"/>
              <a:pathLst>
                <a:path w="3508" h="1184" extrusionOk="0">
                  <a:moveTo>
                    <a:pt x="0" y="1"/>
                  </a:moveTo>
                  <a:lnTo>
                    <a:pt x="0" y="1183"/>
                  </a:lnTo>
                  <a:lnTo>
                    <a:pt x="3507" y="1183"/>
                  </a:lnTo>
                  <a:lnTo>
                    <a:pt x="3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4" name="Google Shape;17394;p47"/>
            <p:cNvSpPr/>
            <p:nvPr/>
          </p:nvSpPr>
          <p:spPr>
            <a:xfrm>
              <a:off x="4794194" y="2169588"/>
              <a:ext cx="65170" cy="22011"/>
            </a:xfrm>
            <a:custGeom>
              <a:avLst/>
              <a:gdLst/>
              <a:ahLst/>
              <a:cxnLst/>
              <a:rect l="l" t="t" r="r" b="b"/>
              <a:pathLst>
                <a:path w="3508" h="1185" extrusionOk="0">
                  <a:moveTo>
                    <a:pt x="0" y="0"/>
                  </a:moveTo>
                  <a:lnTo>
                    <a:pt x="0" y="1184"/>
                  </a:lnTo>
                  <a:lnTo>
                    <a:pt x="3507" y="1184"/>
                  </a:lnTo>
                  <a:lnTo>
                    <a:pt x="3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5" name="Google Shape;17395;p47"/>
            <p:cNvSpPr/>
            <p:nvPr/>
          </p:nvSpPr>
          <p:spPr>
            <a:xfrm>
              <a:off x="4726071" y="2006704"/>
              <a:ext cx="62680" cy="29051"/>
            </a:xfrm>
            <a:custGeom>
              <a:avLst/>
              <a:gdLst/>
              <a:ahLst/>
              <a:cxnLst/>
              <a:rect l="l" t="t" r="r" b="b"/>
              <a:pathLst>
                <a:path w="3374" h="1564" extrusionOk="0">
                  <a:moveTo>
                    <a:pt x="1686" y="1"/>
                  </a:moveTo>
                  <a:cubicBezTo>
                    <a:pt x="1002" y="1"/>
                    <a:pt x="366" y="352"/>
                    <a:pt x="0" y="931"/>
                  </a:cubicBezTo>
                  <a:lnTo>
                    <a:pt x="999" y="1564"/>
                  </a:lnTo>
                  <a:cubicBezTo>
                    <a:pt x="1159" y="1312"/>
                    <a:pt x="1423" y="1185"/>
                    <a:pt x="1687" y="1185"/>
                  </a:cubicBezTo>
                  <a:cubicBezTo>
                    <a:pt x="1950" y="1185"/>
                    <a:pt x="2214" y="1312"/>
                    <a:pt x="2373" y="1564"/>
                  </a:cubicBezTo>
                  <a:lnTo>
                    <a:pt x="3373" y="931"/>
                  </a:lnTo>
                  <a:cubicBezTo>
                    <a:pt x="3007" y="352"/>
                    <a:pt x="2370" y="1"/>
                    <a:pt x="1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6" name="Google Shape;17396;p47"/>
            <p:cNvSpPr/>
            <p:nvPr/>
          </p:nvSpPr>
          <p:spPr>
            <a:xfrm>
              <a:off x="4689659" y="1963888"/>
              <a:ext cx="135486" cy="49112"/>
            </a:xfrm>
            <a:custGeom>
              <a:avLst/>
              <a:gdLst/>
              <a:ahLst/>
              <a:cxnLst/>
              <a:rect l="l" t="t" r="r" b="b"/>
              <a:pathLst>
                <a:path w="7293" h="2644" extrusionOk="0">
                  <a:moveTo>
                    <a:pt x="3646" y="0"/>
                  </a:moveTo>
                  <a:cubicBezTo>
                    <a:pt x="2166" y="0"/>
                    <a:pt x="790" y="759"/>
                    <a:pt x="0" y="2010"/>
                  </a:cubicBezTo>
                  <a:lnTo>
                    <a:pt x="1000" y="2643"/>
                  </a:lnTo>
                  <a:cubicBezTo>
                    <a:pt x="1574" y="1735"/>
                    <a:pt x="2573" y="1184"/>
                    <a:pt x="3646" y="1184"/>
                  </a:cubicBezTo>
                  <a:cubicBezTo>
                    <a:pt x="4720" y="1184"/>
                    <a:pt x="5718" y="1735"/>
                    <a:pt x="6292" y="2643"/>
                  </a:cubicBezTo>
                  <a:lnTo>
                    <a:pt x="7292" y="2010"/>
                  </a:lnTo>
                  <a:cubicBezTo>
                    <a:pt x="6502" y="759"/>
                    <a:pt x="5126" y="0"/>
                    <a:pt x="3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7" name="Google Shape;17397;p47"/>
            <p:cNvSpPr/>
            <p:nvPr/>
          </p:nvSpPr>
          <p:spPr>
            <a:xfrm>
              <a:off x="4651482" y="1919234"/>
              <a:ext cx="211839" cy="70139"/>
            </a:xfrm>
            <a:custGeom>
              <a:avLst/>
              <a:gdLst/>
              <a:ahLst/>
              <a:cxnLst/>
              <a:rect l="l" t="t" r="r" b="b"/>
              <a:pathLst>
                <a:path w="11403" h="3776" extrusionOk="0">
                  <a:moveTo>
                    <a:pt x="5701" y="1"/>
                  </a:moveTo>
                  <a:cubicBezTo>
                    <a:pt x="3376" y="1"/>
                    <a:pt x="1246" y="1174"/>
                    <a:pt x="1" y="3142"/>
                  </a:cubicBezTo>
                  <a:lnTo>
                    <a:pt x="1001" y="3775"/>
                  </a:lnTo>
                  <a:cubicBezTo>
                    <a:pt x="2028" y="2152"/>
                    <a:pt x="3785" y="1183"/>
                    <a:pt x="5702" y="1183"/>
                  </a:cubicBezTo>
                  <a:lnTo>
                    <a:pt x="5702" y="1183"/>
                  </a:lnTo>
                  <a:cubicBezTo>
                    <a:pt x="7619" y="1183"/>
                    <a:pt x="9376" y="2152"/>
                    <a:pt x="10403" y="3775"/>
                  </a:cubicBezTo>
                  <a:lnTo>
                    <a:pt x="11403" y="3142"/>
                  </a:lnTo>
                  <a:cubicBezTo>
                    <a:pt x="10156" y="1174"/>
                    <a:pt x="8026" y="1"/>
                    <a:pt x="5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8" name="Google Shape;17398;p47"/>
          <p:cNvGrpSpPr/>
          <p:nvPr/>
        </p:nvGrpSpPr>
        <p:grpSpPr>
          <a:xfrm>
            <a:off x="4914393" y="1528906"/>
            <a:ext cx="634850" cy="639486"/>
            <a:chOff x="4055571" y="1936453"/>
            <a:chExt cx="375340" cy="374955"/>
          </a:xfrm>
        </p:grpSpPr>
        <p:sp>
          <p:nvSpPr>
            <p:cNvPr id="17399" name="Google Shape;17399;p47"/>
            <p:cNvSpPr/>
            <p:nvPr/>
          </p:nvSpPr>
          <p:spPr>
            <a:xfrm>
              <a:off x="4055571" y="1936453"/>
              <a:ext cx="375340" cy="374955"/>
            </a:xfrm>
            <a:custGeom>
              <a:avLst/>
              <a:gdLst/>
              <a:ahLst/>
              <a:cxnLst/>
              <a:rect l="l" t="t" r="r" b="b"/>
              <a:pathLst>
                <a:path w="20204" h="20186" extrusionOk="0">
                  <a:moveTo>
                    <a:pt x="13392" y="1185"/>
                  </a:moveTo>
                  <a:lnTo>
                    <a:pt x="11165" y="3872"/>
                  </a:lnTo>
                  <a:lnTo>
                    <a:pt x="1183" y="3872"/>
                  </a:lnTo>
                  <a:lnTo>
                    <a:pt x="1183" y="1185"/>
                  </a:lnTo>
                  <a:close/>
                  <a:moveTo>
                    <a:pt x="19018" y="1185"/>
                  </a:moveTo>
                  <a:lnTo>
                    <a:pt x="19020" y="16696"/>
                  </a:lnTo>
                  <a:lnTo>
                    <a:pt x="14405" y="16696"/>
                  </a:lnTo>
                  <a:lnTo>
                    <a:pt x="14088" y="16126"/>
                  </a:lnTo>
                  <a:lnTo>
                    <a:pt x="16074" y="15028"/>
                  </a:lnTo>
                  <a:lnTo>
                    <a:pt x="8407" y="9413"/>
                  </a:lnTo>
                  <a:lnTo>
                    <a:pt x="8927" y="16696"/>
                  </a:lnTo>
                  <a:lnTo>
                    <a:pt x="1183" y="16696"/>
                  </a:lnTo>
                  <a:lnTo>
                    <a:pt x="1183" y="5055"/>
                  </a:lnTo>
                  <a:lnTo>
                    <a:pt x="11720" y="5055"/>
                  </a:lnTo>
                  <a:lnTo>
                    <a:pt x="14929" y="1185"/>
                  </a:lnTo>
                  <a:close/>
                  <a:moveTo>
                    <a:pt x="9770" y="11878"/>
                  </a:moveTo>
                  <a:lnTo>
                    <a:pt x="13879" y="14888"/>
                  </a:lnTo>
                  <a:lnTo>
                    <a:pt x="12479" y="15661"/>
                  </a:lnTo>
                  <a:lnTo>
                    <a:pt x="13800" y="18053"/>
                  </a:lnTo>
                  <a:lnTo>
                    <a:pt x="12855" y="18577"/>
                  </a:lnTo>
                  <a:lnTo>
                    <a:pt x="11532" y="16185"/>
                  </a:lnTo>
                  <a:lnTo>
                    <a:pt x="10133" y="16959"/>
                  </a:lnTo>
                  <a:lnTo>
                    <a:pt x="9770" y="11878"/>
                  </a:lnTo>
                  <a:close/>
                  <a:moveTo>
                    <a:pt x="0" y="1"/>
                  </a:moveTo>
                  <a:lnTo>
                    <a:pt x="0" y="17880"/>
                  </a:lnTo>
                  <a:lnTo>
                    <a:pt x="9012" y="17880"/>
                  </a:lnTo>
                  <a:lnTo>
                    <a:pt x="9084" y="18891"/>
                  </a:lnTo>
                  <a:lnTo>
                    <a:pt x="11069" y="17793"/>
                  </a:lnTo>
                  <a:lnTo>
                    <a:pt x="12391" y="20185"/>
                  </a:lnTo>
                  <a:lnTo>
                    <a:pt x="15410" y="18517"/>
                  </a:lnTo>
                  <a:lnTo>
                    <a:pt x="15057" y="17880"/>
                  </a:lnTo>
                  <a:lnTo>
                    <a:pt x="20202" y="17880"/>
                  </a:lnTo>
                  <a:lnTo>
                    <a:pt x="20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0" name="Google Shape;17400;p47"/>
            <p:cNvSpPr/>
            <p:nvPr/>
          </p:nvSpPr>
          <p:spPr>
            <a:xfrm>
              <a:off x="4102721" y="1972433"/>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1" name="Google Shape;17401;p47"/>
            <p:cNvSpPr/>
            <p:nvPr/>
          </p:nvSpPr>
          <p:spPr>
            <a:xfrm>
              <a:off x="4143257" y="1972433"/>
              <a:ext cx="22014" cy="22123"/>
            </a:xfrm>
            <a:custGeom>
              <a:avLst/>
              <a:gdLst/>
              <a:ahLst/>
              <a:cxnLst/>
              <a:rect l="l" t="t" r="r" b="b"/>
              <a:pathLst>
                <a:path w="1185" h="1191" extrusionOk="0">
                  <a:moveTo>
                    <a:pt x="1" y="0"/>
                  </a:moveTo>
                  <a:lnTo>
                    <a:pt x="1" y="1190"/>
                  </a:lnTo>
                  <a:lnTo>
                    <a:pt x="1185" y="1190"/>
                  </a:lnTo>
                  <a:lnTo>
                    <a:pt x="1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2" name="Google Shape;17402;p47"/>
            <p:cNvSpPr/>
            <p:nvPr/>
          </p:nvSpPr>
          <p:spPr>
            <a:xfrm>
              <a:off x="4183849" y="1972433"/>
              <a:ext cx="22014" cy="22123"/>
            </a:xfrm>
            <a:custGeom>
              <a:avLst/>
              <a:gdLst/>
              <a:ahLst/>
              <a:cxnLst/>
              <a:rect l="l" t="t" r="r" b="b"/>
              <a:pathLst>
                <a:path w="1185" h="1191" extrusionOk="0">
                  <a:moveTo>
                    <a:pt x="0" y="0"/>
                  </a:moveTo>
                  <a:lnTo>
                    <a:pt x="0" y="1190"/>
                  </a:lnTo>
                  <a:lnTo>
                    <a:pt x="1184" y="1190"/>
                  </a:ln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3" name="Google Shape;17403;p47"/>
            <p:cNvSpPr/>
            <p:nvPr/>
          </p:nvSpPr>
          <p:spPr>
            <a:xfrm>
              <a:off x="4174858" y="2056522"/>
              <a:ext cx="38493" cy="45416"/>
            </a:xfrm>
            <a:custGeom>
              <a:avLst/>
              <a:gdLst/>
              <a:ahLst/>
              <a:cxnLst/>
              <a:rect l="l" t="t" r="r" b="b"/>
              <a:pathLst>
                <a:path w="2072" h="2445" extrusionOk="0">
                  <a:moveTo>
                    <a:pt x="1037" y="0"/>
                  </a:moveTo>
                  <a:lnTo>
                    <a:pt x="1" y="574"/>
                  </a:lnTo>
                  <a:lnTo>
                    <a:pt x="1035" y="2444"/>
                  </a:lnTo>
                  <a:lnTo>
                    <a:pt x="2071" y="1871"/>
                  </a:lnTo>
                  <a:lnTo>
                    <a:pt x="1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4" name="Google Shape;17404;p47"/>
            <p:cNvSpPr/>
            <p:nvPr/>
          </p:nvSpPr>
          <p:spPr>
            <a:xfrm>
              <a:off x="4225481" y="2051822"/>
              <a:ext cx="32195" cy="44320"/>
            </a:xfrm>
            <a:custGeom>
              <a:avLst/>
              <a:gdLst/>
              <a:ahLst/>
              <a:cxnLst/>
              <a:rect l="l" t="t" r="r" b="b"/>
              <a:pathLst>
                <a:path w="1733" h="2386" extrusionOk="0">
                  <a:moveTo>
                    <a:pt x="595" y="1"/>
                  </a:moveTo>
                  <a:lnTo>
                    <a:pt x="0" y="2055"/>
                  </a:lnTo>
                  <a:lnTo>
                    <a:pt x="1138" y="2385"/>
                  </a:lnTo>
                  <a:lnTo>
                    <a:pt x="1732" y="331"/>
                  </a:lnTo>
                  <a:lnTo>
                    <a:pt x="5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5" name="Google Shape;17405;p47"/>
            <p:cNvSpPr/>
            <p:nvPr/>
          </p:nvSpPr>
          <p:spPr>
            <a:xfrm>
              <a:off x="4256468" y="2085035"/>
              <a:ext cx="45422" cy="38395"/>
            </a:xfrm>
            <a:custGeom>
              <a:avLst/>
              <a:gdLst/>
              <a:ahLst/>
              <a:cxnLst/>
              <a:rect l="l" t="t" r="r" b="b"/>
              <a:pathLst>
                <a:path w="2445" h="2067" extrusionOk="0">
                  <a:moveTo>
                    <a:pt x="1874" y="0"/>
                  </a:moveTo>
                  <a:lnTo>
                    <a:pt x="0" y="1027"/>
                  </a:lnTo>
                  <a:lnTo>
                    <a:pt x="569" y="2066"/>
                  </a:lnTo>
                  <a:lnTo>
                    <a:pt x="2444" y="1038"/>
                  </a:lnTo>
                  <a:lnTo>
                    <a:pt x="18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6" name="Google Shape;17406;p47"/>
            <p:cNvSpPr/>
            <p:nvPr/>
          </p:nvSpPr>
          <p:spPr>
            <a:xfrm>
              <a:off x="4142235" y="2100675"/>
              <a:ext cx="44233" cy="32135"/>
            </a:xfrm>
            <a:custGeom>
              <a:avLst/>
              <a:gdLst/>
              <a:ahLst/>
              <a:cxnLst/>
              <a:rect l="l" t="t" r="r" b="b"/>
              <a:pathLst>
                <a:path w="2381" h="1730" extrusionOk="0">
                  <a:moveTo>
                    <a:pt x="326" y="0"/>
                  </a:moveTo>
                  <a:lnTo>
                    <a:pt x="1" y="1139"/>
                  </a:lnTo>
                  <a:lnTo>
                    <a:pt x="2055" y="1729"/>
                  </a:lnTo>
                  <a:lnTo>
                    <a:pt x="2381" y="590"/>
                  </a:lnTo>
                  <a:lnTo>
                    <a:pt x="3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7" name="Google Shape;17407;p47"/>
            <p:cNvSpPr/>
            <p:nvPr/>
          </p:nvSpPr>
          <p:spPr>
            <a:xfrm>
              <a:off x="4147400" y="2145255"/>
              <a:ext cx="45422" cy="38580"/>
            </a:xfrm>
            <a:custGeom>
              <a:avLst/>
              <a:gdLst/>
              <a:ahLst/>
              <a:cxnLst/>
              <a:rect l="l" t="t" r="r" b="b"/>
              <a:pathLst>
                <a:path w="2445" h="2077" extrusionOk="0">
                  <a:moveTo>
                    <a:pt x="1868" y="1"/>
                  </a:moveTo>
                  <a:lnTo>
                    <a:pt x="0" y="1040"/>
                  </a:lnTo>
                  <a:lnTo>
                    <a:pt x="577" y="2076"/>
                  </a:lnTo>
                  <a:lnTo>
                    <a:pt x="2445" y="1036"/>
                  </a:lnTo>
                  <a:lnTo>
                    <a:pt x="1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8" name="Google Shape;17408;p47"/>
          <p:cNvGrpSpPr/>
          <p:nvPr/>
        </p:nvGrpSpPr>
        <p:grpSpPr>
          <a:xfrm>
            <a:off x="956988" y="1528605"/>
            <a:ext cx="634693" cy="640088"/>
            <a:chOff x="3543204" y="1938403"/>
            <a:chExt cx="375247" cy="375308"/>
          </a:xfrm>
        </p:grpSpPr>
        <p:sp>
          <p:nvSpPr>
            <p:cNvPr id="17409" name="Google Shape;17409;p47"/>
            <p:cNvSpPr/>
            <p:nvPr/>
          </p:nvSpPr>
          <p:spPr>
            <a:xfrm>
              <a:off x="3543204" y="1938403"/>
              <a:ext cx="375247" cy="375308"/>
            </a:xfrm>
            <a:custGeom>
              <a:avLst/>
              <a:gdLst/>
              <a:ahLst/>
              <a:cxnLst/>
              <a:rect l="l" t="t" r="r" b="b"/>
              <a:pathLst>
                <a:path w="20199" h="20205" extrusionOk="0">
                  <a:moveTo>
                    <a:pt x="4447" y="1626"/>
                  </a:moveTo>
                  <a:lnTo>
                    <a:pt x="4447" y="4447"/>
                  </a:lnTo>
                  <a:lnTo>
                    <a:pt x="1627" y="4447"/>
                  </a:lnTo>
                  <a:lnTo>
                    <a:pt x="4447" y="1626"/>
                  </a:lnTo>
                  <a:close/>
                  <a:moveTo>
                    <a:pt x="19015" y="8654"/>
                  </a:moveTo>
                  <a:lnTo>
                    <a:pt x="19015" y="16009"/>
                  </a:lnTo>
                  <a:lnTo>
                    <a:pt x="3947" y="16009"/>
                  </a:lnTo>
                  <a:lnTo>
                    <a:pt x="3947" y="8654"/>
                  </a:lnTo>
                  <a:close/>
                  <a:moveTo>
                    <a:pt x="13931" y="1184"/>
                  </a:moveTo>
                  <a:lnTo>
                    <a:pt x="13931" y="7470"/>
                  </a:lnTo>
                  <a:lnTo>
                    <a:pt x="2763" y="7470"/>
                  </a:lnTo>
                  <a:lnTo>
                    <a:pt x="2763" y="17193"/>
                  </a:lnTo>
                  <a:lnTo>
                    <a:pt x="13931" y="17193"/>
                  </a:lnTo>
                  <a:lnTo>
                    <a:pt x="13931" y="19020"/>
                  </a:lnTo>
                  <a:lnTo>
                    <a:pt x="1183" y="19020"/>
                  </a:lnTo>
                  <a:lnTo>
                    <a:pt x="1183" y="5631"/>
                  </a:lnTo>
                  <a:lnTo>
                    <a:pt x="5630" y="5631"/>
                  </a:lnTo>
                  <a:lnTo>
                    <a:pt x="5630" y="1184"/>
                  </a:lnTo>
                  <a:close/>
                  <a:moveTo>
                    <a:pt x="4398" y="0"/>
                  </a:moveTo>
                  <a:lnTo>
                    <a:pt x="1" y="4399"/>
                  </a:lnTo>
                  <a:lnTo>
                    <a:pt x="1" y="20204"/>
                  </a:lnTo>
                  <a:lnTo>
                    <a:pt x="15113" y="20204"/>
                  </a:lnTo>
                  <a:lnTo>
                    <a:pt x="15113" y="17193"/>
                  </a:lnTo>
                  <a:lnTo>
                    <a:pt x="20199" y="17193"/>
                  </a:lnTo>
                  <a:lnTo>
                    <a:pt x="20199" y="7470"/>
                  </a:lnTo>
                  <a:lnTo>
                    <a:pt x="15113" y="7470"/>
                  </a:lnTo>
                  <a:lnTo>
                    <a:pt x="15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0" name="Google Shape;17410;p47"/>
            <p:cNvSpPr/>
            <p:nvPr/>
          </p:nvSpPr>
          <p:spPr>
            <a:xfrm>
              <a:off x="3673748" y="2020988"/>
              <a:ext cx="100746" cy="22011"/>
            </a:xfrm>
            <a:custGeom>
              <a:avLst/>
              <a:gdLst/>
              <a:ahLst/>
              <a:cxnLst/>
              <a:rect l="l" t="t" r="r" b="b"/>
              <a:pathLst>
                <a:path w="5423" h="1185" extrusionOk="0">
                  <a:moveTo>
                    <a:pt x="0" y="1"/>
                  </a:moveTo>
                  <a:lnTo>
                    <a:pt x="0" y="1185"/>
                  </a:lnTo>
                  <a:lnTo>
                    <a:pt x="5423" y="1185"/>
                  </a:lnTo>
                  <a:lnTo>
                    <a:pt x="5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1" name="Google Shape;17411;p47"/>
            <p:cNvSpPr/>
            <p:nvPr/>
          </p:nvSpPr>
          <p:spPr>
            <a:xfrm>
              <a:off x="3635831" y="2120030"/>
              <a:ext cx="67696" cy="95476"/>
            </a:xfrm>
            <a:custGeom>
              <a:avLst/>
              <a:gdLst/>
              <a:ahLst/>
              <a:cxnLst/>
              <a:rect l="l" t="t" r="r" b="b"/>
              <a:pathLst>
                <a:path w="3644" h="5140" extrusionOk="0">
                  <a:moveTo>
                    <a:pt x="0" y="0"/>
                  </a:moveTo>
                  <a:lnTo>
                    <a:pt x="0" y="1184"/>
                  </a:lnTo>
                  <a:lnTo>
                    <a:pt x="1229" y="1184"/>
                  </a:lnTo>
                  <a:lnTo>
                    <a:pt x="1229" y="5139"/>
                  </a:lnTo>
                  <a:lnTo>
                    <a:pt x="2413" y="5139"/>
                  </a:lnTo>
                  <a:lnTo>
                    <a:pt x="2413" y="1184"/>
                  </a:lnTo>
                  <a:lnTo>
                    <a:pt x="3643" y="1184"/>
                  </a:lnTo>
                  <a:lnTo>
                    <a:pt x="3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2" name="Google Shape;17412;p47"/>
            <p:cNvSpPr/>
            <p:nvPr/>
          </p:nvSpPr>
          <p:spPr>
            <a:xfrm>
              <a:off x="3809420" y="2120030"/>
              <a:ext cx="67734" cy="95476"/>
            </a:xfrm>
            <a:custGeom>
              <a:avLst/>
              <a:gdLst/>
              <a:ahLst/>
              <a:cxnLst/>
              <a:rect l="l" t="t" r="r" b="b"/>
              <a:pathLst>
                <a:path w="3646" h="5140" extrusionOk="0">
                  <a:moveTo>
                    <a:pt x="1" y="0"/>
                  </a:moveTo>
                  <a:lnTo>
                    <a:pt x="1" y="1184"/>
                  </a:lnTo>
                  <a:lnTo>
                    <a:pt x="1231" y="1184"/>
                  </a:lnTo>
                  <a:lnTo>
                    <a:pt x="1231" y="5139"/>
                  </a:lnTo>
                  <a:lnTo>
                    <a:pt x="2415" y="5139"/>
                  </a:lnTo>
                  <a:lnTo>
                    <a:pt x="2415" y="1184"/>
                  </a:lnTo>
                  <a:lnTo>
                    <a:pt x="3645" y="1184"/>
                  </a:lnTo>
                  <a:lnTo>
                    <a:pt x="3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3" name="Google Shape;17413;p47"/>
            <p:cNvSpPr/>
            <p:nvPr/>
          </p:nvSpPr>
          <p:spPr>
            <a:xfrm>
              <a:off x="3718613" y="2120141"/>
              <a:ext cx="77190" cy="95494"/>
            </a:xfrm>
            <a:custGeom>
              <a:avLst/>
              <a:gdLst/>
              <a:ahLst/>
              <a:cxnLst/>
              <a:rect l="l" t="t" r="r" b="b"/>
              <a:pathLst>
                <a:path w="4155" h="5141" extrusionOk="0">
                  <a:moveTo>
                    <a:pt x="2791" y="0"/>
                  </a:moveTo>
                  <a:lnTo>
                    <a:pt x="2078" y="1316"/>
                  </a:lnTo>
                  <a:lnTo>
                    <a:pt x="1364" y="2"/>
                  </a:lnTo>
                  <a:lnTo>
                    <a:pt x="16" y="2"/>
                  </a:lnTo>
                  <a:lnTo>
                    <a:pt x="1403" y="2558"/>
                  </a:lnTo>
                  <a:lnTo>
                    <a:pt x="1" y="5141"/>
                  </a:lnTo>
                  <a:lnTo>
                    <a:pt x="1350" y="5139"/>
                  </a:lnTo>
                  <a:lnTo>
                    <a:pt x="2078" y="3798"/>
                  </a:lnTo>
                  <a:lnTo>
                    <a:pt x="2806" y="5139"/>
                  </a:lnTo>
                  <a:lnTo>
                    <a:pt x="4154" y="5139"/>
                  </a:lnTo>
                  <a:lnTo>
                    <a:pt x="2752" y="2558"/>
                  </a:lnTo>
                  <a:lnTo>
                    <a:pt x="41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27"/>
        <p:cNvGrpSpPr/>
        <p:nvPr/>
      </p:nvGrpSpPr>
      <p:grpSpPr>
        <a:xfrm>
          <a:off x="0" y="0"/>
          <a:ext cx="0" cy="0"/>
          <a:chOff x="0" y="0"/>
          <a:chExt cx="0" cy="0"/>
        </a:xfrm>
      </p:grpSpPr>
      <p:sp>
        <p:nvSpPr>
          <p:cNvPr id="17428" name="Google Shape;17428;p49"/>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Bibliographical references</a:t>
            </a:r>
            <a:endParaRPr/>
          </a:p>
        </p:txBody>
      </p:sp>
      <p:sp>
        <p:nvSpPr>
          <p:cNvPr id="17429" name="Google Shape;17429;p49"/>
          <p:cNvSpPr txBox="1">
            <a:spLocks noGrp="1"/>
          </p:cNvSpPr>
          <p:nvPr>
            <p:ph type="body" idx="1"/>
          </p:nvPr>
        </p:nvSpPr>
        <p:spPr>
          <a:xfrm>
            <a:off x="1165513" y="2130725"/>
            <a:ext cx="4480500" cy="2286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a:p>
            <a:pPr marL="457200" lvl="0" indent="-317500" algn="l" rtl="0">
              <a:spcBef>
                <a:spcPts val="0"/>
              </a:spcBef>
              <a:spcAft>
                <a:spcPts val="0"/>
              </a:spcAft>
              <a:buSzPts val="1400"/>
              <a:buChar char="●"/>
            </a:pPr>
            <a:r>
              <a:rPr lang="en">
                <a:solidFill>
                  <a:schemeClr val="dk1"/>
                </a:solidFill>
              </a:rPr>
              <a:t>AUTHOR (YEAR). </a:t>
            </a:r>
            <a:r>
              <a:rPr lang="en" i="1">
                <a:solidFill>
                  <a:schemeClr val="dk1"/>
                </a:solidFill>
              </a:rPr>
              <a:t>Title of the publication</a:t>
            </a:r>
            <a:r>
              <a:rPr lang="en">
                <a:solidFill>
                  <a:schemeClr val="dk1"/>
                </a:solidFill>
              </a:rPr>
              <a:t>. Publisher</a:t>
            </a:r>
            <a:endParaRPr>
              <a:solidFill>
                <a:schemeClr val="dk1"/>
              </a:solidFill>
            </a:endParaRPr>
          </a:p>
        </p:txBody>
      </p:sp>
      <p:sp>
        <p:nvSpPr>
          <p:cNvPr id="17430" name="Google Shape;17430;p49"/>
          <p:cNvSpPr txBox="1"/>
          <p:nvPr/>
        </p:nvSpPr>
        <p:spPr>
          <a:xfrm>
            <a:off x="1186222" y="1354100"/>
            <a:ext cx="4439100" cy="365700"/>
          </a:xfrm>
          <a:prstGeom prst="rect">
            <a:avLst/>
          </a:prstGeom>
          <a:noFill/>
          <a:ln>
            <a:noFill/>
          </a:ln>
        </p:spPr>
        <p:txBody>
          <a:bodyPr spcFirstLastPara="1" wrap="square" lIns="0" tIns="0" rIns="0" bIns="0" anchor="t" anchorCtr="0">
            <a:noAutofit/>
          </a:bodyPr>
          <a:lstStyle/>
          <a:p>
            <a:pPr marL="365760" lvl="0" indent="-182880" algn="ctr" rtl="0">
              <a:spcBef>
                <a:spcPts val="0"/>
              </a:spcBef>
              <a:spcAft>
                <a:spcPts val="0"/>
              </a:spcAft>
              <a:buNone/>
            </a:pPr>
            <a:r>
              <a:rPr lang="en" sz="2000">
                <a:solidFill>
                  <a:schemeClr val="dk1"/>
                </a:solidFill>
                <a:latin typeface="Archivo Black"/>
                <a:ea typeface="Archivo Black"/>
                <a:cs typeface="Archivo Black"/>
                <a:sym typeface="Archivo Black"/>
              </a:rPr>
              <a:t>Books</a:t>
            </a:r>
            <a:endParaRPr sz="2000">
              <a:solidFill>
                <a:schemeClr val="dk2"/>
              </a:solidFill>
              <a:latin typeface="Archivo Black"/>
              <a:ea typeface="Archivo Black"/>
              <a:cs typeface="Archivo Black"/>
              <a:sym typeface="Archivo Black"/>
            </a:endParaRPr>
          </a:p>
        </p:txBody>
      </p:sp>
      <p:sp>
        <p:nvSpPr>
          <p:cNvPr id="17431" name="Google Shape;17431;p49"/>
          <p:cNvSpPr txBox="1"/>
          <p:nvPr/>
        </p:nvSpPr>
        <p:spPr>
          <a:xfrm>
            <a:off x="6340302" y="1354100"/>
            <a:ext cx="1630500" cy="365700"/>
          </a:xfrm>
          <a:prstGeom prst="rect">
            <a:avLst/>
          </a:prstGeom>
          <a:noFill/>
          <a:ln>
            <a:noFill/>
          </a:ln>
        </p:spPr>
        <p:txBody>
          <a:bodyPr spcFirstLastPara="1" wrap="square" lIns="0" tIns="0" rIns="182875" bIns="0" anchor="t" anchorCtr="0">
            <a:noAutofit/>
          </a:bodyPr>
          <a:lstStyle/>
          <a:p>
            <a:pPr marL="365760" lvl="0" indent="-182880" algn="ctr" rtl="0">
              <a:spcBef>
                <a:spcPts val="0"/>
              </a:spcBef>
              <a:spcAft>
                <a:spcPts val="0"/>
              </a:spcAft>
              <a:buNone/>
            </a:pPr>
            <a:r>
              <a:rPr lang="en" sz="2000">
                <a:solidFill>
                  <a:schemeClr val="dk1"/>
                </a:solidFill>
                <a:latin typeface="Archivo Black"/>
                <a:ea typeface="Archivo Black"/>
                <a:cs typeface="Archivo Black"/>
                <a:sym typeface="Archivo Black"/>
              </a:rPr>
              <a:t>Webs</a:t>
            </a:r>
            <a:endParaRPr sz="2000">
              <a:solidFill>
                <a:schemeClr val="lt2"/>
              </a:solidFill>
              <a:latin typeface="Archivo Black"/>
              <a:ea typeface="Archivo Black"/>
              <a:cs typeface="Archivo Black"/>
              <a:sym typeface="Archivo Black"/>
            </a:endParaRPr>
          </a:p>
        </p:txBody>
      </p:sp>
      <p:cxnSp>
        <p:nvCxnSpPr>
          <p:cNvPr id="17432" name="Google Shape;17432;p49"/>
          <p:cNvCxnSpPr/>
          <p:nvPr/>
        </p:nvCxnSpPr>
        <p:spPr>
          <a:xfrm>
            <a:off x="1165525" y="1873825"/>
            <a:ext cx="4480500" cy="0"/>
          </a:xfrm>
          <a:prstGeom prst="straightConnector1">
            <a:avLst/>
          </a:prstGeom>
          <a:noFill/>
          <a:ln w="19050" cap="flat" cmpd="sng">
            <a:solidFill>
              <a:schemeClr val="dk2"/>
            </a:solidFill>
            <a:prstDash val="dot"/>
            <a:round/>
            <a:headEnd type="none" w="med" len="med"/>
            <a:tailEnd type="none" w="med" len="med"/>
          </a:ln>
        </p:spPr>
      </p:cxnSp>
      <p:cxnSp>
        <p:nvCxnSpPr>
          <p:cNvPr id="17433" name="Google Shape;17433;p49"/>
          <p:cNvCxnSpPr/>
          <p:nvPr/>
        </p:nvCxnSpPr>
        <p:spPr>
          <a:xfrm>
            <a:off x="6332699" y="1873825"/>
            <a:ext cx="1645800" cy="0"/>
          </a:xfrm>
          <a:prstGeom prst="straightConnector1">
            <a:avLst/>
          </a:prstGeom>
          <a:noFill/>
          <a:ln w="19050" cap="flat" cmpd="sng">
            <a:solidFill>
              <a:schemeClr val="lt2"/>
            </a:solidFill>
            <a:prstDash val="dot"/>
            <a:round/>
            <a:headEnd type="none" w="med" len="med"/>
            <a:tailEnd type="none" w="med" len="med"/>
          </a:ln>
        </p:spPr>
      </p:cxnSp>
      <p:sp>
        <p:nvSpPr>
          <p:cNvPr id="17434" name="Google Shape;17434;p49"/>
          <p:cNvSpPr txBox="1">
            <a:spLocks noGrp="1"/>
          </p:cNvSpPr>
          <p:nvPr>
            <p:ph type="body" idx="2"/>
          </p:nvPr>
        </p:nvSpPr>
        <p:spPr>
          <a:xfrm>
            <a:off x="6332692" y="2130725"/>
            <a:ext cx="1664100" cy="22860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457200" lvl="0" indent="-317500" algn="l" rtl="0">
              <a:spcBef>
                <a:spcPts val="0"/>
              </a:spcBef>
              <a:spcAft>
                <a:spcPts val="0"/>
              </a:spcAft>
              <a:buSzPts val="1400"/>
              <a:buChar char="●"/>
            </a:pPr>
            <a:r>
              <a:rPr lang="en">
                <a:solidFill>
                  <a:schemeClr val="dk1"/>
                </a:solidFill>
              </a:rPr>
              <a:t>website.com</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65"/>
        <p:cNvGrpSpPr/>
        <p:nvPr/>
      </p:nvGrpSpPr>
      <p:grpSpPr>
        <a:xfrm>
          <a:off x="0" y="0"/>
          <a:ext cx="0" cy="0"/>
          <a:chOff x="0" y="0"/>
          <a:chExt cx="0" cy="0"/>
        </a:xfrm>
      </p:grpSpPr>
      <p:sp>
        <p:nvSpPr>
          <p:cNvPr id="17566" name="Google Shape;17566;p54"/>
          <p:cNvSpPr txBox="1">
            <a:spLocks noGrp="1"/>
          </p:cNvSpPr>
          <p:nvPr>
            <p:ph type="ctrTitle"/>
          </p:nvPr>
        </p:nvSpPr>
        <p:spPr>
          <a:xfrm>
            <a:off x="2429950" y="540000"/>
            <a:ext cx="4284000" cy="997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Thanks</a:t>
            </a:r>
            <a:endParaRPr/>
          </a:p>
        </p:txBody>
      </p:sp>
      <p:sp>
        <p:nvSpPr>
          <p:cNvPr id="17567" name="Google Shape;17567;p54"/>
          <p:cNvSpPr txBox="1">
            <a:spLocks noGrp="1"/>
          </p:cNvSpPr>
          <p:nvPr>
            <p:ph type="subTitle" idx="1"/>
          </p:nvPr>
        </p:nvSpPr>
        <p:spPr>
          <a:xfrm>
            <a:off x="2425075" y="1537800"/>
            <a:ext cx="4293900" cy="12801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lt1"/>
              </a:buClr>
              <a:buSzPts val="1100"/>
              <a:buFont typeface="Arial"/>
              <a:buNone/>
            </a:pPr>
            <a:r>
              <a:rPr lang="en" b="1">
                <a:solidFill>
                  <a:schemeClr val="dk2"/>
                </a:solidFill>
              </a:rPr>
              <a:t>Do you have any questions?</a:t>
            </a:r>
            <a:endParaRPr>
              <a:solidFill>
                <a:schemeClr val="dk2"/>
              </a:solidFill>
            </a:endParaRPr>
          </a:p>
          <a:p>
            <a:pPr marL="0" lvl="0" indent="0" algn="ctr" rtl="0">
              <a:spcBef>
                <a:spcPts val="0"/>
              </a:spcBef>
              <a:spcAft>
                <a:spcPts val="0"/>
              </a:spcAft>
              <a:buClr>
                <a:schemeClr val="lt1"/>
              </a:buClr>
              <a:buSzPts val="1100"/>
              <a:buFont typeface="Arial"/>
              <a:buNone/>
            </a:pPr>
            <a:r>
              <a:rPr lang="en"/>
              <a:t>youremail@freepik.com </a:t>
            </a:r>
            <a:endParaRPr/>
          </a:p>
          <a:p>
            <a:pPr marL="0" lvl="0" indent="0" algn="ctr" rtl="0">
              <a:spcBef>
                <a:spcPts val="0"/>
              </a:spcBef>
              <a:spcAft>
                <a:spcPts val="0"/>
              </a:spcAft>
              <a:buClr>
                <a:schemeClr val="lt1"/>
              </a:buClr>
              <a:buSzPts val="1100"/>
              <a:buFont typeface="Arial"/>
              <a:buNone/>
            </a:pPr>
            <a:r>
              <a:rPr lang="en"/>
              <a:t>+91  620 421 838 </a:t>
            </a:r>
            <a:endParaRPr/>
          </a:p>
          <a:p>
            <a:pPr marL="0" lvl="0" indent="0" algn="ctr" rtl="0">
              <a:spcBef>
                <a:spcPts val="0"/>
              </a:spcBef>
              <a:spcAft>
                <a:spcPts val="0"/>
              </a:spcAft>
              <a:buNone/>
            </a:pPr>
            <a:r>
              <a:rPr lang="en"/>
              <a:t>yourcompany.com</a:t>
            </a:r>
            <a:endParaRPr/>
          </a:p>
        </p:txBody>
      </p:sp>
      <p:grpSp>
        <p:nvGrpSpPr>
          <p:cNvPr id="17568" name="Google Shape;17568;p54"/>
          <p:cNvGrpSpPr/>
          <p:nvPr/>
        </p:nvGrpSpPr>
        <p:grpSpPr>
          <a:xfrm>
            <a:off x="3582761" y="3162124"/>
            <a:ext cx="359879" cy="361073"/>
            <a:chOff x="2773638" y="3162124"/>
            <a:chExt cx="359879" cy="361073"/>
          </a:xfrm>
        </p:grpSpPr>
        <p:sp>
          <p:nvSpPr>
            <p:cNvPr id="17569" name="Google Shape;17569;p54"/>
            <p:cNvSpPr/>
            <p:nvPr/>
          </p:nvSpPr>
          <p:spPr>
            <a:xfrm>
              <a:off x="2773638" y="3162124"/>
              <a:ext cx="359879" cy="361073"/>
            </a:xfrm>
            <a:custGeom>
              <a:avLst/>
              <a:gdLst/>
              <a:ahLst/>
              <a:cxnLst/>
              <a:rect l="l" t="t" r="r" b="b"/>
              <a:pathLst>
                <a:path w="23218" h="23250" extrusionOk="0">
                  <a:moveTo>
                    <a:pt x="11609" y="0"/>
                  </a:moveTo>
                  <a:cubicBezTo>
                    <a:pt x="5204" y="0"/>
                    <a:pt x="1" y="5204"/>
                    <a:pt x="1" y="11642"/>
                  </a:cubicBezTo>
                  <a:cubicBezTo>
                    <a:pt x="1" y="18046"/>
                    <a:pt x="5204" y="23250"/>
                    <a:pt x="11609" y="23250"/>
                  </a:cubicBezTo>
                  <a:cubicBezTo>
                    <a:pt x="18013" y="23250"/>
                    <a:pt x="23217" y="18046"/>
                    <a:pt x="23217" y="11642"/>
                  </a:cubicBezTo>
                  <a:cubicBezTo>
                    <a:pt x="23217" y="5204"/>
                    <a:pt x="18013" y="0"/>
                    <a:pt x="11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0" name="Google Shape;17570;p54"/>
            <p:cNvSpPr/>
            <p:nvPr/>
          </p:nvSpPr>
          <p:spPr>
            <a:xfrm>
              <a:off x="2888964" y="3239834"/>
              <a:ext cx="110143" cy="211891"/>
            </a:xfrm>
            <a:custGeom>
              <a:avLst/>
              <a:gdLst/>
              <a:ahLst/>
              <a:cxnLst/>
              <a:rect l="l" t="t" r="r" b="b"/>
              <a:pathLst>
                <a:path w="7106" h="13644" extrusionOk="0">
                  <a:moveTo>
                    <a:pt x="5671" y="2302"/>
                  </a:moveTo>
                  <a:cubicBezTo>
                    <a:pt x="6071" y="2302"/>
                    <a:pt x="6505" y="2302"/>
                    <a:pt x="6939" y="2302"/>
                  </a:cubicBezTo>
                  <a:lnTo>
                    <a:pt x="7105" y="2302"/>
                  </a:lnTo>
                  <a:lnTo>
                    <a:pt x="7105" y="101"/>
                  </a:lnTo>
                  <a:cubicBezTo>
                    <a:pt x="6872" y="101"/>
                    <a:pt x="6638" y="67"/>
                    <a:pt x="6405" y="34"/>
                  </a:cubicBezTo>
                  <a:cubicBezTo>
                    <a:pt x="5971" y="34"/>
                    <a:pt x="5538" y="1"/>
                    <a:pt x="5104" y="1"/>
                  </a:cubicBezTo>
                  <a:cubicBezTo>
                    <a:pt x="4437" y="34"/>
                    <a:pt x="3803" y="201"/>
                    <a:pt x="3269" y="568"/>
                  </a:cubicBezTo>
                  <a:cubicBezTo>
                    <a:pt x="2635" y="1035"/>
                    <a:pt x="2302" y="1669"/>
                    <a:pt x="2168" y="2402"/>
                  </a:cubicBezTo>
                  <a:cubicBezTo>
                    <a:pt x="2102" y="2736"/>
                    <a:pt x="2102" y="3036"/>
                    <a:pt x="2102" y="3370"/>
                  </a:cubicBezTo>
                  <a:cubicBezTo>
                    <a:pt x="2068" y="3837"/>
                    <a:pt x="2068" y="4337"/>
                    <a:pt x="2102" y="4838"/>
                  </a:cubicBezTo>
                  <a:lnTo>
                    <a:pt x="2102" y="5004"/>
                  </a:lnTo>
                  <a:lnTo>
                    <a:pt x="0" y="5004"/>
                  </a:lnTo>
                  <a:lnTo>
                    <a:pt x="0" y="7473"/>
                  </a:lnTo>
                  <a:lnTo>
                    <a:pt x="2068" y="7473"/>
                  </a:lnTo>
                  <a:lnTo>
                    <a:pt x="2068" y="13644"/>
                  </a:lnTo>
                  <a:lnTo>
                    <a:pt x="4637" y="13644"/>
                  </a:lnTo>
                  <a:lnTo>
                    <a:pt x="4637" y="7473"/>
                  </a:lnTo>
                  <a:lnTo>
                    <a:pt x="6705" y="7473"/>
                  </a:lnTo>
                  <a:cubicBezTo>
                    <a:pt x="6805" y="6672"/>
                    <a:pt x="6905" y="5872"/>
                    <a:pt x="7039" y="5004"/>
                  </a:cubicBezTo>
                  <a:lnTo>
                    <a:pt x="6572" y="5004"/>
                  </a:lnTo>
                  <a:cubicBezTo>
                    <a:pt x="5971" y="5004"/>
                    <a:pt x="4604" y="5004"/>
                    <a:pt x="4604" y="5004"/>
                  </a:cubicBezTo>
                  <a:cubicBezTo>
                    <a:pt x="4604" y="5004"/>
                    <a:pt x="4604" y="3803"/>
                    <a:pt x="4637" y="3270"/>
                  </a:cubicBezTo>
                  <a:cubicBezTo>
                    <a:pt x="4637" y="2569"/>
                    <a:pt x="5071" y="2336"/>
                    <a:pt x="5671" y="2302"/>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1" name="Google Shape;17571;p54"/>
          <p:cNvGrpSpPr/>
          <p:nvPr/>
        </p:nvGrpSpPr>
        <p:grpSpPr>
          <a:xfrm>
            <a:off x="4122299" y="3162124"/>
            <a:ext cx="359879" cy="361073"/>
            <a:chOff x="3178033" y="3162124"/>
            <a:chExt cx="359879" cy="361073"/>
          </a:xfrm>
        </p:grpSpPr>
        <p:sp>
          <p:nvSpPr>
            <p:cNvPr id="17572" name="Google Shape;17572;p54"/>
            <p:cNvSpPr/>
            <p:nvPr/>
          </p:nvSpPr>
          <p:spPr>
            <a:xfrm>
              <a:off x="3178033" y="3162124"/>
              <a:ext cx="359879" cy="361073"/>
            </a:xfrm>
            <a:custGeom>
              <a:avLst/>
              <a:gdLst/>
              <a:ahLst/>
              <a:cxnLst/>
              <a:rect l="l" t="t" r="r" b="b"/>
              <a:pathLst>
                <a:path w="23218" h="23250" extrusionOk="0">
                  <a:moveTo>
                    <a:pt x="11609" y="0"/>
                  </a:moveTo>
                  <a:cubicBezTo>
                    <a:pt x="5205" y="0"/>
                    <a:pt x="1" y="5204"/>
                    <a:pt x="1" y="11642"/>
                  </a:cubicBezTo>
                  <a:cubicBezTo>
                    <a:pt x="1" y="18046"/>
                    <a:pt x="5205" y="23250"/>
                    <a:pt x="11609" y="23250"/>
                  </a:cubicBezTo>
                  <a:cubicBezTo>
                    <a:pt x="18014" y="23250"/>
                    <a:pt x="23217" y="18046"/>
                    <a:pt x="23217" y="11642"/>
                  </a:cubicBezTo>
                  <a:cubicBezTo>
                    <a:pt x="23217" y="5204"/>
                    <a:pt x="18014" y="0"/>
                    <a:pt x="11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3" name="Google Shape;17573;p54"/>
            <p:cNvSpPr/>
            <p:nvPr/>
          </p:nvSpPr>
          <p:spPr>
            <a:xfrm>
              <a:off x="3262850" y="3263149"/>
              <a:ext cx="205794" cy="169929"/>
            </a:xfrm>
            <a:custGeom>
              <a:avLst/>
              <a:gdLst/>
              <a:ahLst/>
              <a:cxnLst/>
              <a:rect l="l" t="t" r="r" b="b"/>
              <a:pathLst>
                <a:path w="13277" h="10942" extrusionOk="0">
                  <a:moveTo>
                    <a:pt x="4037" y="8574"/>
                  </a:moveTo>
                  <a:cubicBezTo>
                    <a:pt x="2602" y="8507"/>
                    <a:pt x="1735" y="7473"/>
                    <a:pt x="1502" y="6672"/>
                  </a:cubicBezTo>
                  <a:cubicBezTo>
                    <a:pt x="1902" y="6739"/>
                    <a:pt x="2269" y="6739"/>
                    <a:pt x="2669" y="6639"/>
                  </a:cubicBezTo>
                  <a:cubicBezTo>
                    <a:pt x="2669" y="6639"/>
                    <a:pt x="2669" y="6639"/>
                    <a:pt x="2702" y="6606"/>
                  </a:cubicBezTo>
                  <a:cubicBezTo>
                    <a:pt x="1935" y="6439"/>
                    <a:pt x="1335" y="6038"/>
                    <a:pt x="934" y="5371"/>
                  </a:cubicBezTo>
                  <a:cubicBezTo>
                    <a:pt x="668" y="4938"/>
                    <a:pt x="534" y="4437"/>
                    <a:pt x="534" y="3904"/>
                  </a:cubicBezTo>
                  <a:cubicBezTo>
                    <a:pt x="901" y="4104"/>
                    <a:pt x="1301" y="4237"/>
                    <a:pt x="1735" y="4237"/>
                  </a:cubicBezTo>
                  <a:cubicBezTo>
                    <a:pt x="1168" y="3837"/>
                    <a:pt x="768" y="3270"/>
                    <a:pt x="634" y="2603"/>
                  </a:cubicBezTo>
                  <a:cubicBezTo>
                    <a:pt x="467" y="1902"/>
                    <a:pt x="568" y="1235"/>
                    <a:pt x="901" y="601"/>
                  </a:cubicBezTo>
                  <a:cubicBezTo>
                    <a:pt x="2402" y="2336"/>
                    <a:pt x="4270" y="3303"/>
                    <a:pt x="6538" y="3470"/>
                  </a:cubicBezTo>
                  <a:cubicBezTo>
                    <a:pt x="6538" y="3370"/>
                    <a:pt x="6505" y="3270"/>
                    <a:pt x="6505" y="3170"/>
                  </a:cubicBezTo>
                  <a:cubicBezTo>
                    <a:pt x="6405" y="2536"/>
                    <a:pt x="6538" y="1936"/>
                    <a:pt x="6905" y="1368"/>
                  </a:cubicBezTo>
                  <a:cubicBezTo>
                    <a:pt x="7339" y="701"/>
                    <a:pt x="7939" y="268"/>
                    <a:pt x="8740" y="134"/>
                  </a:cubicBezTo>
                  <a:cubicBezTo>
                    <a:pt x="9674" y="1"/>
                    <a:pt x="10475" y="268"/>
                    <a:pt x="11142" y="901"/>
                  </a:cubicBezTo>
                  <a:cubicBezTo>
                    <a:pt x="11175" y="935"/>
                    <a:pt x="11208" y="968"/>
                    <a:pt x="11275" y="935"/>
                  </a:cubicBezTo>
                  <a:cubicBezTo>
                    <a:pt x="11842" y="835"/>
                    <a:pt x="12376" y="635"/>
                    <a:pt x="12876" y="334"/>
                  </a:cubicBezTo>
                  <a:cubicBezTo>
                    <a:pt x="12876" y="334"/>
                    <a:pt x="12910" y="334"/>
                    <a:pt x="12910" y="334"/>
                  </a:cubicBezTo>
                  <a:lnTo>
                    <a:pt x="12910" y="334"/>
                  </a:lnTo>
                  <a:cubicBezTo>
                    <a:pt x="12710" y="968"/>
                    <a:pt x="12309" y="1435"/>
                    <a:pt x="11742" y="1802"/>
                  </a:cubicBezTo>
                  <a:cubicBezTo>
                    <a:pt x="12276" y="1735"/>
                    <a:pt x="12776" y="1602"/>
                    <a:pt x="13277" y="1402"/>
                  </a:cubicBezTo>
                  <a:lnTo>
                    <a:pt x="13277" y="1402"/>
                  </a:lnTo>
                  <a:cubicBezTo>
                    <a:pt x="13177" y="1535"/>
                    <a:pt x="13076" y="1669"/>
                    <a:pt x="12976" y="1802"/>
                  </a:cubicBezTo>
                  <a:cubicBezTo>
                    <a:pt x="12676" y="2169"/>
                    <a:pt x="12343" y="2503"/>
                    <a:pt x="11976" y="2769"/>
                  </a:cubicBezTo>
                  <a:cubicBezTo>
                    <a:pt x="11942" y="2769"/>
                    <a:pt x="11942" y="2803"/>
                    <a:pt x="11942" y="2836"/>
                  </a:cubicBezTo>
                  <a:cubicBezTo>
                    <a:pt x="11942" y="3236"/>
                    <a:pt x="11942" y="3670"/>
                    <a:pt x="11876" y="4070"/>
                  </a:cubicBezTo>
                  <a:cubicBezTo>
                    <a:pt x="11776" y="4904"/>
                    <a:pt x="11542" y="5705"/>
                    <a:pt x="11175" y="6505"/>
                  </a:cubicBezTo>
                  <a:cubicBezTo>
                    <a:pt x="10808" y="7273"/>
                    <a:pt x="10308" y="8007"/>
                    <a:pt x="9707" y="8640"/>
                  </a:cubicBezTo>
                  <a:cubicBezTo>
                    <a:pt x="8673" y="9708"/>
                    <a:pt x="7406" y="10408"/>
                    <a:pt x="5971" y="10742"/>
                  </a:cubicBezTo>
                  <a:cubicBezTo>
                    <a:pt x="5438" y="10842"/>
                    <a:pt x="4937" y="10909"/>
                    <a:pt x="4437" y="10909"/>
                  </a:cubicBezTo>
                  <a:cubicBezTo>
                    <a:pt x="2869" y="10942"/>
                    <a:pt x="1401" y="10575"/>
                    <a:pt x="67" y="9741"/>
                  </a:cubicBezTo>
                  <a:cubicBezTo>
                    <a:pt x="34" y="9741"/>
                    <a:pt x="34" y="9708"/>
                    <a:pt x="0" y="9708"/>
                  </a:cubicBezTo>
                  <a:cubicBezTo>
                    <a:pt x="968" y="9808"/>
                    <a:pt x="1868" y="9674"/>
                    <a:pt x="2736" y="9307"/>
                  </a:cubicBezTo>
                  <a:cubicBezTo>
                    <a:pt x="3203" y="9141"/>
                    <a:pt x="3636" y="8874"/>
                    <a:pt x="4037" y="8574"/>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4" name="Google Shape;17574;p54"/>
          <p:cNvGrpSpPr/>
          <p:nvPr/>
        </p:nvGrpSpPr>
        <p:grpSpPr>
          <a:xfrm>
            <a:off x="4661837" y="3162124"/>
            <a:ext cx="359879" cy="361073"/>
            <a:chOff x="3582956" y="3162124"/>
            <a:chExt cx="359879" cy="361073"/>
          </a:xfrm>
        </p:grpSpPr>
        <p:sp>
          <p:nvSpPr>
            <p:cNvPr id="17575" name="Google Shape;17575;p54"/>
            <p:cNvSpPr/>
            <p:nvPr/>
          </p:nvSpPr>
          <p:spPr>
            <a:xfrm>
              <a:off x="3582956" y="3162124"/>
              <a:ext cx="359879" cy="361073"/>
            </a:xfrm>
            <a:custGeom>
              <a:avLst/>
              <a:gdLst/>
              <a:ahLst/>
              <a:cxnLst/>
              <a:rect l="l" t="t" r="r" b="b"/>
              <a:pathLst>
                <a:path w="23218" h="23250" extrusionOk="0">
                  <a:moveTo>
                    <a:pt x="11609" y="0"/>
                  </a:moveTo>
                  <a:cubicBezTo>
                    <a:pt x="5171" y="0"/>
                    <a:pt x="1" y="5204"/>
                    <a:pt x="1" y="11642"/>
                  </a:cubicBezTo>
                  <a:cubicBezTo>
                    <a:pt x="1" y="18046"/>
                    <a:pt x="5171" y="23250"/>
                    <a:pt x="11609" y="23250"/>
                  </a:cubicBezTo>
                  <a:cubicBezTo>
                    <a:pt x="18013" y="23250"/>
                    <a:pt x="23217" y="18046"/>
                    <a:pt x="23217" y="11642"/>
                  </a:cubicBezTo>
                  <a:cubicBezTo>
                    <a:pt x="23217" y="5204"/>
                    <a:pt x="18013" y="0"/>
                    <a:pt x="11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6" name="Google Shape;17576;p54"/>
            <p:cNvSpPr/>
            <p:nvPr/>
          </p:nvSpPr>
          <p:spPr>
            <a:xfrm>
              <a:off x="3667773" y="3247616"/>
              <a:ext cx="193905" cy="190646"/>
            </a:xfrm>
            <a:custGeom>
              <a:avLst/>
              <a:gdLst/>
              <a:ahLst/>
              <a:cxnLst/>
              <a:rect l="l" t="t" r="r" b="b"/>
              <a:pathLst>
                <a:path w="12510" h="12276" extrusionOk="0">
                  <a:moveTo>
                    <a:pt x="9540" y="2135"/>
                  </a:moveTo>
                  <a:cubicBezTo>
                    <a:pt x="9107" y="2135"/>
                    <a:pt x="8773" y="2469"/>
                    <a:pt x="8773" y="2869"/>
                  </a:cubicBezTo>
                  <a:cubicBezTo>
                    <a:pt x="8773" y="3269"/>
                    <a:pt x="9107" y="3603"/>
                    <a:pt x="9540" y="3603"/>
                  </a:cubicBezTo>
                  <a:cubicBezTo>
                    <a:pt x="9941" y="3603"/>
                    <a:pt x="10274" y="3269"/>
                    <a:pt x="10274" y="2869"/>
                  </a:cubicBezTo>
                  <a:cubicBezTo>
                    <a:pt x="10274" y="2469"/>
                    <a:pt x="9941" y="2135"/>
                    <a:pt x="9540" y="2135"/>
                  </a:cubicBezTo>
                  <a:close/>
                  <a:moveTo>
                    <a:pt x="6271" y="4103"/>
                  </a:moveTo>
                  <a:cubicBezTo>
                    <a:pt x="7372" y="4103"/>
                    <a:pt x="8306" y="5037"/>
                    <a:pt x="8273" y="6171"/>
                  </a:cubicBezTo>
                  <a:cubicBezTo>
                    <a:pt x="8273" y="7253"/>
                    <a:pt x="7371" y="8174"/>
                    <a:pt x="6295" y="8174"/>
                  </a:cubicBezTo>
                  <a:cubicBezTo>
                    <a:pt x="6276" y="8174"/>
                    <a:pt x="6257" y="8173"/>
                    <a:pt x="6238" y="8173"/>
                  </a:cubicBezTo>
                  <a:cubicBezTo>
                    <a:pt x="5104" y="8173"/>
                    <a:pt x="4203" y="7239"/>
                    <a:pt x="4203" y="6138"/>
                  </a:cubicBezTo>
                  <a:cubicBezTo>
                    <a:pt x="4203" y="5004"/>
                    <a:pt x="5137" y="4103"/>
                    <a:pt x="6271" y="4103"/>
                  </a:cubicBezTo>
                  <a:close/>
                  <a:moveTo>
                    <a:pt x="6238" y="3002"/>
                  </a:moveTo>
                  <a:cubicBezTo>
                    <a:pt x="4503" y="3002"/>
                    <a:pt x="3102" y="4403"/>
                    <a:pt x="3102" y="6138"/>
                  </a:cubicBezTo>
                  <a:cubicBezTo>
                    <a:pt x="3102" y="7872"/>
                    <a:pt x="4503" y="9307"/>
                    <a:pt x="6238" y="9307"/>
                  </a:cubicBezTo>
                  <a:cubicBezTo>
                    <a:pt x="7972" y="9307"/>
                    <a:pt x="9407" y="7906"/>
                    <a:pt x="9407" y="6138"/>
                  </a:cubicBezTo>
                  <a:cubicBezTo>
                    <a:pt x="9407" y="4403"/>
                    <a:pt x="8006" y="3002"/>
                    <a:pt x="6238" y="3002"/>
                  </a:cubicBezTo>
                  <a:close/>
                  <a:moveTo>
                    <a:pt x="6121" y="1105"/>
                  </a:moveTo>
                  <a:cubicBezTo>
                    <a:pt x="7440" y="1105"/>
                    <a:pt x="8794" y="1146"/>
                    <a:pt x="9340" y="1234"/>
                  </a:cubicBezTo>
                  <a:cubicBezTo>
                    <a:pt x="10408" y="1401"/>
                    <a:pt x="11075" y="2102"/>
                    <a:pt x="11208" y="3169"/>
                  </a:cubicBezTo>
                  <a:cubicBezTo>
                    <a:pt x="11308" y="4203"/>
                    <a:pt x="11342" y="8139"/>
                    <a:pt x="11175" y="9240"/>
                  </a:cubicBezTo>
                  <a:cubicBezTo>
                    <a:pt x="11008" y="10307"/>
                    <a:pt x="10274" y="10975"/>
                    <a:pt x="9207" y="11075"/>
                  </a:cubicBezTo>
                  <a:cubicBezTo>
                    <a:pt x="8730" y="11122"/>
                    <a:pt x="7479" y="11163"/>
                    <a:pt x="6199" y="11163"/>
                  </a:cubicBezTo>
                  <a:cubicBezTo>
                    <a:pt x="4796" y="11163"/>
                    <a:pt x="3357" y="11114"/>
                    <a:pt x="2869" y="10975"/>
                  </a:cubicBezTo>
                  <a:cubicBezTo>
                    <a:pt x="2002" y="10741"/>
                    <a:pt x="1468" y="10141"/>
                    <a:pt x="1334" y="9240"/>
                  </a:cubicBezTo>
                  <a:cubicBezTo>
                    <a:pt x="1201" y="8406"/>
                    <a:pt x="1168" y="4170"/>
                    <a:pt x="1334" y="3036"/>
                  </a:cubicBezTo>
                  <a:cubicBezTo>
                    <a:pt x="1501" y="1968"/>
                    <a:pt x="2202" y="1334"/>
                    <a:pt x="3269" y="1201"/>
                  </a:cubicBezTo>
                  <a:cubicBezTo>
                    <a:pt x="3789" y="1138"/>
                    <a:pt x="4941" y="1105"/>
                    <a:pt x="6121" y="1105"/>
                  </a:cubicBezTo>
                  <a:close/>
                  <a:moveTo>
                    <a:pt x="5917" y="0"/>
                  </a:moveTo>
                  <a:cubicBezTo>
                    <a:pt x="4728" y="0"/>
                    <a:pt x="3569" y="33"/>
                    <a:pt x="2969" y="134"/>
                  </a:cubicBezTo>
                  <a:cubicBezTo>
                    <a:pt x="1601" y="367"/>
                    <a:pt x="667" y="1168"/>
                    <a:pt x="300" y="2535"/>
                  </a:cubicBezTo>
                  <a:cubicBezTo>
                    <a:pt x="0" y="3569"/>
                    <a:pt x="67" y="8406"/>
                    <a:pt x="234" y="9440"/>
                  </a:cubicBezTo>
                  <a:cubicBezTo>
                    <a:pt x="467" y="10841"/>
                    <a:pt x="1301" y="11742"/>
                    <a:pt x="2702" y="12109"/>
                  </a:cubicBezTo>
                  <a:cubicBezTo>
                    <a:pt x="3186" y="12226"/>
                    <a:pt x="4620" y="12276"/>
                    <a:pt x="6067" y="12276"/>
                  </a:cubicBezTo>
                  <a:cubicBezTo>
                    <a:pt x="7514" y="12276"/>
                    <a:pt x="8973" y="12226"/>
                    <a:pt x="9507" y="12142"/>
                  </a:cubicBezTo>
                  <a:cubicBezTo>
                    <a:pt x="10941" y="11909"/>
                    <a:pt x="11842" y="11108"/>
                    <a:pt x="12209" y="9707"/>
                  </a:cubicBezTo>
                  <a:cubicBezTo>
                    <a:pt x="12509" y="8606"/>
                    <a:pt x="12409" y="4036"/>
                    <a:pt x="12309" y="3069"/>
                  </a:cubicBezTo>
                  <a:cubicBezTo>
                    <a:pt x="12209" y="2268"/>
                    <a:pt x="11909" y="1568"/>
                    <a:pt x="11308" y="1001"/>
                  </a:cubicBezTo>
                  <a:cubicBezTo>
                    <a:pt x="10674" y="367"/>
                    <a:pt x="9907" y="100"/>
                    <a:pt x="9040" y="67"/>
                  </a:cubicBezTo>
                  <a:cubicBezTo>
                    <a:pt x="8323" y="33"/>
                    <a:pt x="7105" y="0"/>
                    <a:pt x="5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7" name="Google Shape;17577;p54"/>
          <p:cNvGrpSpPr/>
          <p:nvPr/>
        </p:nvGrpSpPr>
        <p:grpSpPr>
          <a:xfrm>
            <a:off x="5201375" y="3167296"/>
            <a:ext cx="359864" cy="360576"/>
            <a:chOff x="6010401" y="3167296"/>
            <a:chExt cx="359864" cy="360576"/>
          </a:xfrm>
        </p:grpSpPr>
        <p:sp>
          <p:nvSpPr>
            <p:cNvPr id="17578" name="Google Shape;17578;p54"/>
            <p:cNvSpPr/>
            <p:nvPr/>
          </p:nvSpPr>
          <p:spPr>
            <a:xfrm>
              <a:off x="6010401" y="3167296"/>
              <a:ext cx="359864" cy="360576"/>
            </a:xfrm>
            <a:custGeom>
              <a:avLst/>
              <a:gdLst/>
              <a:ahLst/>
              <a:cxnLst/>
              <a:rect l="l" t="t" r="r" b="b"/>
              <a:pathLst>
                <a:path w="23217" h="23218" extrusionOk="0">
                  <a:moveTo>
                    <a:pt x="11608" y="1"/>
                  </a:moveTo>
                  <a:cubicBezTo>
                    <a:pt x="5204" y="1"/>
                    <a:pt x="0" y="5204"/>
                    <a:pt x="0" y="11609"/>
                  </a:cubicBezTo>
                  <a:cubicBezTo>
                    <a:pt x="0" y="18014"/>
                    <a:pt x="5204" y="23217"/>
                    <a:pt x="11608" y="23217"/>
                  </a:cubicBezTo>
                  <a:cubicBezTo>
                    <a:pt x="18013" y="23217"/>
                    <a:pt x="23217" y="18014"/>
                    <a:pt x="23217" y="11609"/>
                  </a:cubicBezTo>
                  <a:cubicBezTo>
                    <a:pt x="23217" y="5204"/>
                    <a:pt x="18013" y="1"/>
                    <a:pt x="11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9" name="Google Shape;17579;p54"/>
            <p:cNvSpPr/>
            <p:nvPr/>
          </p:nvSpPr>
          <p:spPr>
            <a:xfrm>
              <a:off x="6094164" y="3255895"/>
              <a:ext cx="192355" cy="183409"/>
            </a:xfrm>
            <a:custGeom>
              <a:avLst/>
              <a:gdLst/>
              <a:ahLst/>
              <a:cxnLst/>
              <a:rect l="l" t="t" r="r" b="b"/>
              <a:pathLst>
                <a:path w="12410" h="11810" extrusionOk="0">
                  <a:moveTo>
                    <a:pt x="6139" y="1"/>
                  </a:moveTo>
                  <a:cubicBezTo>
                    <a:pt x="4404" y="1"/>
                    <a:pt x="3003" y="1402"/>
                    <a:pt x="3003" y="3136"/>
                  </a:cubicBezTo>
                  <a:lnTo>
                    <a:pt x="3003" y="5004"/>
                  </a:lnTo>
                  <a:cubicBezTo>
                    <a:pt x="2948" y="5023"/>
                    <a:pt x="2834" y="5051"/>
                    <a:pt x="2697" y="5051"/>
                  </a:cubicBezTo>
                  <a:cubicBezTo>
                    <a:pt x="2585" y="5051"/>
                    <a:pt x="2457" y="5032"/>
                    <a:pt x="2336" y="4971"/>
                  </a:cubicBezTo>
                  <a:cubicBezTo>
                    <a:pt x="2163" y="4884"/>
                    <a:pt x="2008" y="4825"/>
                    <a:pt x="1861" y="4825"/>
                  </a:cubicBezTo>
                  <a:cubicBezTo>
                    <a:pt x="1725" y="4825"/>
                    <a:pt x="1597" y="4876"/>
                    <a:pt x="1469" y="5004"/>
                  </a:cubicBezTo>
                  <a:cubicBezTo>
                    <a:pt x="1202" y="5271"/>
                    <a:pt x="1502" y="5505"/>
                    <a:pt x="1936" y="5672"/>
                  </a:cubicBezTo>
                  <a:cubicBezTo>
                    <a:pt x="2336" y="5838"/>
                    <a:pt x="2936" y="6005"/>
                    <a:pt x="2936" y="6505"/>
                  </a:cubicBezTo>
                  <a:cubicBezTo>
                    <a:pt x="2803" y="7139"/>
                    <a:pt x="2369" y="7806"/>
                    <a:pt x="1602" y="8407"/>
                  </a:cubicBezTo>
                  <a:cubicBezTo>
                    <a:pt x="953" y="8904"/>
                    <a:pt x="528" y="8953"/>
                    <a:pt x="301" y="8953"/>
                  </a:cubicBezTo>
                  <a:cubicBezTo>
                    <a:pt x="246" y="8953"/>
                    <a:pt x="202" y="8950"/>
                    <a:pt x="170" y="8950"/>
                  </a:cubicBezTo>
                  <a:cubicBezTo>
                    <a:pt x="130" y="8950"/>
                    <a:pt x="107" y="8955"/>
                    <a:pt x="101" y="8974"/>
                  </a:cubicBezTo>
                  <a:cubicBezTo>
                    <a:pt x="101" y="9074"/>
                    <a:pt x="1" y="9474"/>
                    <a:pt x="768" y="9674"/>
                  </a:cubicBezTo>
                  <a:cubicBezTo>
                    <a:pt x="1535" y="9875"/>
                    <a:pt x="1669" y="9741"/>
                    <a:pt x="1836" y="10141"/>
                  </a:cubicBezTo>
                  <a:cubicBezTo>
                    <a:pt x="1969" y="10542"/>
                    <a:pt x="1936" y="10708"/>
                    <a:pt x="2102" y="10708"/>
                  </a:cubicBezTo>
                  <a:cubicBezTo>
                    <a:pt x="2242" y="10708"/>
                    <a:pt x="2840" y="10594"/>
                    <a:pt x="3346" y="10594"/>
                  </a:cubicBezTo>
                  <a:cubicBezTo>
                    <a:pt x="3563" y="10594"/>
                    <a:pt x="3764" y="10615"/>
                    <a:pt x="3904" y="10675"/>
                  </a:cubicBezTo>
                  <a:cubicBezTo>
                    <a:pt x="4371" y="10875"/>
                    <a:pt x="5105" y="11776"/>
                    <a:pt x="6205" y="11809"/>
                  </a:cubicBezTo>
                  <a:cubicBezTo>
                    <a:pt x="7306" y="11776"/>
                    <a:pt x="8040" y="10875"/>
                    <a:pt x="8507" y="10675"/>
                  </a:cubicBezTo>
                  <a:cubicBezTo>
                    <a:pt x="8647" y="10615"/>
                    <a:pt x="8847" y="10594"/>
                    <a:pt x="9063" y="10594"/>
                  </a:cubicBezTo>
                  <a:cubicBezTo>
                    <a:pt x="9567" y="10594"/>
                    <a:pt x="10158" y="10708"/>
                    <a:pt x="10275" y="10708"/>
                  </a:cubicBezTo>
                  <a:cubicBezTo>
                    <a:pt x="10475" y="10708"/>
                    <a:pt x="10408" y="10542"/>
                    <a:pt x="10575" y="10141"/>
                  </a:cubicBezTo>
                  <a:cubicBezTo>
                    <a:pt x="10709" y="9741"/>
                    <a:pt x="10875" y="9875"/>
                    <a:pt x="11643" y="9674"/>
                  </a:cubicBezTo>
                  <a:cubicBezTo>
                    <a:pt x="12410" y="9474"/>
                    <a:pt x="12310" y="9074"/>
                    <a:pt x="12276" y="8974"/>
                  </a:cubicBezTo>
                  <a:cubicBezTo>
                    <a:pt x="12276" y="8955"/>
                    <a:pt x="12259" y="8950"/>
                    <a:pt x="12223" y="8950"/>
                  </a:cubicBezTo>
                  <a:cubicBezTo>
                    <a:pt x="12194" y="8950"/>
                    <a:pt x="12153" y="8953"/>
                    <a:pt x="12100" y="8953"/>
                  </a:cubicBezTo>
                  <a:cubicBezTo>
                    <a:pt x="11882" y="8953"/>
                    <a:pt x="11458" y="8904"/>
                    <a:pt x="10809" y="8407"/>
                  </a:cubicBezTo>
                  <a:cubicBezTo>
                    <a:pt x="10008" y="7806"/>
                    <a:pt x="9608" y="7139"/>
                    <a:pt x="9441" y="6505"/>
                  </a:cubicBezTo>
                  <a:cubicBezTo>
                    <a:pt x="9474" y="6005"/>
                    <a:pt x="10075" y="5838"/>
                    <a:pt x="10475" y="5672"/>
                  </a:cubicBezTo>
                  <a:cubicBezTo>
                    <a:pt x="10909" y="5505"/>
                    <a:pt x="11176" y="5271"/>
                    <a:pt x="10909" y="5004"/>
                  </a:cubicBezTo>
                  <a:cubicBezTo>
                    <a:pt x="10785" y="4865"/>
                    <a:pt x="10660" y="4812"/>
                    <a:pt x="10533" y="4812"/>
                  </a:cubicBezTo>
                  <a:cubicBezTo>
                    <a:pt x="10386" y="4812"/>
                    <a:pt x="10235" y="4882"/>
                    <a:pt x="10075" y="4971"/>
                  </a:cubicBezTo>
                  <a:cubicBezTo>
                    <a:pt x="9954" y="5032"/>
                    <a:pt x="9819" y="5051"/>
                    <a:pt x="9702" y="5051"/>
                  </a:cubicBezTo>
                  <a:cubicBezTo>
                    <a:pt x="9560" y="5051"/>
                    <a:pt x="9444" y="5023"/>
                    <a:pt x="9408" y="5004"/>
                  </a:cubicBezTo>
                  <a:lnTo>
                    <a:pt x="9408" y="3136"/>
                  </a:lnTo>
                  <a:cubicBezTo>
                    <a:pt x="9408" y="1402"/>
                    <a:pt x="8007" y="1"/>
                    <a:pt x="6272"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80" name="Google Shape;17580;p54"/>
          <p:cNvSpPr txBox="1"/>
          <p:nvPr/>
        </p:nvSpPr>
        <p:spPr>
          <a:xfrm>
            <a:off x="3075338" y="4420500"/>
            <a:ext cx="3000000" cy="183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dk1"/>
                </a:solidFill>
                <a:latin typeface="Barlow"/>
                <a:ea typeface="Barlow"/>
                <a:cs typeface="Barlow"/>
                <a:sym typeface="Barlow"/>
              </a:rPr>
              <a:t>Please keep this slide for attribution</a:t>
            </a:r>
            <a:endParaRPr>
              <a:solidFill>
                <a:schemeClr val="dk1"/>
              </a:solidFill>
              <a:latin typeface="Barlow"/>
              <a:ea typeface="Barlow"/>
              <a:cs typeface="Barlow"/>
              <a:sym typeface="Barlow"/>
            </a:endParaRPr>
          </a:p>
        </p:txBody>
      </p:sp>
      <p:sp>
        <p:nvSpPr>
          <p:cNvPr id="17581" name="Google Shape;17581;p54"/>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n" sz="1000">
                <a:solidFill>
                  <a:schemeClr val="dk2"/>
                </a:solidFill>
                <a:latin typeface="Barlow"/>
                <a:ea typeface="Barlow"/>
                <a:cs typeface="Barlow"/>
                <a:sym typeface="Barlow"/>
              </a:rPr>
              <a:t>Slidesgo </a:t>
            </a:r>
            <a:r>
              <a:rPr lang="en" sz="1000">
                <a:solidFill>
                  <a:schemeClr val="dk2"/>
                </a:solidFill>
              </a:rPr>
              <a:t>2022</a:t>
            </a:r>
            <a:endParaRPr sz="1000">
              <a:solidFill>
                <a:schemeClr val="dk2"/>
              </a:solidFill>
              <a:latin typeface="Barlow"/>
              <a:ea typeface="Barlow"/>
              <a:cs typeface="Barlow"/>
              <a:sym typeface="Barlow"/>
            </a:endParaRPr>
          </a:p>
        </p:txBody>
      </p:sp>
      <p:cxnSp>
        <p:nvCxnSpPr>
          <p:cNvPr id="17582" name="Google Shape;17582;p54"/>
          <p:cNvCxnSpPr>
            <a:stCxn id="17581"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81"/>
        <p:cNvGrpSpPr/>
        <p:nvPr/>
      </p:nvGrpSpPr>
      <p:grpSpPr>
        <a:xfrm>
          <a:off x="0" y="0"/>
          <a:ext cx="0" cy="0"/>
          <a:chOff x="0" y="0"/>
          <a:chExt cx="0" cy="0"/>
        </a:xfrm>
      </p:grpSpPr>
      <p:sp>
        <p:nvSpPr>
          <p:cNvPr id="18482" name="Google Shape;18482;p56"/>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a:t>Resources</a:t>
            </a:r>
            <a:endParaRPr/>
          </a:p>
        </p:txBody>
      </p:sp>
      <p:sp>
        <p:nvSpPr>
          <p:cNvPr id="18483" name="Google Shape;18483;p56"/>
          <p:cNvSpPr txBox="1"/>
          <p:nvPr/>
        </p:nvSpPr>
        <p:spPr>
          <a:xfrm>
            <a:off x="720100" y="1493525"/>
            <a:ext cx="7703700" cy="3110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300">
                <a:solidFill>
                  <a:schemeClr val="dk1"/>
                </a:solidFill>
                <a:latin typeface="Anaheim"/>
                <a:ea typeface="Anaheim"/>
                <a:cs typeface="Anaheim"/>
                <a:sym typeface="Anaheim"/>
              </a:rPr>
              <a:t>Did you like the resources on this template? Get them for free at our other websites</a:t>
            </a:r>
            <a:endParaRPr sz="1300">
              <a:solidFill>
                <a:schemeClr val="dk1"/>
              </a:solidFill>
              <a:latin typeface="Anaheim"/>
              <a:ea typeface="Anaheim"/>
              <a:cs typeface="Anaheim"/>
              <a:sym typeface="Anaheim"/>
            </a:endParaRPr>
          </a:p>
          <a:p>
            <a:pPr marL="0" lvl="0" indent="0" algn="l" rtl="0">
              <a:spcBef>
                <a:spcPts val="1600"/>
              </a:spcBef>
              <a:spcAft>
                <a:spcPts val="0"/>
              </a:spcAft>
              <a:buNone/>
            </a:pPr>
            <a:r>
              <a:rPr lang="en" sz="1300" b="1">
                <a:solidFill>
                  <a:schemeClr val="dk1"/>
                </a:solidFill>
                <a:latin typeface="Anaheim"/>
                <a:ea typeface="Anaheim"/>
                <a:cs typeface="Anaheim"/>
                <a:sym typeface="Anaheim"/>
              </a:rPr>
              <a:t>Vectors</a:t>
            </a:r>
            <a:endParaRPr sz="1300" b="1">
              <a:solidFill>
                <a:schemeClr val="dk1"/>
              </a:solidFill>
              <a:latin typeface="Anaheim"/>
              <a:ea typeface="Anaheim"/>
              <a:cs typeface="Anaheim"/>
              <a:sym typeface="Anaheim"/>
            </a:endParaRPr>
          </a:p>
          <a:p>
            <a:pPr marL="0" lvl="0" indent="0" algn="l" rtl="0">
              <a:spcBef>
                <a:spcPts val="0"/>
              </a:spcBef>
              <a:spcAft>
                <a:spcPts val="0"/>
              </a:spcAft>
              <a:buNone/>
            </a:pPr>
            <a:endParaRPr sz="1300">
              <a:solidFill>
                <a:schemeClr val="dk1"/>
              </a:solidFill>
              <a:latin typeface="Anaheim"/>
              <a:ea typeface="Anaheim"/>
              <a:cs typeface="Anaheim"/>
              <a:sym typeface="Anaheim"/>
            </a:endParaRPr>
          </a:p>
          <a:p>
            <a:pPr marL="457200" lvl="0" indent="-304800" algn="l" rtl="0">
              <a:spcBef>
                <a:spcPts val="0"/>
              </a:spcBef>
              <a:spcAft>
                <a:spcPts val="0"/>
              </a:spcAft>
              <a:buClr>
                <a:schemeClr val="dk1"/>
              </a:buClr>
              <a:buSzPts val="1200"/>
              <a:buFont typeface="Anaheim"/>
              <a:buChar char="●"/>
            </a:pPr>
            <a:r>
              <a:rPr lang="en" sz="1200">
                <a:solidFill>
                  <a:schemeClr val="hlink"/>
                </a:solidFill>
                <a:uFill>
                  <a:noFill/>
                </a:uFill>
                <a:latin typeface="Anaheim"/>
                <a:ea typeface="Anaheim"/>
                <a:cs typeface="Anaheim"/>
                <a:sym typeface="Anaheim"/>
                <a:hlinkClick r:id="rId3"/>
              </a:rPr>
              <a:t>Collection of cards for business presentation</a:t>
            </a:r>
            <a:endParaRPr sz="1300">
              <a:solidFill>
                <a:schemeClr val="dk1"/>
              </a:solidFill>
              <a:latin typeface="Anaheim"/>
              <a:ea typeface="Anaheim"/>
              <a:cs typeface="Anaheim"/>
              <a:sym typeface="Anaheim"/>
            </a:endParaRPr>
          </a:p>
          <a:p>
            <a:pPr marL="0" lvl="0" indent="0" algn="l" rtl="0">
              <a:spcBef>
                <a:spcPts val="0"/>
              </a:spcBef>
              <a:spcAft>
                <a:spcPts val="0"/>
              </a:spcAft>
              <a:buNone/>
            </a:pPr>
            <a:endParaRPr sz="1300" b="1">
              <a:solidFill>
                <a:schemeClr val="dk1"/>
              </a:solidFill>
              <a:latin typeface="Anaheim"/>
              <a:ea typeface="Anaheim"/>
              <a:cs typeface="Anaheim"/>
              <a:sym typeface="Anaheim"/>
            </a:endParaRPr>
          </a:p>
          <a:p>
            <a:pPr marL="0" lvl="0" indent="0" algn="l" rtl="0">
              <a:spcBef>
                <a:spcPts val="0"/>
              </a:spcBef>
              <a:spcAft>
                <a:spcPts val="0"/>
              </a:spcAft>
              <a:buNone/>
            </a:pPr>
            <a:r>
              <a:rPr lang="en" sz="1300" b="1">
                <a:solidFill>
                  <a:schemeClr val="dk1"/>
                </a:solidFill>
                <a:latin typeface="Anaheim"/>
                <a:ea typeface="Anaheim"/>
                <a:cs typeface="Anaheim"/>
                <a:sym typeface="Anaheim"/>
              </a:rPr>
              <a:t>Photos</a:t>
            </a:r>
            <a:endParaRPr sz="1300" b="1">
              <a:solidFill>
                <a:schemeClr val="dk1"/>
              </a:solidFill>
              <a:latin typeface="Anaheim"/>
              <a:ea typeface="Anaheim"/>
              <a:cs typeface="Anaheim"/>
              <a:sym typeface="Anaheim"/>
            </a:endParaRPr>
          </a:p>
          <a:p>
            <a:pPr marL="0" lvl="0" indent="0" algn="l" rtl="0">
              <a:spcBef>
                <a:spcPts val="0"/>
              </a:spcBef>
              <a:spcAft>
                <a:spcPts val="0"/>
              </a:spcAft>
              <a:buNone/>
            </a:pPr>
            <a:endParaRPr sz="1300">
              <a:solidFill>
                <a:schemeClr val="dk1"/>
              </a:solidFill>
              <a:latin typeface="Anaheim"/>
              <a:ea typeface="Anaheim"/>
              <a:cs typeface="Anaheim"/>
              <a:sym typeface="Anaheim"/>
            </a:endParaRPr>
          </a:p>
          <a:p>
            <a:pPr marL="457200" lvl="0" indent="-304800" algn="l" rtl="0">
              <a:spcBef>
                <a:spcPts val="0"/>
              </a:spcBef>
              <a:spcAft>
                <a:spcPts val="0"/>
              </a:spcAft>
              <a:buClr>
                <a:schemeClr val="dk1"/>
              </a:buClr>
              <a:buSzPts val="1200"/>
              <a:buFont typeface="Anaheim"/>
              <a:buChar char="●"/>
            </a:pPr>
            <a:r>
              <a:rPr lang="en" sz="1200">
                <a:solidFill>
                  <a:schemeClr val="hlink"/>
                </a:solidFill>
                <a:uFill>
                  <a:noFill/>
                </a:uFill>
                <a:latin typeface="Anaheim"/>
                <a:ea typeface="Anaheim"/>
                <a:cs typeface="Anaheim"/>
                <a:sym typeface="Anaheim"/>
                <a:hlinkClick r:id="rId4"/>
              </a:rPr>
              <a:t>Modern and equipped computer lab</a:t>
            </a:r>
            <a:endParaRPr sz="1300">
              <a:solidFill>
                <a:schemeClr val="dk1"/>
              </a:solidFill>
              <a:latin typeface="Anaheim"/>
              <a:ea typeface="Anaheim"/>
              <a:cs typeface="Anaheim"/>
              <a:sym typeface="Anaheim"/>
            </a:endParaRPr>
          </a:p>
          <a:p>
            <a:pPr marL="457200" lvl="0" indent="-311150" algn="l" rtl="0">
              <a:spcBef>
                <a:spcPts val="0"/>
              </a:spcBef>
              <a:spcAft>
                <a:spcPts val="0"/>
              </a:spcAft>
              <a:buClr>
                <a:schemeClr val="dk1"/>
              </a:buClr>
              <a:buSzPts val="1300"/>
              <a:buFont typeface="Anaheim"/>
              <a:buChar char="●"/>
            </a:pPr>
            <a:r>
              <a:rPr lang="en" sz="1300">
                <a:solidFill>
                  <a:schemeClr val="hlink"/>
                </a:solidFill>
                <a:uFill>
                  <a:noFill/>
                </a:uFill>
                <a:latin typeface="Anaheim"/>
                <a:ea typeface="Anaheim"/>
                <a:cs typeface="Anaheim"/>
                <a:sym typeface="Anaheim"/>
                <a:hlinkClick r:id="rId5"/>
              </a:rPr>
              <a:t>Modern and equipped computer lab</a:t>
            </a:r>
            <a:endParaRPr sz="1300">
              <a:solidFill>
                <a:schemeClr val="dk1"/>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l-GR" sz="2800" dirty="0">
                <a:latin typeface="+mj-lt"/>
              </a:rPr>
              <a:t>Σκοπός</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01</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085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l-GR" dirty="0">
                <a:latin typeface="+mj-lt"/>
              </a:rPr>
              <a:t>Σκοπός</a:t>
            </a:r>
            <a:endParaRPr dirty="0">
              <a:latin typeface="+mj-lt"/>
            </a:endParaRPr>
          </a:p>
        </p:txBody>
      </p:sp>
      <p:sp>
        <p:nvSpPr>
          <p:cNvPr id="16499" name="Google Shape;16499;p30"/>
          <p:cNvSpPr txBox="1">
            <a:spLocks noGrp="1"/>
          </p:cNvSpPr>
          <p:nvPr>
            <p:ph type="subTitle" idx="1"/>
          </p:nvPr>
        </p:nvSpPr>
        <p:spPr>
          <a:xfrm>
            <a:off x="719999" y="1569663"/>
            <a:ext cx="7927289" cy="3205112"/>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l-GR" sz="2400" dirty="0">
                <a:latin typeface="+mj-lt"/>
              </a:rPr>
              <a:t>Εμβάθυνση στον τομέα της Ανάπτυξης Ιστοσελίδων.</a:t>
            </a:r>
          </a:p>
          <a:p>
            <a:pPr marL="285750" lvl="0" indent="-285750" algn="l" rtl="0">
              <a:spcBef>
                <a:spcPts val="0"/>
              </a:spcBef>
              <a:spcAft>
                <a:spcPts val="0"/>
              </a:spcAft>
              <a:buFont typeface="Arial" panose="020B0604020202020204" pitchFamily="34" charset="0"/>
              <a:buChar char="•"/>
            </a:pPr>
            <a:endParaRPr lang="el-GR" sz="2400" dirty="0">
              <a:latin typeface="+mj-lt"/>
            </a:endParaRPr>
          </a:p>
          <a:p>
            <a:pPr marL="285750" lvl="0" indent="-285750" algn="l" rtl="0">
              <a:spcBef>
                <a:spcPts val="0"/>
              </a:spcBef>
              <a:spcAft>
                <a:spcPts val="0"/>
              </a:spcAft>
              <a:buFont typeface="Arial" panose="020B0604020202020204" pitchFamily="34" charset="0"/>
              <a:buChar char="•"/>
            </a:pPr>
            <a:r>
              <a:rPr lang="el-GR" sz="2400" dirty="0">
                <a:latin typeface="+mj-lt"/>
              </a:rPr>
              <a:t>Δημιουργία μίας λειτουργικής </a:t>
            </a:r>
            <a:r>
              <a:rPr lang="en-US" sz="2400" dirty="0">
                <a:latin typeface="+mj-lt"/>
              </a:rPr>
              <a:t>web </a:t>
            </a:r>
            <a:r>
              <a:rPr lang="el-GR" sz="2400" dirty="0">
                <a:latin typeface="+mj-lt"/>
              </a:rPr>
              <a:t>εφαρμογής καταλυμάτων. </a:t>
            </a:r>
          </a:p>
          <a:p>
            <a:pPr marL="285750" lvl="0" indent="-285750" algn="l" rtl="0">
              <a:spcBef>
                <a:spcPts val="0"/>
              </a:spcBef>
              <a:spcAft>
                <a:spcPts val="0"/>
              </a:spcAft>
              <a:buFont typeface="Arial" panose="020B0604020202020204" pitchFamily="34" charset="0"/>
              <a:buChar char="•"/>
            </a:pPr>
            <a:endParaRPr lang="el-GR" sz="2400" dirty="0">
              <a:latin typeface="+mj-lt"/>
            </a:endParaRPr>
          </a:p>
          <a:p>
            <a:pPr marL="342900" lvl="0" indent="-342900" algn="l" rtl="0">
              <a:spcBef>
                <a:spcPts val="0"/>
              </a:spcBef>
              <a:spcAft>
                <a:spcPts val="0"/>
              </a:spcAft>
              <a:buFont typeface="Arial" panose="020B0604020202020204" pitchFamily="34" charset="0"/>
              <a:buChar char="•"/>
            </a:pPr>
            <a:r>
              <a:rPr lang="el-GR" sz="2400" dirty="0">
                <a:latin typeface="+mj-lt"/>
              </a:rPr>
              <a:t>Εξοικείωση με μοντέρνα </a:t>
            </a:r>
            <a:r>
              <a:rPr lang="en-US" sz="2400" dirty="0">
                <a:latin typeface="+mj-lt"/>
              </a:rPr>
              <a:t>frameworks</a:t>
            </a:r>
            <a:r>
              <a:rPr lang="el-GR" sz="2400" dirty="0">
                <a:latin typeface="+mj-lt"/>
              </a:rPr>
              <a:t> στο </a:t>
            </a:r>
            <a:r>
              <a:rPr lang="en-US" sz="2400" dirty="0">
                <a:latin typeface="+mj-lt"/>
              </a:rPr>
              <a:t>Front-end </a:t>
            </a:r>
            <a:r>
              <a:rPr lang="el-GR" sz="2400" dirty="0">
                <a:latin typeface="+mj-lt"/>
              </a:rPr>
              <a:t>και </a:t>
            </a:r>
            <a:r>
              <a:rPr lang="en-US" sz="2400" dirty="0">
                <a:latin typeface="+mj-lt"/>
              </a:rPr>
              <a:t>Back-end.</a:t>
            </a:r>
            <a:endParaRPr lang="el-GR" sz="2400" dirty="0">
              <a:latin typeface="+mj-lt"/>
            </a:endParaRPr>
          </a:p>
          <a:p>
            <a:pPr marL="342900" lvl="0" indent="-342900" algn="l" rtl="0">
              <a:spcBef>
                <a:spcPts val="0"/>
              </a:spcBef>
              <a:spcAft>
                <a:spcPts val="0"/>
              </a:spcAft>
              <a:buFont typeface="Arial" panose="020B0604020202020204" pitchFamily="34" charset="0"/>
              <a:buChar char="•"/>
            </a:pPr>
            <a:endParaRPr lang="el-GR"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endParaRPr lang="el-GR" sz="20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63"/>
        <p:cNvGrpSpPr/>
        <p:nvPr/>
      </p:nvGrpSpPr>
      <p:grpSpPr>
        <a:xfrm>
          <a:off x="0" y="0"/>
          <a:ext cx="0" cy="0"/>
          <a:chOff x="0" y="0"/>
          <a:chExt cx="0" cy="0"/>
        </a:xfrm>
      </p:grpSpPr>
      <p:sp>
        <p:nvSpPr>
          <p:cNvPr id="17164" name="Google Shape;17164;p35"/>
          <p:cNvSpPr txBox="1">
            <a:spLocks noGrp="1"/>
          </p:cNvSpPr>
          <p:nvPr>
            <p:ph type="title" idx="6"/>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 dirty="0"/>
              <a:t>Study objectives</a:t>
            </a:r>
            <a:endParaRPr dirty="0"/>
          </a:p>
        </p:txBody>
      </p:sp>
      <p:sp>
        <p:nvSpPr>
          <p:cNvPr id="17165" name="Google Shape;17165;p35"/>
          <p:cNvSpPr txBox="1">
            <a:spLocks noGrp="1"/>
          </p:cNvSpPr>
          <p:nvPr>
            <p:ph type="title"/>
          </p:nvPr>
        </p:nvSpPr>
        <p:spPr>
          <a:xfrm>
            <a:off x="7200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b="1" dirty="0">
                <a:latin typeface="+mj-lt"/>
              </a:rPr>
              <a:t>Laravel</a:t>
            </a:r>
            <a:endParaRPr b="1" dirty="0">
              <a:latin typeface="+mj-lt"/>
            </a:endParaRPr>
          </a:p>
        </p:txBody>
      </p:sp>
      <p:sp>
        <p:nvSpPr>
          <p:cNvPr id="17166" name="Google Shape;17166;p35"/>
          <p:cNvSpPr txBox="1">
            <a:spLocks noGrp="1"/>
          </p:cNvSpPr>
          <p:nvPr>
            <p:ph type="subTitle" idx="1"/>
          </p:nvPr>
        </p:nvSpPr>
        <p:spPr>
          <a:xfrm>
            <a:off x="7200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Back-end framework </a:t>
            </a:r>
            <a:r>
              <a:rPr lang="el-GR" dirty="0"/>
              <a:t>για επεξεργασία δεδομένων στην βάση δεδομένων.</a:t>
            </a:r>
            <a:endParaRPr dirty="0"/>
          </a:p>
        </p:txBody>
      </p:sp>
      <p:sp>
        <p:nvSpPr>
          <p:cNvPr id="17167" name="Google Shape;17167;p35"/>
          <p:cNvSpPr txBox="1">
            <a:spLocks noGrp="1"/>
          </p:cNvSpPr>
          <p:nvPr>
            <p:ph type="title" idx="2"/>
          </p:nvPr>
        </p:nvSpPr>
        <p:spPr>
          <a:xfrm>
            <a:off x="34038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b="1" dirty="0">
                <a:latin typeface="+mj-lt"/>
              </a:rPr>
              <a:t>Vue.js</a:t>
            </a:r>
            <a:endParaRPr b="1" dirty="0">
              <a:latin typeface="+mj-lt"/>
            </a:endParaRPr>
          </a:p>
        </p:txBody>
      </p:sp>
      <p:sp>
        <p:nvSpPr>
          <p:cNvPr id="17168" name="Google Shape;17168;p35"/>
          <p:cNvSpPr txBox="1">
            <a:spLocks noGrp="1"/>
          </p:cNvSpPr>
          <p:nvPr>
            <p:ph type="subTitle" idx="3"/>
          </p:nvPr>
        </p:nvSpPr>
        <p:spPr>
          <a:xfrm>
            <a:off x="34038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Front-end framework </a:t>
            </a:r>
            <a:r>
              <a:rPr lang="el-GR" dirty="0"/>
              <a:t>για την δημιουργία δυναμικών ιστοσελίδων.</a:t>
            </a:r>
            <a:endParaRPr dirty="0"/>
          </a:p>
        </p:txBody>
      </p:sp>
      <p:sp>
        <p:nvSpPr>
          <p:cNvPr id="17169" name="Google Shape;17169;p35"/>
          <p:cNvSpPr txBox="1">
            <a:spLocks noGrp="1"/>
          </p:cNvSpPr>
          <p:nvPr>
            <p:ph type="title" idx="4"/>
          </p:nvPr>
        </p:nvSpPr>
        <p:spPr>
          <a:xfrm>
            <a:off x="6087600" y="2571738"/>
            <a:ext cx="2336400" cy="4572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b="1" dirty="0">
                <a:latin typeface="+mj-lt"/>
              </a:rPr>
              <a:t>MySQL</a:t>
            </a:r>
            <a:endParaRPr b="1" dirty="0">
              <a:latin typeface="+mj-lt"/>
            </a:endParaRPr>
          </a:p>
        </p:txBody>
      </p:sp>
      <p:sp>
        <p:nvSpPr>
          <p:cNvPr id="17170" name="Google Shape;17170;p35"/>
          <p:cNvSpPr txBox="1">
            <a:spLocks noGrp="1"/>
          </p:cNvSpPr>
          <p:nvPr>
            <p:ph type="subTitle" idx="5"/>
          </p:nvPr>
        </p:nvSpPr>
        <p:spPr>
          <a:xfrm>
            <a:off x="6087600" y="3028938"/>
            <a:ext cx="2336400" cy="640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l-GR" dirty="0"/>
              <a:t>Βάση δεδομένων για καταχώρηση των καταλυμάτων.</a:t>
            </a:r>
            <a:endParaRPr dirty="0"/>
          </a:p>
        </p:txBody>
      </p:sp>
      <p:pic>
        <p:nvPicPr>
          <p:cNvPr id="3" name="Εικόνα 2">
            <a:extLst>
              <a:ext uri="{FF2B5EF4-FFF2-40B4-BE49-F238E27FC236}">
                <a16:creationId xmlns:a16="http://schemas.microsoft.com/office/drawing/2014/main" id="{BE7450B8-69B1-7250-98FF-5E3938BAE5EA}"/>
              </a:ext>
            </a:extLst>
          </p:cNvPr>
          <p:cNvPicPr>
            <a:picLocks noChangeAspect="1"/>
          </p:cNvPicPr>
          <p:nvPr/>
        </p:nvPicPr>
        <p:blipFill>
          <a:blip r:embed="rId3"/>
          <a:stretch>
            <a:fillRect/>
          </a:stretch>
        </p:blipFill>
        <p:spPr>
          <a:xfrm>
            <a:off x="1356513" y="1661297"/>
            <a:ext cx="1305610" cy="948268"/>
          </a:xfrm>
          <a:prstGeom prst="rect">
            <a:avLst/>
          </a:prstGeom>
        </p:spPr>
      </p:pic>
      <p:pic>
        <p:nvPicPr>
          <p:cNvPr id="9" name="Εικόνα 8">
            <a:extLst>
              <a:ext uri="{FF2B5EF4-FFF2-40B4-BE49-F238E27FC236}">
                <a16:creationId xmlns:a16="http://schemas.microsoft.com/office/drawing/2014/main" id="{9AD5AFC0-DF9F-FA2B-863B-95044D84930A}"/>
              </a:ext>
            </a:extLst>
          </p:cNvPr>
          <p:cNvPicPr>
            <a:picLocks noChangeAspect="1"/>
          </p:cNvPicPr>
          <p:nvPr/>
        </p:nvPicPr>
        <p:blipFill>
          <a:blip r:embed="rId4"/>
          <a:stretch>
            <a:fillRect/>
          </a:stretch>
        </p:blipFill>
        <p:spPr>
          <a:xfrm>
            <a:off x="3619500" y="1508282"/>
            <a:ext cx="1905000" cy="1101283"/>
          </a:xfrm>
          <a:prstGeom prst="rect">
            <a:avLst/>
          </a:prstGeom>
        </p:spPr>
      </p:pic>
      <p:pic>
        <p:nvPicPr>
          <p:cNvPr id="11" name="Εικόνα 10">
            <a:extLst>
              <a:ext uri="{FF2B5EF4-FFF2-40B4-BE49-F238E27FC236}">
                <a16:creationId xmlns:a16="http://schemas.microsoft.com/office/drawing/2014/main" id="{2EBA2D08-CE41-E52E-D491-44EC34073B71}"/>
              </a:ext>
            </a:extLst>
          </p:cNvPr>
          <p:cNvPicPr>
            <a:picLocks noChangeAspect="1"/>
          </p:cNvPicPr>
          <p:nvPr/>
        </p:nvPicPr>
        <p:blipFill>
          <a:blip r:embed="rId5"/>
          <a:stretch>
            <a:fillRect/>
          </a:stretch>
        </p:blipFill>
        <p:spPr>
          <a:xfrm>
            <a:off x="6443000" y="1561673"/>
            <a:ext cx="1625600" cy="1010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sz="2800" dirty="0">
                <a:latin typeface="+mj-lt"/>
              </a:rPr>
              <a:t>Laravel</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02</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14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Laravel</a:t>
            </a:r>
            <a:endParaRPr dirty="0">
              <a:latin typeface="+mj-lt"/>
            </a:endParaRPr>
          </a:p>
        </p:txBody>
      </p:sp>
      <p:sp>
        <p:nvSpPr>
          <p:cNvPr id="16499" name="Google Shape;16499;p30"/>
          <p:cNvSpPr txBox="1">
            <a:spLocks noGrp="1"/>
          </p:cNvSpPr>
          <p:nvPr>
            <p:ph type="subTitle" idx="1"/>
          </p:nvPr>
        </p:nvSpPr>
        <p:spPr>
          <a:xfrm>
            <a:off x="719999" y="1569663"/>
            <a:ext cx="7870845" cy="3205112"/>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r>
              <a:rPr lang="el-GR" sz="2000" dirty="0">
                <a:latin typeface="+mj-lt"/>
              </a:rPr>
              <a:t>Είναι ένα </a:t>
            </a:r>
            <a:r>
              <a:rPr lang="en-US" sz="2000" dirty="0">
                <a:latin typeface="+mj-lt"/>
              </a:rPr>
              <a:t>framework </a:t>
            </a:r>
            <a:r>
              <a:rPr lang="el-GR" sz="2000" dirty="0">
                <a:latin typeface="+mj-lt"/>
              </a:rPr>
              <a:t>ανοιχτού κώδικα βασισμένο στην </a:t>
            </a:r>
            <a:r>
              <a:rPr lang="en-US" sz="2000" dirty="0">
                <a:latin typeface="+mj-lt"/>
              </a:rPr>
              <a:t>PHP.</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Δημιουργήθηκε το 2011 από τον </a:t>
            </a:r>
            <a:r>
              <a:rPr lang="en-US" sz="2000" dirty="0">
                <a:latin typeface="+mj-lt"/>
              </a:rPr>
              <a:t>Taylor </a:t>
            </a:r>
            <a:r>
              <a:rPr lang="en-US" sz="2000" dirty="0" err="1">
                <a:latin typeface="+mj-lt"/>
              </a:rPr>
              <a:t>Otwell</a:t>
            </a:r>
            <a:r>
              <a:rPr lang="el-GR" sz="2000" dirty="0">
                <a:latin typeface="+mj-lt"/>
              </a:rPr>
              <a:t> και σήμερα είναι το ποιο γνωστό </a:t>
            </a:r>
            <a:r>
              <a:rPr lang="en-US" sz="2000" dirty="0">
                <a:latin typeface="+mj-lt"/>
              </a:rPr>
              <a:t>Back-end framework.</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Βασίζεται σε </a:t>
            </a:r>
            <a:r>
              <a:rPr lang="en-US" sz="2000" dirty="0">
                <a:latin typeface="+mj-lt"/>
              </a:rPr>
              <a:t>MVC (Model-View-Controller) </a:t>
            </a:r>
            <a:r>
              <a:rPr lang="el-GR" sz="2000" dirty="0">
                <a:latin typeface="+mj-lt"/>
              </a:rPr>
              <a:t>αρχιτεκτονική και έχει αρκετά κοινά στοιχεία με το </a:t>
            </a:r>
            <a:r>
              <a:rPr lang="en-US" sz="2000" dirty="0">
                <a:latin typeface="+mj-lt"/>
              </a:rPr>
              <a:t>Symfony.</a:t>
            </a:r>
          </a:p>
          <a:p>
            <a:pPr marL="342900" lvl="0" indent="-342900" algn="l" rtl="0">
              <a:spcBef>
                <a:spcPts val="0"/>
              </a:spcBef>
              <a:spcAft>
                <a:spcPts val="0"/>
              </a:spcAft>
              <a:buFont typeface="Arial" panose="020B0604020202020204" pitchFamily="34" charset="0"/>
              <a:buChar char="•"/>
            </a:pPr>
            <a:endParaRPr lang="en-US" sz="2000" dirty="0">
              <a:latin typeface="+mj-lt"/>
            </a:endParaRPr>
          </a:p>
          <a:p>
            <a:pPr marL="342900" lvl="0" indent="-342900" algn="l" rtl="0">
              <a:spcBef>
                <a:spcPts val="0"/>
              </a:spcBef>
              <a:spcAft>
                <a:spcPts val="0"/>
              </a:spcAft>
              <a:buFont typeface="Arial" panose="020B0604020202020204" pitchFamily="34" charset="0"/>
              <a:buChar char="•"/>
            </a:pPr>
            <a:r>
              <a:rPr lang="el-GR" sz="2000" dirty="0">
                <a:latin typeface="+mj-lt"/>
              </a:rPr>
              <a:t>Περιέχει ένα μεγάλο αριθμό βοηθητικών πακέτων για την δημιουργία </a:t>
            </a:r>
            <a:r>
              <a:rPr lang="en-US" sz="2000" dirty="0">
                <a:latin typeface="+mj-lt"/>
              </a:rPr>
              <a:t>web </a:t>
            </a:r>
            <a:r>
              <a:rPr lang="el-GR" sz="2000" dirty="0">
                <a:latin typeface="+mj-lt"/>
              </a:rPr>
              <a:t>εφαρμογών.</a:t>
            </a:r>
            <a:endParaRPr lang="en-US" sz="2000" dirty="0">
              <a:latin typeface="+mj-lt"/>
            </a:endParaRPr>
          </a:p>
        </p:txBody>
      </p:sp>
    </p:spTree>
    <p:extLst>
      <p:ext uri="{BB962C8B-B14F-4D97-AF65-F5344CB8AC3E}">
        <p14:creationId xmlns:p14="http://schemas.microsoft.com/office/powerpoint/2010/main" val="130863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95"/>
        <p:cNvGrpSpPr/>
        <p:nvPr/>
      </p:nvGrpSpPr>
      <p:grpSpPr>
        <a:xfrm>
          <a:off x="0" y="0"/>
          <a:ext cx="0" cy="0"/>
          <a:chOff x="0" y="0"/>
          <a:chExt cx="0" cy="0"/>
        </a:xfrm>
      </p:grpSpPr>
      <p:sp>
        <p:nvSpPr>
          <p:cNvPr id="16498" name="Google Shape;16498;p30"/>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dirty="0">
                <a:latin typeface="+mj-lt"/>
              </a:rPr>
              <a:t>Laravel</a:t>
            </a:r>
            <a:endParaRPr dirty="0">
              <a:latin typeface="+mj-lt"/>
            </a:endParaRPr>
          </a:p>
        </p:txBody>
      </p:sp>
      <p:pic>
        <p:nvPicPr>
          <p:cNvPr id="3" name="Εικόνα 2">
            <a:extLst>
              <a:ext uri="{FF2B5EF4-FFF2-40B4-BE49-F238E27FC236}">
                <a16:creationId xmlns:a16="http://schemas.microsoft.com/office/drawing/2014/main" id="{F446BB5F-B8C9-C864-F729-877C47A3F2FB}"/>
              </a:ext>
            </a:extLst>
          </p:cNvPr>
          <p:cNvPicPr>
            <a:picLocks noChangeAspect="1"/>
          </p:cNvPicPr>
          <p:nvPr/>
        </p:nvPicPr>
        <p:blipFill>
          <a:blip r:embed="rId3"/>
          <a:stretch>
            <a:fillRect/>
          </a:stretch>
        </p:blipFill>
        <p:spPr>
          <a:xfrm>
            <a:off x="171525" y="1095022"/>
            <a:ext cx="8800949" cy="2370667"/>
          </a:xfrm>
          <a:prstGeom prst="rect">
            <a:avLst/>
          </a:prstGeom>
        </p:spPr>
      </p:pic>
      <p:sp>
        <p:nvSpPr>
          <p:cNvPr id="4" name="Google Shape;16499;p30">
            <a:extLst>
              <a:ext uri="{FF2B5EF4-FFF2-40B4-BE49-F238E27FC236}">
                <a16:creationId xmlns:a16="http://schemas.microsoft.com/office/drawing/2014/main" id="{61E707B2-6B40-33CE-8298-2EEAB7A3F874}"/>
              </a:ext>
            </a:extLst>
          </p:cNvPr>
          <p:cNvSpPr txBox="1">
            <a:spLocks/>
          </p:cNvSpPr>
          <p:nvPr/>
        </p:nvSpPr>
        <p:spPr>
          <a:xfrm>
            <a:off x="1273156" y="3615987"/>
            <a:ext cx="5082488" cy="2673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160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l-GR" sz="1200" dirty="0">
                <a:latin typeface="+mj-lt"/>
              </a:rPr>
              <a:t>Διάγραμμα των ποιο γνωστών </a:t>
            </a:r>
            <a:r>
              <a:rPr lang="en-US" sz="1200" dirty="0">
                <a:latin typeface="+mj-lt"/>
              </a:rPr>
              <a:t>framework </a:t>
            </a:r>
            <a:r>
              <a:rPr lang="el-GR" sz="1200" dirty="0">
                <a:latin typeface="+mj-lt"/>
              </a:rPr>
              <a:t>με βάση τα αστέρια στο </a:t>
            </a:r>
            <a:r>
              <a:rPr lang="en-US" sz="1200" dirty="0" err="1">
                <a:latin typeface="+mj-lt"/>
              </a:rPr>
              <a:t>Github</a:t>
            </a:r>
            <a:endParaRPr lang="en-US" sz="1200" dirty="0">
              <a:latin typeface="+mj-lt"/>
            </a:endParaRPr>
          </a:p>
        </p:txBody>
      </p:sp>
    </p:spTree>
    <p:extLst>
      <p:ext uri="{BB962C8B-B14F-4D97-AF65-F5344CB8AC3E}">
        <p14:creationId xmlns:p14="http://schemas.microsoft.com/office/powerpoint/2010/main" val="246573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12"/>
        <p:cNvGrpSpPr/>
        <p:nvPr/>
      </p:nvGrpSpPr>
      <p:grpSpPr>
        <a:xfrm>
          <a:off x="0" y="0"/>
          <a:ext cx="0" cy="0"/>
          <a:chOff x="0" y="0"/>
          <a:chExt cx="0" cy="0"/>
        </a:xfrm>
      </p:grpSpPr>
      <p:sp>
        <p:nvSpPr>
          <p:cNvPr id="16513" name="Google Shape;16513;p3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3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3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3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3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3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3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3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3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3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3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3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3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3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3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3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3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3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3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3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3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3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32"/>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32"/>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32"/>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32"/>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32"/>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32"/>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32"/>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32"/>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32"/>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32"/>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32"/>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32"/>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32"/>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32"/>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32"/>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32"/>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32"/>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32"/>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32"/>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32"/>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32"/>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32"/>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32"/>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32"/>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32"/>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32"/>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32"/>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32"/>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32"/>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32"/>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32"/>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32"/>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32"/>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32"/>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32"/>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32"/>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32"/>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32"/>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32"/>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32"/>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32"/>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32"/>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32"/>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32"/>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3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3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3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3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3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3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3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3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3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3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3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3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3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3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3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3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3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3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3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3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3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3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3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3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3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3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3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3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32"/>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32"/>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32"/>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32"/>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32"/>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32"/>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32"/>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32"/>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32"/>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32"/>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32"/>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32"/>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32"/>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32"/>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32"/>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32"/>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32"/>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32"/>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32"/>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32"/>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32"/>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32"/>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32"/>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32"/>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32"/>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32"/>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32"/>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32"/>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32"/>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32"/>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32"/>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32"/>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32"/>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32"/>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32"/>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32"/>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32"/>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32"/>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32"/>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32"/>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32"/>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32"/>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32"/>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32"/>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3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3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3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3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3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3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3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3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3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3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3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3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3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3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3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3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3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3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3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3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3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3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3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3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3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3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3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3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32"/>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32"/>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32"/>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32"/>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32"/>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32"/>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32"/>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32"/>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32"/>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32"/>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32"/>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32"/>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32"/>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32"/>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32"/>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32"/>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32"/>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32"/>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32"/>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32"/>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32"/>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32"/>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32"/>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32"/>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32"/>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32"/>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32"/>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32"/>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32"/>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32"/>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32"/>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32"/>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32"/>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32"/>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32"/>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32"/>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32"/>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32"/>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32"/>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32"/>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32"/>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32"/>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32"/>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32"/>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3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3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3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3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3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3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3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3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3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3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3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3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3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3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3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3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3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3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3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3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3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3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3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3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3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3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3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3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32"/>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2" name="Google Shape;16752;p32"/>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3" name="Google Shape;16753;p32"/>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32"/>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5" name="Google Shape;16755;p32"/>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6" name="Google Shape;16756;p32"/>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32"/>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32"/>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32"/>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0" name="Google Shape;16760;p32"/>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1" name="Google Shape;16761;p32"/>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32"/>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3" name="Google Shape;16763;p32"/>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4" name="Google Shape;16764;p32"/>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5" name="Google Shape;16765;p32"/>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6" name="Google Shape;16766;p32"/>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7" name="Google Shape;16767;p32"/>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8" name="Google Shape;16768;p32"/>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9" name="Google Shape;16769;p32"/>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0" name="Google Shape;16770;p32"/>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1" name="Google Shape;16771;p32"/>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2" name="Google Shape;16772;p32"/>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3" name="Google Shape;16773;p32"/>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4" name="Google Shape;16774;p32"/>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5" name="Google Shape;16775;p32"/>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32"/>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32"/>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32"/>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32"/>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32"/>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32"/>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32"/>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32"/>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32"/>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32"/>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32"/>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32"/>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32"/>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32"/>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32"/>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32"/>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32"/>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32"/>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32"/>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3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3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3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3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3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3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3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3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3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3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3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3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3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3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3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3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3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3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3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3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3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3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3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3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3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3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3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3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32"/>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32"/>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32"/>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32"/>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32"/>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32"/>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32"/>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32"/>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32"/>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32"/>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32"/>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32"/>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32"/>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32"/>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32"/>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32"/>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32"/>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32"/>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32"/>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32"/>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32"/>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32"/>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32"/>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32"/>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32"/>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32"/>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32"/>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32"/>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32"/>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32"/>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32"/>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32"/>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32"/>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32"/>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32"/>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32"/>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32"/>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32"/>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32"/>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32"/>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32"/>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32"/>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32"/>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32"/>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3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3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3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3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3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3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3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3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3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3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3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3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3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3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3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3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3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3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3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3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3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3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3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3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3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3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3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3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32"/>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32"/>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32"/>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32"/>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32"/>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32"/>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32"/>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32"/>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32"/>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32"/>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32"/>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32"/>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32"/>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32"/>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32"/>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32"/>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32"/>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32"/>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32"/>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32"/>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32"/>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32"/>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32"/>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32"/>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32"/>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32"/>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32"/>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32"/>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32"/>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32"/>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32"/>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32"/>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32"/>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32"/>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32"/>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32"/>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32"/>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32"/>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32"/>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32"/>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32"/>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32"/>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32"/>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32"/>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3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3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3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3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3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3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3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3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3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3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3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3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3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3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3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3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3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3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3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3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3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3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3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3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3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3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3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3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32"/>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32"/>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32"/>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32"/>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32"/>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32"/>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32"/>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32"/>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32"/>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32"/>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32"/>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32"/>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32"/>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32"/>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32"/>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32"/>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32"/>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32"/>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32"/>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32"/>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32"/>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32"/>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32"/>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32"/>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32"/>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32"/>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32"/>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32"/>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32"/>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32"/>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32"/>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32"/>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32"/>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32"/>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32"/>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32"/>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32"/>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32"/>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32"/>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32"/>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32"/>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32"/>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32"/>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32"/>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3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3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3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3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3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3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3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3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3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3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3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3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3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3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3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3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3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3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3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3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3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3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3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3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3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3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3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3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32"/>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32"/>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32"/>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32"/>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32"/>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32"/>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32"/>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32"/>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32"/>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32"/>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32"/>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32"/>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32"/>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32"/>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32"/>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32"/>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32"/>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32"/>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32"/>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32"/>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32"/>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32"/>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32"/>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32"/>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32"/>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32"/>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32"/>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32"/>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32"/>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32"/>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32"/>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32"/>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32"/>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32"/>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32"/>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32"/>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32"/>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32"/>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32"/>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32"/>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32"/>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32"/>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32"/>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32"/>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3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3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3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3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3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3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32"/>
          <p:cNvSpPr txBox="1">
            <a:spLocks noGrp="1"/>
          </p:cNvSpPr>
          <p:nvPr>
            <p:ph type="subTitle" idx="4294967295"/>
          </p:nvPr>
        </p:nvSpPr>
        <p:spPr>
          <a:xfrm>
            <a:off x="7879100" y="153125"/>
            <a:ext cx="951000" cy="183000"/>
          </a:xfrm>
          <a:prstGeom prst="rect">
            <a:avLst/>
          </a:prstGeom>
          <a:noFill/>
        </p:spPr>
        <p:txBody>
          <a:bodyPr spcFirstLastPara="1" wrap="square" lIns="0" tIns="0" rIns="0" bIns="0" anchor="t" anchorCtr="0">
            <a:noAutofit/>
          </a:bodyPr>
          <a:lstStyle/>
          <a:p>
            <a:pPr marL="0" lvl="0" indent="0" algn="r" rtl="0">
              <a:spcBef>
                <a:spcPts val="0"/>
              </a:spcBef>
              <a:spcAft>
                <a:spcPts val="1600"/>
              </a:spcAft>
              <a:buNone/>
            </a:pPr>
            <a:r>
              <a:rPr lang="el-GR" sz="1000" dirty="0">
                <a:solidFill>
                  <a:schemeClr val="dk2"/>
                </a:solidFill>
                <a:latin typeface="Barlow"/>
                <a:ea typeface="Barlow"/>
                <a:cs typeface="Barlow"/>
                <a:sym typeface="Barlow"/>
              </a:rPr>
              <a:t>Λάρισα 2022</a:t>
            </a:r>
          </a:p>
          <a:p>
            <a:pPr marL="0" lvl="0" indent="0" algn="r" rtl="0">
              <a:spcBef>
                <a:spcPts val="0"/>
              </a:spcBef>
              <a:spcAft>
                <a:spcPts val="1600"/>
              </a:spcAft>
              <a:buNone/>
            </a:pPr>
            <a:endParaRPr sz="1000" dirty="0">
              <a:solidFill>
                <a:schemeClr val="dk2"/>
              </a:solidFill>
              <a:latin typeface="Barlow"/>
              <a:ea typeface="Barlow"/>
              <a:cs typeface="Barlow"/>
              <a:sym typeface="Barlow"/>
            </a:endParaRPr>
          </a:p>
        </p:txBody>
      </p:sp>
      <p:cxnSp>
        <p:nvCxnSpPr>
          <p:cNvPr id="17090" name="Google Shape;17090;p32"/>
          <p:cNvCxnSpPr>
            <a:stCxn id="17089" idx="1"/>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sp>
        <p:nvSpPr>
          <p:cNvPr id="17091" name="Google Shape;17091;p32"/>
          <p:cNvSpPr txBox="1">
            <a:spLocks noGrp="1"/>
          </p:cNvSpPr>
          <p:nvPr>
            <p:ph type="title"/>
          </p:nvPr>
        </p:nvSpPr>
        <p:spPr>
          <a:xfrm>
            <a:off x="777200" y="2403712"/>
            <a:ext cx="7589400" cy="889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sz="2800" dirty="0">
                <a:latin typeface="+mj-lt"/>
              </a:rPr>
              <a:t>Vue.js</a:t>
            </a:r>
            <a:endParaRPr dirty="0">
              <a:latin typeface="+mj-lt"/>
            </a:endParaRPr>
          </a:p>
        </p:txBody>
      </p:sp>
      <p:sp>
        <p:nvSpPr>
          <p:cNvPr id="17093" name="Google Shape;17093;p32"/>
          <p:cNvSpPr txBox="1">
            <a:spLocks noGrp="1"/>
          </p:cNvSpPr>
          <p:nvPr>
            <p:ph type="title" idx="2"/>
          </p:nvPr>
        </p:nvSpPr>
        <p:spPr>
          <a:xfrm>
            <a:off x="3748993" y="1245477"/>
            <a:ext cx="1645800" cy="10974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t>03</a:t>
            </a:r>
            <a:endParaRPr dirty="0"/>
          </a:p>
        </p:txBody>
      </p:sp>
      <p:grpSp>
        <p:nvGrpSpPr>
          <p:cNvPr id="17094" name="Google Shape;17094;p32"/>
          <p:cNvGrpSpPr/>
          <p:nvPr/>
        </p:nvGrpSpPr>
        <p:grpSpPr>
          <a:xfrm>
            <a:off x="8320098" y="4866112"/>
            <a:ext cx="510133" cy="78484"/>
            <a:chOff x="3521300" y="154525"/>
            <a:chExt cx="1256175" cy="193500"/>
          </a:xfrm>
        </p:grpSpPr>
        <p:sp>
          <p:nvSpPr>
            <p:cNvPr id="17095" name="Google Shape;17095;p3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3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3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3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381164"/>
      </p:ext>
    </p:extLst>
  </p:cSld>
  <p:clrMapOvr>
    <a:masterClrMapping/>
  </p:clrMapOvr>
</p:sld>
</file>

<file path=ppt/theme/theme1.xml><?xml version="1.0" encoding="utf-8"?>
<a:theme xmlns:a="http://schemas.openxmlformats.org/drawingml/2006/main" name="Basic Customizable PhD Dissertation by Slidesgo">
  <a:themeElements>
    <a:clrScheme name="Simple Light">
      <a:dk1>
        <a:srgbClr val="545457"/>
      </a:dk1>
      <a:lt1>
        <a:srgbClr val="F2EADD"/>
      </a:lt1>
      <a:dk2>
        <a:srgbClr val="FF706B"/>
      </a:dk2>
      <a:lt2>
        <a:srgbClr val="BBD3C7"/>
      </a:lt2>
      <a:accent1>
        <a:srgbClr val="FFFFFF"/>
      </a:accent1>
      <a:accent2>
        <a:srgbClr val="FFFFFF"/>
      </a:accent2>
      <a:accent3>
        <a:srgbClr val="FFFFFF"/>
      </a:accent3>
      <a:accent4>
        <a:srgbClr val="FFFFFF"/>
      </a:accent4>
      <a:accent5>
        <a:srgbClr val="FFFFFF"/>
      </a:accent5>
      <a:accent6>
        <a:srgbClr val="FFFFFF"/>
      </a:accent6>
      <a:hlink>
        <a:srgbClr val="5454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1002</Words>
  <Application>Microsoft Office PowerPoint</Application>
  <PresentationFormat>Προβολή στην οθόνη (16:9)</PresentationFormat>
  <Paragraphs>168</Paragraphs>
  <Slides>24</Slides>
  <Notes>24</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Anaheim</vt:lpstr>
      <vt:lpstr>Arial</vt:lpstr>
      <vt:lpstr>Archivo Black</vt:lpstr>
      <vt:lpstr>Barlow</vt:lpstr>
      <vt:lpstr>Basic Customizable PhD Dissertation by Slidesgo</vt:lpstr>
      <vt:lpstr>Ανάπτυξη Πλατφόρμας καταχώρησης, εύρεσης και ενοικίασης καταλυμάτων </vt:lpstr>
      <vt:lpstr>Περιεχόμενα</vt:lpstr>
      <vt:lpstr>Σκοπός</vt:lpstr>
      <vt:lpstr>Σκοπός</vt:lpstr>
      <vt:lpstr>Study objectives</vt:lpstr>
      <vt:lpstr>Laravel</vt:lpstr>
      <vt:lpstr>Laravel</vt:lpstr>
      <vt:lpstr>Laravel</vt:lpstr>
      <vt:lpstr>Vue.js</vt:lpstr>
      <vt:lpstr>Vue.js</vt:lpstr>
      <vt:lpstr>Vue.js Διάγραμμα</vt:lpstr>
      <vt:lpstr>Λειτουργίες</vt:lpstr>
      <vt:lpstr>Βασικές Λειτουργίες</vt:lpstr>
      <vt:lpstr>Διάγραμμα Λειτουργίας-Χρήσης</vt:lpstr>
      <vt:lpstr>Έλεγχος </vt:lpstr>
      <vt:lpstr>Ανάλυση</vt:lpstr>
      <vt:lpstr>Ανάλυση</vt:lpstr>
      <vt:lpstr>Analysis &amp; development</vt:lpstr>
      <vt:lpstr>Analysis of the results</vt:lpstr>
      <vt:lpstr>Discussion</vt:lpstr>
      <vt:lpstr>Conclusions</vt:lpstr>
      <vt:lpstr>Bibliographical references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Ανάπτυξη Πλατφόρμας καταχώρησης, εύρεσης και ενοικίασης καταλυμάτων </dc:title>
  <cp:lastModifiedBy>chrikoub@o365.uth.gr</cp:lastModifiedBy>
  <cp:revision>46</cp:revision>
  <dcterms:modified xsi:type="dcterms:W3CDTF">2022-09-06T11:20:40Z</dcterms:modified>
</cp:coreProperties>
</file>