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88" r:id="rId4"/>
    <p:sldId id="259" r:id="rId5"/>
    <p:sldId id="264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7" r:id="rId14"/>
    <p:sldId id="268" r:id="rId15"/>
    <p:sldId id="270" r:id="rId16"/>
    <p:sldId id="296" r:id="rId17"/>
    <p:sldId id="271" r:id="rId18"/>
    <p:sldId id="297" r:id="rId19"/>
    <p:sldId id="276" r:id="rId20"/>
    <p:sldId id="278" r:id="rId21"/>
    <p:sldId id="298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Archivo Black" panose="020B0604020202020204" charset="0"/>
      <p:regular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&amp; </a:t>
            </a:r>
            <a:r>
              <a:rPr lang="el-GR" b="1" dirty="0">
                <a:latin typeface="+mj-lt"/>
              </a:rPr>
              <a:t>Έ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λεγχος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Βασικά στοιχεία για την ορθή λειτουργία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latin typeface="+mj-lt"/>
              </a:rPr>
              <a:t>Thanks</a:t>
            </a: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objectives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560</Words>
  <Application>Microsoft Office PowerPoint</Application>
  <PresentationFormat>Προβολή στην οθόνη (16:9)</PresentationFormat>
  <Paragraphs>126</Paragraphs>
  <Slides>21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Archivo Black</vt:lpstr>
      <vt:lpstr>Anaheim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Study objectives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55</cp:revision>
  <dcterms:modified xsi:type="dcterms:W3CDTF">2022-09-06T12:46:45Z</dcterms:modified>
</cp:coreProperties>
</file>