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9F2-BFBD-44D1-A204-818D32A1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ABC1E-24FE-4DB6-9209-D09028A20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4530-F66E-4C7A-8B7D-6A7BA3C0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4745-E9F3-4BF8-A4EC-7293015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484B-B901-406E-918C-D13700AF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97E7-2745-4F37-9701-5E11F20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461FC-5F9C-4787-9E42-D2FE74C0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EFB0-E0B9-44BA-B8DD-6808E150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0C94-C378-4166-BAE5-33CD280B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B68-367C-40F2-A9BE-300BBCB3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DA924-CE14-49FA-BC65-E915BDC28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65963-8F60-4DDB-B34A-6E7859C60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1B30-593F-4B69-B97A-703DA337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F795-691B-49AA-9375-E998E13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3D8B-BA89-462E-90F3-7D1EAA0C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2D29-81AC-4B12-8A4A-D26D2F87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F2C1-0B6E-4B19-8749-CAC1F327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8081-880A-4E47-A7DF-8A4C156C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52B7-994F-480D-8A54-9692DA33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CEF8-94C0-4C38-AA42-58C9E5C6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F940-3FC8-473D-AF72-0B14115F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1370-AE0F-4BC8-9988-9BB412D4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5CDA-7BFE-417A-BF18-DEBBE2D3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99B4-43AA-4617-BE67-D2B1332C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EFE5-9CE1-4C50-B408-AE3C7787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39DA-A972-4DA8-BBE8-6F2B8BD4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2ADC-F600-4044-995F-DD2699EE3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98FB-92F1-41FF-A36A-EBBE1E8E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1B379-C827-439D-93B3-46EE0396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AF6D-2985-4B88-9BED-4FF9425A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4E6AF-0145-4706-A316-957E40E1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C0C1-1329-4F06-8626-24E475E4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F1C7-4895-4A15-9F69-ABF0A942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61BA-B132-4429-9F4A-2CAE28EF6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D193-E52A-4805-B386-73E68FE1F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F197-8A6B-4066-A668-723E4819D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983B-63BC-4949-B27C-C572AAA8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D7DBE-1910-4490-ABC0-37514537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2E6BA-E9B1-41E5-93A8-5399465E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56B1-1060-477E-B75D-CB332483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B2108-A358-4EB3-8436-02E0649A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5B3E0-BA1B-471C-BF53-55BF0CD1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9AE1-E251-4E1B-A8F5-BA80BD5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A996E-0A3D-4003-8E3E-8CD6AF12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EC2DF-C1B8-4161-AFA7-6D2FFACC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38859-85F3-421A-950B-6EBC7A3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16ED-6014-46EA-A9E4-082B7D8B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DDB9-E61D-4C3B-A6B3-0C6BBAC4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3CC9B-CC5E-44D9-96A1-56089785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0258-5D0B-4337-BF21-34E31DF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DE561-0DA9-48A7-A054-7F071F8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B7AF-3DD4-4630-AF17-D145C5EC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2784-F025-4089-9415-03AFE91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38720-1875-4554-B4F8-FCD9FCDC4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7D9B-FF0C-4D99-8136-B60AC622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3AF9-6861-42CC-81B4-9E01E9C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98FE-659A-49D6-B674-D5F5C391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1EDD0-D89A-41CC-B684-EA431DFF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385DE-09A9-4285-BF8C-B04645F4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099E9-F649-49EF-8BD9-2FE5C73A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F55C-8A46-4186-A83C-1FC8129B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AA97-E710-449E-8173-97502631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3C14-1CD1-442B-A87F-549DA4882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gmaps.readthedocs.io/en/latest/tutorial.html" TargetMode="External"/><Relationship Id="rId2" Type="http://schemas.openxmlformats.org/officeDocument/2006/relationships/hyperlink" Target="https://data.lacity.org/resource/8yfh-4gug.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-visualization.github.io/folium/" TargetMode="External"/><Relationship Id="rId5" Type="http://schemas.openxmlformats.org/officeDocument/2006/relationships/hyperlink" Target="https://developers.google.com/places/web-service/search" TargetMode="External"/><Relationship Id="rId4" Type="http://schemas.openxmlformats.org/officeDocument/2006/relationships/hyperlink" Target="https://github.com/wingchen/citi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AFF3-A151-40F9-93C2-146C8D21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8" y="252351"/>
            <a:ext cx="9144000" cy="2387600"/>
          </a:xfrm>
        </p:spPr>
        <p:txBody>
          <a:bodyPr/>
          <a:lstStyle/>
          <a:p>
            <a:r>
              <a:rPr lang="en-US" dirty="0" err="1"/>
              <a:t>CitationPy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EA0E-6D0C-4066-A8C1-C8F162DA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198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Analysis of Parking Citations in the city of Los Angeles</a:t>
            </a:r>
          </a:p>
          <a:p>
            <a:r>
              <a:rPr lang="en-US" dirty="0"/>
              <a:t>Team 3</a:t>
            </a:r>
          </a:p>
          <a:p>
            <a:endParaRPr lang="en-US" dirty="0"/>
          </a:p>
          <a:p>
            <a:r>
              <a:rPr lang="en-US" dirty="0"/>
              <a:t>Kari</a:t>
            </a:r>
          </a:p>
          <a:p>
            <a:r>
              <a:rPr lang="en-US" dirty="0"/>
              <a:t>Sujita</a:t>
            </a:r>
          </a:p>
          <a:p>
            <a:r>
              <a:rPr lang="en-US" dirty="0" err="1"/>
              <a:t>Sisay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688A1-4D0B-4B00-8919-701DD2E50122}"/>
              </a:ext>
            </a:extLst>
          </p:cNvPr>
          <p:cNvSpPr txBox="1"/>
          <p:nvPr/>
        </p:nvSpPr>
        <p:spPr>
          <a:xfrm>
            <a:off x="9623394" y="5646198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03/30/2019</a:t>
            </a:r>
          </a:p>
        </p:txBody>
      </p:sp>
    </p:spTree>
    <p:extLst>
      <p:ext uri="{BB962C8B-B14F-4D97-AF65-F5344CB8AC3E}">
        <p14:creationId xmlns:p14="http://schemas.microsoft.com/office/powerpoint/2010/main" val="84020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23 top makes of cars </a:t>
            </a:r>
            <a:r>
              <a:rPr lang="en-US" b="1" dirty="0">
                <a:solidFill>
                  <a:srgbClr val="FF0000"/>
                </a:solidFill>
              </a:rPr>
              <a:t>( change this?)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8940F2-BD4D-40E1-A02B-33456AE44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823" y="1825625"/>
            <a:ext cx="492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Chi-Square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8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Heat Maps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0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Heat Maps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0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Heat Maps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Heat Maps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4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4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7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Uncover patterns in parking activity around the city of Los Angeles.</a:t>
            </a:r>
          </a:p>
          <a:p>
            <a:endParaRPr lang="en-US" dirty="0"/>
          </a:p>
          <a:p>
            <a:r>
              <a:rPr lang="en-US" dirty="0"/>
              <a:t>Examine a relationship between the makes of vehicles and number of parking citations. </a:t>
            </a:r>
          </a:p>
          <a:p>
            <a:endParaRPr lang="en-US" dirty="0"/>
          </a:p>
          <a:p>
            <a:r>
              <a:rPr lang="en-US" dirty="0"/>
              <a:t>Second purpose was to examine a relationship between the colors of vehicles and parking citations.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1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Technology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Sample dataset from the City of Los Angeles from May - July 2018</a:t>
            </a:r>
          </a:p>
          <a:p>
            <a:pPr lvl="0"/>
            <a:r>
              <a:rPr lang="en-US" dirty="0"/>
              <a:t>Los Angeles DMV vehicle count data. </a:t>
            </a:r>
          </a:p>
          <a:p>
            <a:pPr lvl="0"/>
            <a:r>
              <a:rPr lang="en-US" dirty="0"/>
              <a:t>API call to Google places.</a:t>
            </a:r>
          </a:p>
          <a:p>
            <a:pPr lvl="0"/>
            <a:r>
              <a:rPr lang="en-US" dirty="0"/>
              <a:t>Folium Mapping.</a:t>
            </a:r>
          </a:p>
          <a:p>
            <a:pPr lvl="0"/>
            <a:r>
              <a:rPr lang="en-US" dirty="0"/>
              <a:t>Jupiter notebook.</a:t>
            </a:r>
          </a:p>
          <a:p>
            <a:pPr lvl="0"/>
            <a:r>
              <a:rPr lang="en-US" dirty="0"/>
              <a:t>Git 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8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dependencies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Calls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City of Las Angels</a:t>
            </a:r>
            <a:endParaRPr lang="en-US" dirty="0"/>
          </a:p>
          <a:p>
            <a:pPr lvl="0"/>
            <a:r>
              <a:rPr lang="en-US" u="sng" dirty="0" err="1">
                <a:hlinkClick r:id="rId3"/>
              </a:rPr>
              <a:t>gmaps</a:t>
            </a:r>
            <a:endParaRPr lang="en-US" dirty="0"/>
          </a:p>
          <a:p>
            <a:pPr lvl="0"/>
            <a:r>
              <a:rPr lang="en-US" u="sng" dirty="0" err="1">
                <a:hlinkClick r:id="rId4"/>
              </a:rPr>
              <a:t>Citipy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Google API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Folium Mapping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 to compare makes and colors to citations.</a:t>
            </a:r>
          </a:p>
          <a:p>
            <a:r>
              <a:rPr lang="en-US" dirty="0"/>
              <a:t>Heat map to show locations where citations occurred.</a:t>
            </a:r>
          </a:p>
          <a:p>
            <a:r>
              <a:rPr lang="en-US" dirty="0"/>
              <a:t>Chi-Square test to check if a relationship exists between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311002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Purpose One:</a:t>
            </a:r>
          </a:p>
          <a:p>
            <a:pPr lvl="1"/>
            <a:r>
              <a:rPr lang="en-US" dirty="0"/>
              <a:t>Null hypothesis: there is no significant relationship between the make of vehicles and the number of citations.</a:t>
            </a:r>
          </a:p>
          <a:p>
            <a:pPr lvl="1"/>
            <a:r>
              <a:rPr lang="en-US" dirty="0"/>
              <a:t>Alternate hypothesis: there is a significant relationship between the make of vehicles and the number of citations.</a:t>
            </a:r>
          </a:p>
          <a:p>
            <a:pPr lvl="0"/>
            <a:r>
              <a:rPr lang="en-US" dirty="0"/>
              <a:t>Purpose Two:</a:t>
            </a:r>
          </a:p>
          <a:p>
            <a:pPr lvl="1"/>
            <a:r>
              <a:rPr lang="en-US" dirty="0"/>
              <a:t>  Null Hypotheses: there is no significant relationship between color of vehicles and the number of parking citations.</a:t>
            </a:r>
          </a:p>
          <a:p>
            <a:pPr lvl="1"/>
            <a:r>
              <a:rPr lang="en-US" dirty="0"/>
              <a:t>Alternate hypothesis: there is a significant relationship between color of vehicles and the number of parking citations.</a:t>
            </a:r>
          </a:p>
          <a:p>
            <a:pPr lvl="0"/>
            <a:r>
              <a:rPr lang="en-US" dirty="0"/>
              <a:t>Purpose Three</a:t>
            </a:r>
          </a:p>
          <a:p>
            <a:pPr lvl="1"/>
            <a:r>
              <a:rPr lang="en-US" dirty="0"/>
              <a:t>Null Hypotheses: there is no significant relationship between the means of the two samples. </a:t>
            </a:r>
          </a:p>
          <a:p>
            <a:pPr lvl="1"/>
            <a:r>
              <a:rPr lang="en-US" dirty="0"/>
              <a:t>Alternate Hypotheses: there is no significant relationship between the means of the two samples.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Findings: Makes vs. </a:t>
            </a:r>
            <a:r>
              <a:rPr lang="en-US" b="1" dirty="0">
                <a:solidFill>
                  <a:srgbClr val="FF0000"/>
                </a:solidFill>
              </a:rPr>
              <a:t>Citations (Do we want to add count </a:t>
            </a:r>
            <a:r>
              <a:rPr lang="en-US" b="1" dirty="0" err="1">
                <a:solidFill>
                  <a:srgbClr val="FF0000"/>
                </a:solidFill>
              </a:rPr>
              <a:t>labeles</a:t>
            </a:r>
            <a:r>
              <a:rPr lang="en-US" b="1" dirty="0">
                <a:solidFill>
                  <a:srgbClr val="FF0000"/>
                </a:solidFill>
              </a:rPr>
              <a:t>?)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9669C-0B9C-485D-BAAC-E8E7E5B3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38" y="1825625"/>
            <a:ext cx="3936924" cy="4351338"/>
          </a:xfrm>
        </p:spPr>
      </p:pic>
    </p:spTree>
    <p:extLst>
      <p:ext uri="{BB962C8B-B14F-4D97-AF65-F5344CB8AC3E}">
        <p14:creationId xmlns:p14="http://schemas.microsoft.com/office/powerpoint/2010/main" val="80950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Color vs. Citations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A2218-CC8A-4D9B-AEE8-BF621045F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5623"/>
            <a:ext cx="10515600" cy="37313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22EB3-929D-4310-98B2-D76E71A1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903"/>
            <a:ext cx="12192000" cy="43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3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CitationPy</vt:lpstr>
      <vt:lpstr>Project Introduction</vt:lpstr>
      <vt:lpstr>Data and Technology Used: </vt:lpstr>
      <vt:lpstr>List of dependencies used </vt:lpstr>
      <vt:lpstr>API Calls </vt:lpstr>
      <vt:lpstr>Methodology: </vt:lpstr>
      <vt:lpstr>Hypothesis Testing: </vt:lpstr>
      <vt:lpstr>Findings: Makes vs. Citations (Do we want to add count labeles?) </vt:lpstr>
      <vt:lpstr>Findings: Color vs. Citations </vt:lpstr>
      <vt:lpstr>Findings: 23 top makes of cars ( change this?) </vt:lpstr>
      <vt:lpstr>Findings: Chi-Square </vt:lpstr>
      <vt:lpstr>Findings: Heat Maps </vt:lpstr>
      <vt:lpstr>Findings: Heat Maps </vt:lpstr>
      <vt:lpstr>Findings: Heat Maps </vt:lpstr>
      <vt:lpstr>Findings: Heat Maps </vt:lpstr>
      <vt:lpstr>Conclusions: </vt:lpstr>
      <vt:lpstr>Recommendations: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CitationPy</dc:title>
  <dc:creator>Sujita Kapali</dc:creator>
  <cp:lastModifiedBy>Sujita Kapali</cp:lastModifiedBy>
  <cp:revision>11</cp:revision>
  <dcterms:created xsi:type="dcterms:W3CDTF">2019-03-29T01:53:15Z</dcterms:created>
  <dcterms:modified xsi:type="dcterms:W3CDTF">2019-03-29T11:09:11Z</dcterms:modified>
</cp:coreProperties>
</file>