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08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82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6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87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61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56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19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3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63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81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D01A-4827-4EA4-AD06-8BAC7D4B5642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1AA8-FD58-4568-92F5-68B5E5A1B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52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36" y="1630524"/>
            <a:ext cx="6096528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0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36" y="1630524"/>
            <a:ext cx="6096528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570" y1="75714" x2="67742" y2="71429"/>
                        <a14:foregroundMark x1="70968" y1="75714" x2="40860" y2="65714"/>
                        <a14:foregroundMark x1="62366" y1="74286" x2="40860" y2="7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815" y="2971142"/>
            <a:ext cx="885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4250" l="0" r="96000">
                        <a14:foregroundMark x1="32833" y1="64500" x2="68000" y2="64500"/>
                        <a14:foregroundMark x1="38500" y1="9000" x2="38500" y2="9000"/>
                        <a14:foregroundMark x1="39167" y1="9000" x2="58167" y2="9000"/>
                        <a14:foregroundMark x1="17500" y1="47250" x2="17500" y2="47250"/>
                        <a14:foregroundMark x1="32833" y1="5250" x2="32833" y2="5250"/>
                        <a14:foregroundMark x1="64667" y1="5750" x2="64667" y2="5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57" y="1734735"/>
            <a:ext cx="6066420" cy="4044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657274" y="71791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Showcard Gothic" panose="04020904020102020604" pitchFamily="82" charset="0"/>
              </a:rPr>
              <a:t>PAUSE</a:t>
            </a:r>
            <a:endParaRPr lang="en-CA" dirty="0">
              <a:latin typeface="Showcard Gothic" panose="04020904020102020604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5000" y="717918"/>
            <a:ext cx="210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Showcard Gothic" panose="04020904020102020604" pitchFamily="82" charset="0"/>
              </a:rPr>
              <a:t>Switch camera</a:t>
            </a:r>
            <a:endParaRPr lang="en-CA" dirty="0">
              <a:latin typeface="Showcard Gothic" panose="04020904020102020604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0737" y="122611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Showcard Gothic" panose="04020904020102020604" pitchFamily="82" charset="0"/>
              </a:rPr>
              <a:t>Accelerate</a:t>
            </a:r>
            <a:endParaRPr lang="en-CA" dirty="0">
              <a:latin typeface="Showcard Gothic" panose="04020904020102020604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8863" y="127805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Showcard Gothic" panose="04020904020102020604" pitchFamily="82" charset="0"/>
              </a:rPr>
              <a:t>decelerate</a:t>
            </a:r>
            <a:endParaRPr lang="en-CA" dirty="0">
              <a:latin typeface="Showcard Gothic" panose="04020904020102020604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13" y="2267579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Showcard Gothic" panose="04020904020102020604" pitchFamily="82" charset="0"/>
              </a:rPr>
              <a:t>Move vehicle</a:t>
            </a:r>
            <a:endParaRPr lang="en-CA" dirty="0">
              <a:latin typeface="Showcard Gothic" panose="04020904020102020604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353" y="5144090"/>
            <a:ext cx="19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Showcard Gothic" panose="04020904020102020604" pitchFamily="82" charset="0"/>
              </a:rPr>
              <a:t>Lay stun trap</a:t>
            </a:r>
            <a:endParaRPr lang="en-CA" dirty="0">
              <a:latin typeface="Showcard Gothic" panose="04020904020102020604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9870" y="55172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Showcard Gothic" panose="04020904020102020604" pitchFamily="82" charset="0"/>
              </a:rPr>
              <a:t>Lay damage trap</a:t>
            </a:r>
            <a:endParaRPr lang="en-CA" dirty="0">
              <a:latin typeface="Showcard Gothic" panose="04020904020102020604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4526" y="2889027"/>
            <a:ext cx="26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Showcard Gothic" panose="04020904020102020604" pitchFamily="82" charset="0"/>
              </a:rPr>
              <a:t>Select (menu)</a:t>
            </a:r>
            <a:endParaRPr lang="en-CA" dirty="0">
              <a:latin typeface="Showcard Gothic" panose="04020904020102020604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0977" y="2542555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Showcard Gothic" panose="04020904020102020604" pitchFamily="82" charset="0"/>
              </a:rPr>
              <a:t>Back (menu)</a:t>
            </a:r>
            <a:endParaRPr lang="en-CA" dirty="0">
              <a:latin typeface="Showcard Gothic" panose="04020904020102020604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0280" y1="70000" x2="24299" y2="70000"/>
                        <a14:foregroundMark x1="77570" y1="71429" x2="83178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04" y="2649579"/>
            <a:ext cx="10191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442154" y="5517232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20" y="252953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7812"/>
          <a:stretch/>
        </p:blipFill>
        <p:spPr bwMode="auto">
          <a:xfrm>
            <a:off x="5507628" y="722447"/>
            <a:ext cx="393325" cy="33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59"/>
          <a:stretch/>
        </p:blipFill>
        <p:spPr bwMode="auto">
          <a:xfrm>
            <a:off x="7438122" y="1254890"/>
            <a:ext cx="314325" cy="31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150776" y="511932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t="46424" b="3576"/>
          <a:stretch/>
        </p:blipFill>
        <p:spPr bwMode="auto">
          <a:xfrm>
            <a:off x="2673742" y="1295604"/>
            <a:ext cx="31407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4027" y="722447"/>
            <a:ext cx="4381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143490" y="2082918"/>
            <a:ext cx="81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Showcard Gothic" panose="04020904020102020604" pitchFamily="82" charset="0"/>
              </a:rPr>
              <a:t>flip</a:t>
            </a:r>
            <a:endParaRPr lang="en-CA" dirty="0">
              <a:latin typeface="Showcard Gothic" panose="04020904020102020604" pitchFamily="82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5766" y1="18000" x2="67568" y2="2000"/>
                        <a14:foregroundMark x1="67568" y1="8000" x2="58559" y2="0"/>
                        <a14:foregroundMark x1="12613" y1="44000" x2="901" y2="62000"/>
                        <a14:foregroundMark x1="23423" y1="46000" x2="54955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951" b="22450"/>
          <a:stretch/>
        </p:blipFill>
        <p:spPr bwMode="auto">
          <a:xfrm>
            <a:off x="7816724" y="2082913"/>
            <a:ext cx="782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Elbow Connector 25"/>
          <p:cNvCxnSpPr>
            <a:endCxn id="11" idx="1"/>
          </p:cNvCxnSpPr>
          <p:nvPr/>
        </p:nvCxnSpPr>
        <p:spPr>
          <a:xfrm rot="5400000">
            <a:off x="2400500" y="4238371"/>
            <a:ext cx="2272898" cy="654157"/>
          </a:xfrm>
          <a:prstGeom prst="bentConnector4">
            <a:avLst>
              <a:gd name="adj1" fmla="val 45938"/>
              <a:gd name="adj2" fmla="val 134946"/>
            </a:avLst>
          </a:prstGeom>
          <a:ln>
            <a:headEnd type="stealth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endCxn id="10" idx="1"/>
          </p:cNvCxnSpPr>
          <p:nvPr/>
        </p:nvCxnSpPr>
        <p:spPr>
          <a:xfrm rot="5400000">
            <a:off x="2632261" y="3893073"/>
            <a:ext cx="2115776" cy="755591"/>
          </a:xfrm>
          <a:prstGeom prst="bentConnector4">
            <a:avLst>
              <a:gd name="adj1" fmla="val 68145"/>
              <a:gd name="adj2" fmla="val 130254"/>
            </a:avLst>
          </a:prstGeom>
          <a:ln>
            <a:headEnd type="stealth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2627784" y="2452250"/>
            <a:ext cx="977692" cy="328679"/>
          </a:xfrm>
          <a:prstGeom prst="bentConnector3">
            <a:avLst>
              <a:gd name="adj1" fmla="val 50000"/>
            </a:avLst>
          </a:prstGeom>
          <a:ln>
            <a:headEnd type="stealth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>
            <a:off x="3065028" y="1462717"/>
            <a:ext cx="670147" cy="639431"/>
          </a:xfrm>
          <a:prstGeom prst="bentConnector3">
            <a:avLst>
              <a:gd name="adj1" fmla="val 504"/>
            </a:avLst>
          </a:prstGeom>
          <a:ln>
            <a:headEnd type="stealth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22529" y="1078939"/>
            <a:ext cx="0" cy="1747837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788024" y="1078938"/>
            <a:ext cx="0" cy="1747837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7" idx="1"/>
          </p:cNvCxnSpPr>
          <p:nvPr/>
        </p:nvCxnSpPr>
        <p:spPr>
          <a:xfrm rot="5400000" flipH="1" flipV="1">
            <a:off x="5247363" y="1490845"/>
            <a:ext cx="713433" cy="553315"/>
          </a:xfrm>
          <a:prstGeom prst="bentConnector2">
            <a:avLst/>
          </a:prstGeom>
          <a:ln>
            <a:headEnd type="stealth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25" idx="1"/>
          </p:cNvCxnSpPr>
          <p:nvPr/>
        </p:nvCxnSpPr>
        <p:spPr>
          <a:xfrm flipV="1">
            <a:off x="5512467" y="2267584"/>
            <a:ext cx="1631023" cy="304269"/>
          </a:xfrm>
          <a:prstGeom prst="bentConnector3">
            <a:avLst>
              <a:gd name="adj1" fmla="val 50000"/>
            </a:avLst>
          </a:prstGeom>
          <a:ln>
            <a:headEnd type="stealth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5754176" y="2769801"/>
            <a:ext cx="755896" cy="1"/>
          </a:xfrm>
          <a:prstGeom prst="bentConnector3">
            <a:avLst>
              <a:gd name="adj1" fmla="val 50000"/>
            </a:avLst>
          </a:prstGeom>
          <a:ln>
            <a:headEnd type="stealth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flipV="1">
            <a:off x="5507628" y="3072662"/>
            <a:ext cx="1002444" cy="1031"/>
          </a:xfrm>
          <a:prstGeom prst="bentConnector3">
            <a:avLst>
              <a:gd name="adj1" fmla="val 50000"/>
            </a:avLst>
          </a:prstGeom>
          <a:ln>
            <a:headEnd type="stealth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6" y="1600200"/>
            <a:ext cx="7006688" cy="4525963"/>
          </a:xfrm>
        </p:spPr>
      </p:pic>
    </p:spTree>
    <p:extLst>
      <p:ext uri="{BB962C8B-B14F-4D97-AF65-F5344CB8AC3E}">
        <p14:creationId xmlns:p14="http://schemas.microsoft.com/office/powerpoint/2010/main" val="30181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22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Kiersten .</dc:creator>
  <cp:lastModifiedBy>Kiersten .</cp:lastModifiedBy>
  <cp:revision>7</cp:revision>
  <dcterms:created xsi:type="dcterms:W3CDTF">2017-04-02T19:24:18Z</dcterms:created>
  <dcterms:modified xsi:type="dcterms:W3CDTF">2017-04-03T00:29:43Z</dcterms:modified>
</cp:coreProperties>
</file>