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-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rakesh.basantara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Integration Experience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1000" b="1" spc="-5" dirty="0">
                <a:latin typeface="Verdana"/>
                <a:cs typeface="Verdana"/>
              </a:rPr>
              <a:t>Hotel</a:t>
            </a:r>
            <a:r>
              <a:rPr lang="en-US" sz="1000" b="1" spc="-1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Management</a:t>
            </a:r>
            <a:r>
              <a:rPr lang="en-US" sz="1000" b="1" spc="10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System</a:t>
            </a:r>
            <a:r>
              <a:rPr lang="en-US" sz="1000" b="1" spc="-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Application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580" y="3215811"/>
            <a:ext cx="3899080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Worked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 Retail client to create RAMLs and made it modular using Traits, Library and Fragments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82778"/>
            <a:ext cx="402671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Dataweave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transformations to handle diverse set of message formats like JSON, XML, CSV, etc. and have worked on various operators like map, pluck, Arrays, lookup and modules.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0309" y="4925716"/>
            <a:ext cx="3395979" cy="6892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batch implementations, to synchronise data between Salesforce and business database.</a:t>
            </a:r>
            <a:endParaRPr lang="en-IN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809895"/>
            <a:ext cx="3910329" cy="348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CI pipeline in Jenkins to clone the source code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Git, execute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deployment on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CloudHub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5"/>
            <a:ext cx="2929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96553"/>
            <a:ext cx="2530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rakesh.basantara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217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100" spc="-5" dirty="0">
                <a:solidFill>
                  <a:srgbClr val="FFFFFF"/>
                </a:solidFill>
                <a:latin typeface="Verdana"/>
                <a:cs typeface="Verdana"/>
              </a:rPr>
              <a:t> 9853433978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58239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spcBef>
                <a:spcPts val="7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Competencies</a:t>
            </a:r>
            <a:endParaRPr lang="en-US" sz="1200" dirty="0">
              <a:latin typeface="Verdana"/>
              <a:cs typeface="Verdana"/>
            </a:endParaRP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•Have thorough understanding of Integration Principles and Design Patterns.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comprehend the Business Requirement, Design and proficient in using </a:t>
            </a:r>
            <a:r>
              <a:rPr lang="en-US" sz="1200" dirty="0" err="1"/>
              <a:t>Anypoint</a:t>
            </a:r>
            <a:r>
              <a:rPr lang="en-US" sz="1200" dirty="0"/>
              <a:t> Platform to discover, consume, build, deploy, manage, and govern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use </a:t>
            </a:r>
            <a:r>
              <a:rPr lang="en-US" sz="1200" dirty="0" err="1"/>
              <a:t>Anypoint</a:t>
            </a:r>
            <a:r>
              <a:rPr lang="en-US" sz="1200" dirty="0"/>
              <a:t> Studio to build, deploy and test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with MuleSoft Integration Best Practices.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in Agile Methodology and working within Scrum Framework.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•Hands on experience in building API-led and Connector-based integrations for end points like Files, Database etc.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Analytical mindset and problem solving skills.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Good communication skills and effective team player.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4861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60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6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US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200062" cy="11090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US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200" dirty="0"/>
              <a:t>Mule4                        Agile Development XML, Json                   Cloud deployment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0"/>
            <a:ext cx="1510793" cy="94724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RAML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 err="1"/>
              <a:t>Pgsql</a:t>
            </a:r>
            <a:r>
              <a:rPr lang="en-US" sz="1100" dirty="0"/>
              <a:t>-DB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REST-API, </a:t>
            </a:r>
            <a:r>
              <a:rPr lang="en-US" sz="1100" dirty="0" err="1"/>
              <a:t>Dataweave</a:t>
            </a:r>
            <a:r>
              <a:rPr lang="en-US" sz="1100" dirty="0"/>
              <a:t> 2.0, Active MQ, Scheduler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000" spc="-5" dirty="0" err="1">
                <a:latin typeface="Verdana"/>
                <a:cs typeface="Verdana"/>
              </a:rPr>
              <a:t>Pg-Sql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50114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Rakesh Kumar Basantara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EA35115-6C58-424D-BE06-D3F75DC45AEE}"/>
              </a:ext>
            </a:extLst>
          </p:cNvPr>
          <p:cNvSpPr txBox="1"/>
          <p:nvPr/>
        </p:nvSpPr>
        <p:spPr>
          <a:xfrm>
            <a:off x="4818580" y="3664012"/>
            <a:ext cx="4026715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Banking Accelerator includes creating RAMLs, build Mule APIs and writing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000" dirty="0">
              <a:latin typeface="Verdana"/>
              <a:cs typeface="Verdana"/>
            </a:endParaRPr>
          </a:p>
        </p:txBody>
      </p:sp>
      <p:pic>
        <p:nvPicPr>
          <p:cNvPr id="37" name="Picture 36" descr="A picture containing person, person, posing, blue&#10;&#10;Description automatically generated">
            <a:extLst>
              <a:ext uri="{FF2B5EF4-FFF2-40B4-BE49-F238E27FC236}">
                <a16:creationId xmlns:a16="http://schemas.microsoft.com/office/drawing/2014/main" id="{FF5F464C-23AB-4CA9-AB1A-2D8EC2617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2" y="229428"/>
            <a:ext cx="1387679" cy="1692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325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Rakesh Kumar Basantara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Basantara, Rakesh</cp:lastModifiedBy>
  <cp:revision>5</cp:revision>
  <dcterms:created xsi:type="dcterms:W3CDTF">2022-06-20T16:46:01Z</dcterms:created>
  <dcterms:modified xsi:type="dcterms:W3CDTF">2022-06-20T17:25:38Z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