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82212-2AD6-4626-B587-276602EE381C}" v="1" dt="2022-08-12T16:42:02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8DD7E-E7BB-4DFA-BD29-758343DF9B3F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59833-55FA-4DEA-A59E-259207CEB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59833-55FA-4DEA-A59E-259207CEB3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4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2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/>
        </p:nvSpPr>
        <p:spPr>
          <a:xfrm>
            <a:off x="9308349" y="6545180"/>
            <a:ext cx="1998600" cy="250200"/>
          </a:xfrm>
          <a:prstGeom prst="rect">
            <a:avLst/>
          </a:prstGeom>
          <a:noFill/>
          <a:ln>
            <a:noFill/>
          </a:ln>
        </p:spPr>
        <p:txBody>
          <a:bodyPr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CA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CAPGEMINI CONSULTING  |   </a:t>
            </a:r>
            <a:fld id="{00000000-1234-1234-1234-123412341234}" type="slidenum">
              <a:rPr lang="en-CA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CA"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60800" y="1607875"/>
            <a:ext cx="4053600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45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60800" y="4849700"/>
            <a:ext cx="4211700" cy="44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CA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-CA" dirty="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720223" y="3315694"/>
            <a:ext cx="72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80EB93C-A012-B546-9ABE-77B99DF021CF}" type="slidenum">
              <a:rPr lang="en-US" sz="1200" smtClean="0">
                <a:solidFill>
                  <a:srgbClr val="57585A"/>
                </a:solidFill>
              </a:rPr>
              <a:t>‹#›</a:t>
            </a:fld>
            <a:endParaRPr lang="en-US" sz="1200" dirty="0">
              <a:solidFill>
                <a:srgbClr val="57585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672" y="6540748"/>
            <a:ext cx="839745" cy="1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0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9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4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2F93-6F6E-421E-A1C2-090590FC21E3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A42D-F6F0-47B1-9D6B-B17F5AFAE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8178" y="1840922"/>
            <a:ext cx="4151008" cy="484754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Experience Summary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Working knowledge of </a:t>
            </a:r>
            <a:r>
              <a:rPr lang="en-IN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policies via API Manager 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Working knowledge of exception handling and logging, in API-led distributed environment.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Used </a:t>
            </a:r>
            <a:r>
              <a:rPr lang="en-IN" sz="12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Dataweave</a:t>
            </a:r>
            <a:r>
              <a:rPr lang="en-IN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transformations to handle diverse set of message formats like JSON, XML, CSV, etc. and have worked on various operators like map, pluck, Arrays, lookup and modules.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12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Working knowledge of batch implementations.</a:t>
            </a:r>
          </a:p>
          <a:p>
            <a:pPr marL="171450" indent="-171450" algn="l" defTabSz="914400" rtl="0" eaLnBrk="1" latinLnBrk="0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Used Database and HTTP connectors to implement API methods to fetch data from database.</a:t>
            </a:r>
            <a:endParaRPr lang="en-US" sz="1200" kern="120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Segoe UI Semilight" panose="020B0402040204020203" pitchFamily="34" charset="0"/>
            </a:endParaRPr>
          </a:p>
          <a:p>
            <a:pPr algn="l" defTabSz="914400" rtl="0" eaLnBrk="1" latinLnBrk="0" hangingPunct="1">
              <a:spcAft>
                <a:spcPts val="600"/>
              </a:spcAft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Competencies 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Having Knowledge on Inbound and Outbound EDI transactions.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Worked on Creating Processing Group Adding Trading Partners And routing to particular processes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Configured  EDI Envelops.</a:t>
            </a: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r>
              <a:rPr lang="en-GB" sz="1600" b="1" dirty="0">
                <a:solidFill>
                  <a:schemeClr val="accent5"/>
                </a:solidFill>
                <a:latin typeface="Calibri" panose="020F0502020204030204" pitchFamily="34" charset="0"/>
                <a:cs typeface="Calibri" pitchFamily="34" charset="0"/>
              </a:rPr>
              <a:t>Certifications</a:t>
            </a:r>
          </a:p>
          <a:p>
            <a:pPr marL="171450" lvl="0" indent="-171450" defTabSz="957756">
              <a:buClr>
                <a:srgbClr val="0098C7"/>
              </a:buClr>
              <a:buFont typeface="Wingdings" panose="05000000000000000000" pitchFamily="2" charset="2"/>
              <a:buChar char="§"/>
              <a:defRPr/>
            </a:pPr>
            <a:r>
              <a:rPr lang="en-US" sz="12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MuleSoft Certified Developer Level 1 </a:t>
            </a:r>
          </a:p>
          <a:p>
            <a:pPr marL="171450" indent="-171450" eaLnBrk="0" fontAlgn="base" hangingPunc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GB" sz="1200" kern="0" dirty="0">
                <a:solidFill>
                  <a:srgbClr val="998C85">
                    <a:lumMod val="50000"/>
                  </a:srgbClr>
                </a:solidFill>
                <a:cs typeface="Times New Roman" pitchFamily="18" charset="0"/>
              </a:rPr>
              <a:t>Agile Software Development</a:t>
            </a:r>
          </a:p>
          <a:p>
            <a:pPr marL="171450" indent="-171450" eaLnBrk="0" fontAlgn="base" hangingPunc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AWS Level ) Migration Ambassador Foundations</a:t>
            </a:r>
          </a:p>
          <a:p>
            <a:pPr marL="171450" indent="-171450" eaLnBrk="0" fontAlgn="base" hangingPunc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1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TCA-TIBCO </a:t>
            </a:r>
            <a:r>
              <a:rPr lang="en-US" sz="1200" kern="120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BusinessWorks</a:t>
            </a:r>
            <a:r>
              <a:rPr lang="en-US" sz="1200" kern="120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™.</a:t>
            </a:r>
            <a:endParaRPr lang="en-US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endParaRPr lang="en-US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endParaRPr lang="en-US" sz="12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marL="171450" indent="-171450" eaLnBrk="0" fontAlgn="base" hangingPunct="0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 Placeholder 14"/>
          <p:cNvSpPr txBox="1">
            <a:spLocks/>
          </p:cNvSpPr>
          <p:nvPr/>
        </p:nvSpPr>
        <p:spPr bwMode="auto">
          <a:xfrm>
            <a:off x="1425806" y="886046"/>
            <a:ext cx="3550505" cy="102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25525" indent="-1025525" defTabSz="12525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2525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252538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Rakesh Kumar Basantara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Analyst/ Software Engineer</a:t>
            </a:r>
          </a:p>
          <a:p>
            <a:pPr eaLnBrk="1" hangingPunct="1">
              <a:lnSpc>
                <a:spcPct val="100000"/>
              </a:lnSpc>
              <a:spcBef>
                <a:spcPts val="300"/>
              </a:spcBef>
              <a:buClr>
                <a:schemeClr val="accent2"/>
              </a:buClr>
              <a:buSzPct val="120000"/>
              <a:buFontTx/>
              <a:buNone/>
            </a:pPr>
            <a:r>
              <a:rPr lang="en-GB" altLang="en-US" sz="1600" b="1" dirty="0">
                <a:solidFill>
                  <a:schemeClr val="accent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  <a:r>
              <a:rPr lang="en-GB" altLang="en-US" sz="1600" dirty="0">
                <a:ea typeface="Calibri" panose="020F0502020204030204" pitchFamily="34" charset="0"/>
                <a:cs typeface="Arial" panose="020B0604020202020204" pitchFamily="34" charset="0"/>
              </a:rPr>
              <a:t>	Bhubaneswar, India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344" y="137605"/>
            <a:ext cx="8797397" cy="386378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>
            <a:lvl1pPr defTabSz="1038910">
              <a:lnSpc>
                <a:spcPct val="85000"/>
              </a:lnSpc>
              <a:spcBef>
                <a:spcPct val="0"/>
              </a:spcBef>
              <a:buNone/>
              <a:defRPr lang="en-GB" sz="2400" b="1" dirty="0">
                <a:solidFill>
                  <a:srgbClr val="0070AD"/>
                </a:solidFill>
                <a:latin typeface="Verdana"/>
                <a:cs typeface="Calibri" pitchFamily="34" charset="0"/>
              </a:defRPr>
            </a:lvl1pPr>
          </a:lstStyle>
          <a:p>
            <a:r>
              <a:rPr lang="en-GB" b="0" dirty="0"/>
              <a:t>Rakesh Kumar Basantara    |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Analyst / Software Engineer</a:t>
            </a:r>
            <a:endParaRPr lang="en-GB" b="0" dirty="0"/>
          </a:p>
        </p:txBody>
      </p:sp>
      <p:sp>
        <p:nvSpPr>
          <p:cNvPr id="10" name="Text Placeholder 20"/>
          <p:cNvSpPr txBox="1">
            <a:spLocks/>
          </p:cNvSpPr>
          <p:nvPr/>
        </p:nvSpPr>
        <p:spPr bwMode="auto">
          <a:xfrm>
            <a:off x="4730298" y="815163"/>
            <a:ext cx="7041015" cy="59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3538" indent="-188913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150"/>
              </a:spcBef>
              <a:spcAft>
                <a:spcPts val="150"/>
              </a:spcAft>
              <a:defRPr/>
            </a:pP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Competencies</a:t>
            </a:r>
            <a:endParaRPr lang="en-US" sz="1400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thorough understanding of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Principles and Design Patterns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comprehend the Business Requirement, Design and </a:t>
            </a: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proficient in using </a:t>
            </a:r>
            <a:r>
              <a:rPr lang="en-US" sz="1200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Anypoint</a:t>
            </a:r>
            <a:r>
              <a:rPr lang="en-US" sz="12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Platform </a:t>
            </a:r>
            <a:r>
              <a: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discover, consume, build, deploy, manage, and govern APIs.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versed in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Methodology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working within.</a:t>
            </a:r>
          </a:p>
          <a:p>
            <a:pPr marL="171450" indent="-17145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 on experience in building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API-led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Connector-based integrations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end points like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Salesforce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Files, Database etc.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mindset and problem-solving skills.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345238" algn="l"/>
              </a:tabLs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communication skills and effective team player.</a:t>
            </a:r>
          </a:p>
          <a:p>
            <a:pPr lv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algn="just" defTabSz="1088239">
              <a:spcBef>
                <a:spcPts val="400"/>
              </a:spcBef>
              <a:buClr>
                <a:srgbClr val="000000"/>
              </a:buClr>
              <a:tabLst>
                <a:tab pos="809625" algn="l"/>
              </a:tabLst>
              <a:defRPr/>
            </a:pPr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Training Skills:</a:t>
            </a:r>
            <a:endParaRPr lang="en-US" sz="1600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just" defTabSz="108823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809625" algn="l"/>
              </a:tabLst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Mule 4.x, Agile Development, Core Java , MySQL, XML, JSON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Calibri" pitchFamily="34" charset="0"/>
            </a:endParaRPr>
          </a:p>
          <a:p>
            <a:endParaRPr lang="en-US" dirty="0">
              <a:latin typeface="+mn-lt"/>
            </a:endParaRPr>
          </a:p>
          <a:p>
            <a:r>
              <a:rPr lang="en-US" sz="1600" b="1" dirty="0">
                <a:solidFill>
                  <a:schemeClr val="accent5"/>
                </a:solidFill>
                <a:latin typeface="Calibri" panose="020F0502020204030204" pitchFamily="34" charset="0"/>
                <a:ea typeface="+mn-ea"/>
                <a:cs typeface="Calibri" pitchFamily="34" charset="0"/>
              </a:rPr>
              <a:t>Mule Specification :</a:t>
            </a:r>
          </a:p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RAML, Exchange, API Manager, Runtime Manager,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Dataweave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Calibri" pitchFamily="34" charset="0"/>
              </a:rPr>
              <a:t>, Scheduler, Connectors</a:t>
            </a:r>
          </a:p>
          <a:p>
            <a:endParaRPr lang="en-US" sz="1600" b="1" dirty="0">
              <a:solidFill>
                <a:schemeClr val="accent5"/>
              </a:solidFill>
              <a:latin typeface="Calibri" panose="020F0502020204030204" pitchFamily="34" charset="0"/>
              <a:ea typeface="+mn-ea"/>
              <a:cs typeface="Calibri" pitchFamily="34" charset="0"/>
            </a:endParaRPr>
          </a:p>
          <a:p>
            <a:pPr algn="r"/>
            <a:endParaRPr lang="en-US" sz="1600" b="1" dirty="0">
              <a:latin typeface="Calibri" pitchFamily="34" charset="0"/>
              <a:ea typeface="+mn-ea"/>
              <a:cs typeface="Calibri" pitchFamily="34" charset="0"/>
            </a:endParaRPr>
          </a:p>
          <a:p>
            <a:endParaRPr lang="en-US" dirty="0">
              <a:latin typeface="+mn-lt"/>
            </a:endParaRPr>
          </a:p>
          <a:p>
            <a:pPr marL="115888" indent="-1158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marL="115888" lvl="0" indent="-1158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dirty="0">
              <a:latin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Picture 7" descr="A picture containing person, person, posing, blue&#10;&#10;Description automatically generated">
            <a:extLst>
              <a:ext uri="{FF2B5EF4-FFF2-40B4-BE49-F238E27FC236}">
                <a16:creationId xmlns:a16="http://schemas.microsoft.com/office/drawing/2014/main" id="{86F43887-EE55-4DBE-A614-92150C4667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" y="594866"/>
            <a:ext cx="1047750" cy="12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272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Pontano Sans</vt:lpstr>
      <vt:lpstr>Segoe UI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Deshmukh, Gunjan</dc:creator>
  <cp:lastModifiedBy>Basantara, Rakesh</cp:lastModifiedBy>
  <cp:revision>118</cp:revision>
  <dcterms:created xsi:type="dcterms:W3CDTF">2020-07-23T12:06:10Z</dcterms:created>
  <dcterms:modified xsi:type="dcterms:W3CDTF">2022-09-22T11:30:10Z</dcterms:modified>
</cp:coreProperties>
</file>