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FAE-EC10-47A9-A39A-4E3103A6E7BE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B53-8222-473E-B62E-1416C07C6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28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FAE-EC10-47A9-A39A-4E3103A6E7BE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B53-8222-473E-B62E-1416C07C6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09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FAE-EC10-47A9-A39A-4E3103A6E7BE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B53-8222-473E-B62E-1416C07C6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19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FAE-EC10-47A9-A39A-4E3103A6E7BE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B53-8222-473E-B62E-1416C07C6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35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FAE-EC10-47A9-A39A-4E3103A6E7BE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B53-8222-473E-B62E-1416C07C6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49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FAE-EC10-47A9-A39A-4E3103A6E7BE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B53-8222-473E-B62E-1416C07C6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66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FAE-EC10-47A9-A39A-4E3103A6E7BE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B53-8222-473E-B62E-1416C07C6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37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FAE-EC10-47A9-A39A-4E3103A6E7BE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B53-8222-473E-B62E-1416C07C6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94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FAE-EC10-47A9-A39A-4E3103A6E7BE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B53-8222-473E-B62E-1416C07C6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00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FAE-EC10-47A9-A39A-4E3103A6E7BE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B53-8222-473E-B62E-1416C07C6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64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8FAE-EC10-47A9-A39A-4E3103A6E7BE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B53-8222-473E-B62E-1416C07C6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50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8FAE-EC10-47A9-A39A-4E3103A6E7BE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5B53-8222-473E-B62E-1416C07C6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23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771236" y="221673"/>
            <a:ext cx="2447637" cy="1463963"/>
            <a:chOff x="771236" y="221673"/>
            <a:chExt cx="2447637" cy="1463963"/>
          </a:xfrm>
        </p:grpSpPr>
        <p:sp>
          <p:nvSpPr>
            <p:cNvPr id="4" name="Rectangle 3"/>
            <p:cNvSpPr/>
            <p:nvPr/>
          </p:nvSpPr>
          <p:spPr>
            <a:xfrm>
              <a:off x="771236" y="221673"/>
              <a:ext cx="2447637" cy="27247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71236" y="512618"/>
              <a:ext cx="2447637" cy="11730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Content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0284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COFIS, Jacques</dc:creator>
  <cp:lastModifiedBy>COFIS, Jacques</cp:lastModifiedBy>
  <cp:revision>1</cp:revision>
  <dcterms:created xsi:type="dcterms:W3CDTF">2019-05-16T16:11:04Z</dcterms:created>
  <dcterms:modified xsi:type="dcterms:W3CDTF">2019-05-16T16:17:07Z</dcterms:modified>
</cp:coreProperties>
</file>