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8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10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7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8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9D6-AE19-4E1C-BC02-42FA9423E0F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7D40-B4DD-417C-AA8B-69C6B62A6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0053780" y="3380512"/>
            <a:ext cx="1283855" cy="1246785"/>
            <a:chOff x="8178799" y="2244438"/>
            <a:chExt cx="1283855" cy="1246785"/>
          </a:xfrm>
        </p:grpSpPr>
        <p:sp>
          <p:nvSpPr>
            <p:cNvPr id="5" name="Ellipse 4"/>
            <p:cNvSpPr/>
            <p:nvPr/>
          </p:nvSpPr>
          <p:spPr>
            <a:xfrm>
              <a:off x="8589818" y="2244438"/>
              <a:ext cx="461818" cy="452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orde 5"/>
            <p:cNvSpPr/>
            <p:nvPr/>
          </p:nvSpPr>
          <p:spPr>
            <a:xfrm>
              <a:off x="8470889" y="2703736"/>
              <a:ext cx="699676" cy="688529"/>
            </a:xfrm>
            <a:prstGeom prst="chord">
              <a:avLst>
                <a:gd name="adj1" fmla="val 10096716"/>
                <a:gd name="adj2" fmla="val 721248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178799" y="3121891"/>
              <a:ext cx="128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Adam" panose="02000503000000000000" pitchFamily="50" charset="0"/>
                </a:rPr>
                <a:t>Clien</a:t>
              </a:r>
              <a:r>
                <a:rPr lang="fr-FR" dirty="0">
                  <a:latin typeface="Adam" panose="02000503000000000000" pitchFamily="50" charset="0"/>
                </a:rPr>
                <a:t>t</a:t>
              </a:r>
              <a:endParaRPr lang="fr-FR" dirty="0" smtClean="0">
                <a:latin typeface="Adam" panose="02000503000000000000" pitchFamily="50" charset="0"/>
              </a:endParaRPr>
            </a:p>
          </p:txBody>
        </p:sp>
      </p:grpSp>
      <p:sp>
        <p:nvSpPr>
          <p:cNvPr id="9" name="Organigramme : Disque magnétique 8"/>
          <p:cNvSpPr/>
          <p:nvPr/>
        </p:nvSpPr>
        <p:spPr>
          <a:xfrm>
            <a:off x="2623127" y="2549238"/>
            <a:ext cx="1265381" cy="83127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Video</a:t>
            </a:r>
            <a:r>
              <a:rPr lang="fr-FR" sz="1400" dirty="0" smtClean="0"/>
              <a:t> Services</a:t>
            </a:r>
            <a:endParaRPr lang="fr-FR" sz="1400" dirty="0"/>
          </a:p>
        </p:txBody>
      </p:sp>
      <p:sp>
        <p:nvSpPr>
          <p:cNvPr id="10" name="Organigramme : Disque magnétique 9"/>
          <p:cNvSpPr/>
          <p:nvPr/>
        </p:nvSpPr>
        <p:spPr>
          <a:xfrm>
            <a:off x="2623127" y="4257965"/>
            <a:ext cx="1265381" cy="83127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File Services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6221262" y="3380512"/>
            <a:ext cx="1791855" cy="877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Web Services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8160893" y="3819239"/>
            <a:ext cx="2119173" cy="1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1" idx="1"/>
            <a:endCxn id="9" idx="4"/>
          </p:cNvCxnSpPr>
          <p:nvPr/>
        </p:nvCxnSpPr>
        <p:spPr>
          <a:xfrm rot="10800000">
            <a:off x="4178569" y="2964875"/>
            <a:ext cx="1752632" cy="854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1" idx="1"/>
            <a:endCxn id="10" idx="4"/>
          </p:cNvCxnSpPr>
          <p:nvPr/>
        </p:nvCxnSpPr>
        <p:spPr>
          <a:xfrm rot="10800000" flipV="1">
            <a:off x="4178569" y="3819238"/>
            <a:ext cx="1752632" cy="854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3255818" y="3519582"/>
            <a:ext cx="0" cy="599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2121222" y="1341493"/>
            <a:ext cx="2269189" cy="660583"/>
            <a:chOff x="1465440" y="1016183"/>
            <a:chExt cx="2269189" cy="660583"/>
          </a:xfrm>
        </p:grpSpPr>
        <p:sp>
          <p:nvSpPr>
            <p:cNvPr id="22" name="Rectangle 21"/>
            <p:cNvSpPr/>
            <p:nvPr/>
          </p:nvSpPr>
          <p:spPr>
            <a:xfrm>
              <a:off x="1465440" y="1417781"/>
              <a:ext cx="226918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dam" panose="02000503000000000000" pitchFamily="50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8910" y="1435893"/>
              <a:ext cx="45719" cy="2408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dam" panose="02000503000000000000" pitchFamily="50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65440" y="1435892"/>
              <a:ext cx="45719" cy="2408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dam" panose="02000503000000000000" pitchFamily="50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585466" y="1016183"/>
              <a:ext cx="20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am" panose="02000503000000000000" pitchFamily="50" charset="0"/>
                </a:rPr>
                <a:t>SpringBoot</a:t>
              </a:r>
              <a:r>
                <a:rPr lang="fr-F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am" panose="02000503000000000000" pitchFamily="50" charset="0"/>
                </a:rPr>
                <a:t> - Java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dam" panose="02000503000000000000" pitchFamily="50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869134" y="1354995"/>
            <a:ext cx="2496108" cy="642366"/>
            <a:chOff x="5213352" y="1029685"/>
            <a:chExt cx="2496108" cy="642366"/>
          </a:xfrm>
        </p:grpSpPr>
        <p:sp>
          <p:nvSpPr>
            <p:cNvPr id="23" name="Rectangle 22"/>
            <p:cNvSpPr/>
            <p:nvPr/>
          </p:nvSpPr>
          <p:spPr>
            <a:xfrm>
              <a:off x="5213352" y="1417782"/>
              <a:ext cx="24961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dam" panose="02000503000000000000" pitchFamily="50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3741" y="1431177"/>
              <a:ext cx="45719" cy="2408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dam" panose="02000503000000000000" pitchFamily="50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13352" y="1431178"/>
              <a:ext cx="45719" cy="2408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dam" panose="02000503000000000000" pitchFamily="50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310929" y="1029685"/>
              <a:ext cx="235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am" panose="02000503000000000000" pitchFamily="50" charset="0"/>
                </a:rPr>
                <a:t>Angular</a:t>
              </a:r>
              <a:r>
                <a:rPr lang="fr-F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am" panose="02000503000000000000" pitchFamily="50" charset="0"/>
                </a:rPr>
                <a:t> - </a:t>
              </a:r>
              <a:r>
                <a:rPr lang="fr-F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am" panose="02000503000000000000" pitchFamily="50" charset="0"/>
                </a:rPr>
                <a:t>TypeScript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dam" panose="02000503000000000000" pitchFamily="50" charset="0"/>
              </a:endParaRP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237673" y="2515649"/>
            <a:ext cx="138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dam" panose="02000503000000000000" pitchFamily="50" charset="0"/>
              </a:rPr>
              <a:t>Instance de traitement de fichier vidéo pour des modifications</a:t>
            </a:r>
            <a:endParaRPr lang="fr-FR" sz="1200" dirty="0">
              <a:latin typeface="Adam" panose="02000503000000000000" pitchFamily="50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237673" y="4350435"/>
            <a:ext cx="138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dam" panose="02000503000000000000" pitchFamily="50" charset="0"/>
              </a:rPr>
              <a:t>Instance de stockage de fichier temporaire</a:t>
            </a:r>
            <a:endParaRPr lang="fr-FR" sz="1200" dirty="0">
              <a:latin typeface="Adam" panose="02000503000000000000" pitchFamily="50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221261" y="4304131"/>
            <a:ext cx="178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dam" panose="02000503000000000000" pitchFamily="50" charset="0"/>
              </a:rPr>
              <a:t>Plateforme interactif avec le client et asynchrone</a:t>
            </a:r>
            <a:endParaRPr lang="fr-FR" sz="1200" dirty="0"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35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Adam</vt:lpstr>
      <vt:lpstr>Arial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COFIS, Jacques</dc:creator>
  <cp:lastModifiedBy>COFIS, Jacques</cp:lastModifiedBy>
  <cp:revision>11</cp:revision>
  <dcterms:created xsi:type="dcterms:W3CDTF">2019-05-14T06:25:17Z</dcterms:created>
  <dcterms:modified xsi:type="dcterms:W3CDTF">2019-05-14T06:40:53Z</dcterms:modified>
</cp:coreProperties>
</file>