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0589-A72F-46E6-8274-132BE354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63C99-4571-4368-AE9E-14EF2D430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0240-3B0D-438B-A2AC-90367487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36DE-3786-4640-B29A-9D4FE047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D0C-2259-4F92-BCBB-6AF7D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9AA9-946F-4B0A-A781-18E7E629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2D17F-09B6-4F65-A7F4-87F36F33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56A1-9218-48D9-A5C5-E56CB5B0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C66C-407C-4261-9AB0-6963D65F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1C38-BAFD-47A1-A9A3-7B3038CB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2AD2E-EB6B-41E8-B2E0-0EB8CCF3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1DED-10FE-4DB6-88E4-08472676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D75F-B869-43AF-8C64-B902EA8A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04B-7F79-40CA-821B-C61B4B1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1C4C-23C6-4169-9212-C0E61603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6452-FFD4-4F24-8858-85ED730D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75A6-315F-4275-B0D4-6B6E0587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9C4-C157-4BDF-9D06-E5310A68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A4A1-AC2E-4A49-9F2F-B1F7F710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CFA-C4C8-4352-9702-701112A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82F3-25CC-4DEE-B436-4D1F5D6F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C7BC-8167-44BF-A3EC-EC9D817A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CEBD-9E64-47D9-8726-744E58DF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A93A-C4CD-4628-B28E-C0E90FE0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487C-30AC-4806-84C1-BEDB9F68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3E7B-92E8-4568-A3AB-93FEEDF4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ED21-64AC-427E-83BC-7427D133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A10FD-4E0E-4A73-BF79-16B4FCB1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4C675-3148-4430-A1AE-0ABA965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2522-CD62-4E4B-9E2B-2EDCD18F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3466-90CB-47F3-8C31-424E033E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94B1-5029-4BF6-863A-07EC3B6B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DD0D-AB7A-4AA1-9549-230AB824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67FC-49BB-48B8-92F5-D6676EE6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D76C7-4CC5-434C-A02F-6FA50C73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DB9DF-6D1A-4901-8179-4DFAF79D8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FFAB1-C119-409C-813C-A066D577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6F8D5-A470-45C6-9B13-39751B5C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500C3-73D2-4CEE-9895-CB31A8F7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4E9F-DA24-48D2-A48C-70DBBDDB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F709C-4EB3-476D-B5D3-115C63E8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5AD0A-841D-4DF0-B912-33A38E17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AC8E-FCE2-4780-81B3-13155D76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B600A-3E7F-4CF8-AFDA-32192FB2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156E2-2323-44FE-8535-024B5B7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A4F4-0BAA-4F3B-B1AE-8D85D970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680D-92B2-429A-8F5E-C01BD974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615B-9112-4459-B736-7AC37EDD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D953-30CB-4A7E-B22E-2BEFD0B5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F7A0-F4FE-4FF1-8709-D6E21E21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6875-7A3F-455F-A74D-0DD381CE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7FF5-259C-465C-8F57-497A641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B00-2C82-4028-B4BA-08988952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4574-003A-40E3-B5CC-671CE1F7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983F5-E288-43C8-A6E4-2B5B867D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9C7F-5E2E-4730-B750-17DB2B46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9E557-0074-4372-A207-8BBA287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5928-B84C-4135-BB2F-21A3F548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1BD02-03FE-4BDC-B72C-DC46429D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5CB8-563F-4C8A-BD48-A3A1E73B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2EF0-A2E5-4F8D-A1AA-67A36CD93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5907-2515-4464-B23E-95060ADD0F5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06BA-DF6B-427F-9A6C-D1753815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4265-2253-48DA-8B85-AEA82089C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81E2-EA71-4FA9-A7E7-1AB792AF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31EBA1-91D9-46B8-B57D-F750462DB6B2}"/>
              </a:ext>
            </a:extLst>
          </p:cNvPr>
          <p:cNvSpPr/>
          <p:nvPr/>
        </p:nvSpPr>
        <p:spPr>
          <a:xfrm>
            <a:off x="2026328" y="-797804"/>
            <a:ext cx="8139343" cy="810753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3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4EEFB-6455-4EDA-952C-44347F6CB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>
                <a:latin typeface="+mn-lt"/>
              </a:rPr>
              <a:t>Profect</a:t>
            </a:r>
            <a:r>
              <a:rPr lang="en-US" sz="7200" b="1" dirty="0">
                <a:latin typeface="+mn-lt"/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E915-B41C-400A-884E-2B6A6690F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err="1"/>
              <a:t>Nhóm</a:t>
            </a:r>
            <a:r>
              <a:rPr lang="en-US" sz="2800" b="1" i="1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779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BAFD356-8962-4D81-87DF-FB78535F74F0}"/>
              </a:ext>
            </a:extLst>
          </p:cNvPr>
          <p:cNvSpPr/>
          <p:nvPr/>
        </p:nvSpPr>
        <p:spPr>
          <a:xfrm>
            <a:off x="210846" y="8256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1BA226-BAB7-4178-9086-38D0C511E503}"/>
              </a:ext>
            </a:extLst>
          </p:cNvPr>
          <p:cNvSpPr/>
          <p:nvPr/>
        </p:nvSpPr>
        <p:spPr>
          <a:xfrm>
            <a:off x="1663825" y="8256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D5B78C-975C-49D2-8414-EC43E33A8E32}"/>
              </a:ext>
            </a:extLst>
          </p:cNvPr>
          <p:cNvSpPr/>
          <p:nvPr/>
        </p:nvSpPr>
        <p:spPr>
          <a:xfrm>
            <a:off x="3116804" y="8256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89F07F-8653-4CF0-8B9A-C450BAF9FD6E}"/>
              </a:ext>
            </a:extLst>
          </p:cNvPr>
          <p:cNvSpPr/>
          <p:nvPr/>
        </p:nvSpPr>
        <p:spPr>
          <a:xfrm>
            <a:off x="4569783" y="8256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5A9F01-1126-4893-B793-DBD23A78B49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565953" y="10076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4C6918-4637-4E73-9925-ECE33DE78C52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2018932" y="10076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8495A9-145A-4F3A-98A9-7DBD3DD228BB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 flipV="1">
            <a:off x="3471911" y="1007616"/>
            <a:ext cx="109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5A65DC-E103-4F9B-BC11-8AAFF8476898}"/>
              </a:ext>
            </a:extLst>
          </p:cNvPr>
          <p:cNvSpPr txBox="1"/>
          <p:nvPr/>
        </p:nvSpPr>
        <p:spPr>
          <a:xfrm>
            <a:off x="615520" y="411836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9E3E4B-083D-43CA-9EAB-E1B707EEEB23}"/>
              </a:ext>
            </a:extLst>
          </p:cNvPr>
          <p:cNvSpPr txBox="1"/>
          <p:nvPr/>
        </p:nvSpPr>
        <p:spPr>
          <a:xfrm>
            <a:off x="2015236" y="411835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03A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DB44E-5A4D-4159-A55A-5D82117B08DB}"/>
              </a:ext>
            </a:extLst>
          </p:cNvPr>
          <p:cNvSpPr txBox="1"/>
          <p:nvPr/>
        </p:nvSpPr>
        <p:spPr>
          <a:xfrm>
            <a:off x="3526657" y="411834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750E3-4127-4B72-A47D-3A981C7578EB}"/>
              </a:ext>
            </a:extLst>
          </p:cNvPr>
          <p:cNvSpPr/>
          <p:nvPr/>
        </p:nvSpPr>
        <p:spPr>
          <a:xfrm>
            <a:off x="6022762" y="8256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C28514-6318-45E8-983D-6EBC3412B1BD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>
            <a:off x="4924890" y="1007616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08027B-8078-4D6E-A951-D66FF744080C}"/>
              </a:ext>
            </a:extLst>
          </p:cNvPr>
          <p:cNvSpPr txBox="1"/>
          <p:nvPr/>
        </p:nvSpPr>
        <p:spPr>
          <a:xfrm>
            <a:off x="4979637" y="411833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  <a:p>
            <a:r>
              <a:rPr lang="en-US" dirty="0"/>
              <a:t>03A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C5A0A3-0EF0-4585-BC2A-1662240E8CF6}"/>
              </a:ext>
            </a:extLst>
          </p:cNvPr>
          <p:cNvSpPr txBox="1"/>
          <p:nvPr/>
        </p:nvSpPr>
        <p:spPr>
          <a:xfrm>
            <a:off x="1083820" y="4118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[3]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D0FA2-7023-433E-A462-4D110308DCC1}"/>
              </a:ext>
            </a:extLst>
          </p:cNvPr>
          <p:cNvSpPr txBox="1"/>
          <p:nvPr/>
        </p:nvSpPr>
        <p:spPr>
          <a:xfrm>
            <a:off x="5556685" y="414089"/>
            <a:ext cx="5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  <a:p>
            <a:r>
              <a:rPr lang="en-US" dirty="0"/>
              <a:t>[1]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AB5A6-B5BD-4CE8-818A-B81A9B563463}"/>
              </a:ext>
            </a:extLst>
          </p:cNvPr>
          <p:cNvSpPr txBox="1"/>
          <p:nvPr/>
        </p:nvSpPr>
        <p:spPr>
          <a:xfrm>
            <a:off x="2605875" y="4118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[2]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1E1ED8-6265-4E91-B88F-8248EB1B5F84}"/>
              </a:ext>
            </a:extLst>
          </p:cNvPr>
          <p:cNvSpPr txBox="1"/>
          <p:nvPr/>
        </p:nvSpPr>
        <p:spPr>
          <a:xfrm>
            <a:off x="4055253" y="4118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5CEE0-567B-4093-8AE5-8B83DBC9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38" y="1299307"/>
            <a:ext cx="6169238" cy="55586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6AE2A1-48A1-4DAE-8C11-5D81830E3C7A}"/>
              </a:ext>
            </a:extLst>
          </p:cNvPr>
          <p:cNvSpPr/>
          <p:nvPr/>
        </p:nvSpPr>
        <p:spPr>
          <a:xfrm>
            <a:off x="1582541" y="2609850"/>
            <a:ext cx="355107" cy="1619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0ED7E-B7DA-40FA-943A-AA9134E29AC9}"/>
              </a:ext>
            </a:extLst>
          </p:cNvPr>
          <p:cNvSpPr txBox="1"/>
          <p:nvPr/>
        </p:nvSpPr>
        <p:spPr>
          <a:xfrm>
            <a:off x="2062076" y="2506146"/>
            <a:ext cx="21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01    01    01    02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2F637D79-CCDC-46E0-9293-CF24ADD476D2}"/>
              </a:ext>
            </a:extLst>
          </p:cNvPr>
          <p:cNvSpPr/>
          <p:nvPr/>
        </p:nvSpPr>
        <p:spPr>
          <a:xfrm>
            <a:off x="3386931" y="2506146"/>
            <a:ext cx="156464" cy="73866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B4EDC-5F81-4097-9B58-4B7B711A3E76}"/>
              </a:ext>
            </a:extLst>
          </p:cNvPr>
          <p:cNvSpPr txBox="1"/>
          <p:nvPr/>
        </p:nvSpPr>
        <p:spPr>
          <a:xfrm>
            <a:off x="3394925" y="2875478"/>
            <a:ext cx="58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03A</a:t>
            </a:r>
          </a:p>
        </p:txBody>
      </p:sp>
    </p:spTree>
    <p:extLst>
      <p:ext uri="{BB962C8B-B14F-4D97-AF65-F5344CB8AC3E}">
        <p14:creationId xmlns:p14="http://schemas.microsoft.com/office/powerpoint/2010/main" val="20982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836FA-16E6-44AF-A6C8-8A4A0195E0A1}"/>
              </a:ext>
            </a:extLst>
          </p:cNvPr>
          <p:cNvSpPr txBox="1"/>
          <p:nvPr/>
        </p:nvSpPr>
        <p:spPr>
          <a:xfrm>
            <a:off x="2990646" y="2554006"/>
            <a:ext cx="5734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95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D2FA9F-A526-4245-98AD-17B40A48D42B}"/>
              </a:ext>
            </a:extLst>
          </p:cNvPr>
          <p:cNvSpPr txBox="1"/>
          <p:nvPr/>
        </p:nvSpPr>
        <p:spPr>
          <a:xfrm>
            <a:off x="3990948" y="349390"/>
            <a:ext cx="515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Thành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viên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91832-D910-4CC6-9A2E-6B56F226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4377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840E4-5908-46D7-A35D-636DFA860A1B}"/>
              </a:ext>
            </a:extLst>
          </p:cNvPr>
          <p:cNvSpPr txBox="1"/>
          <p:nvPr/>
        </p:nvSpPr>
        <p:spPr>
          <a:xfrm>
            <a:off x="3990948" y="1625713"/>
            <a:ext cx="4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Võ</a:t>
            </a:r>
            <a:r>
              <a:rPr lang="en-US" sz="3200" dirty="0"/>
              <a:t> </a:t>
            </a:r>
            <a:r>
              <a:rPr lang="en-US" sz="3200" dirty="0" err="1"/>
              <a:t>Tá</a:t>
            </a:r>
            <a:r>
              <a:rPr lang="en-US" sz="3200" dirty="0"/>
              <a:t> </a:t>
            </a:r>
            <a:r>
              <a:rPr lang="en-US" sz="3200" dirty="0" err="1"/>
              <a:t>Hoan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6785F-6425-4D20-AD7A-262512434DAC}"/>
              </a:ext>
            </a:extLst>
          </p:cNvPr>
          <p:cNvSpPr txBox="1"/>
          <p:nvPr/>
        </p:nvSpPr>
        <p:spPr>
          <a:xfrm>
            <a:off x="3990947" y="3932137"/>
            <a:ext cx="607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Phạm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Hưng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21897-4ACF-4A0E-8079-D354375D0250}"/>
              </a:ext>
            </a:extLst>
          </p:cNvPr>
          <p:cNvSpPr txBox="1"/>
          <p:nvPr/>
        </p:nvSpPr>
        <p:spPr>
          <a:xfrm>
            <a:off x="3990947" y="2778925"/>
            <a:ext cx="4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Huy</a:t>
            </a:r>
            <a:r>
              <a:rPr lang="en-US" sz="3200" dirty="0"/>
              <a:t> </a:t>
            </a:r>
            <a:r>
              <a:rPr lang="en-US" sz="3200" dirty="0" err="1"/>
              <a:t>Hoàng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95C2C-D2D7-4C83-8866-45039D3FAE41}"/>
              </a:ext>
            </a:extLst>
          </p:cNvPr>
          <p:cNvSpPr txBox="1"/>
          <p:nvPr/>
        </p:nvSpPr>
        <p:spPr>
          <a:xfrm>
            <a:off x="3990947" y="5085349"/>
            <a:ext cx="77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Nông</a:t>
            </a:r>
            <a:r>
              <a:rPr lang="en-US" sz="3200" dirty="0"/>
              <a:t> Phi Hùng</a:t>
            </a:r>
          </a:p>
        </p:txBody>
      </p:sp>
    </p:spTree>
    <p:extLst>
      <p:ext uri="{BB962C8B-B14F-4D97-AF65-F5344CB8AC3E}">
        <p14:creationId xmlns:p14="http://schemas.microsoft.com/office/powerpoint/2010/main" val="16512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80820D-79BA-4EC5-AF6B-31DD11B239A6}"/>
              </a:ext>
            </a:extLst>
          </p:cNvPr>
          <p:cNvSpPr/>
          <p:nvPr/>
        </p:nvSpPr>
        <p:spPr>
          <a:xfrm>
            <a:off x="4161599" y="3037597"/>
            <a:ext cx="3249397" cy="17095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99DB26-0DA5-4551-938F-31424C127C55}"/>
              </a:ext>
            </a:extLst>
          </p:cNvPr>
          <p:cNvSpPr/>
          <p:nvPr/>
        </p:nvSpPr>
        <p:spPr>
          <a:xfrm>
            <a:off x="7865998" y="3037597"/>
            <a:ext cx="3249397" cy="17095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24B8A0-6031-4BDB-9485-7ECC47D3D9E7}"/>
              </a:ext>
            </a:extLst>
          </p:cNvPr>
          <p:cNvSpPr/>
          <p:nvPr/>
        </p:nvSpPr>
        <p:spPr>
          <a:xfrm>
            <a:off x="457200" y="3051313"/>
            <a:ext cx="3249397" cy="17095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9FD78256-ED92-49B3-99CC-D77D32432F98}"/>
              </a:ext>
            </a:extLst>
          </p:cNvPr>
          <p:cNvSpPr/>
          <p:nvPr/>
        </p:nvSpPr>
        <p:spPr>
          <a:xfrm>
            <a:off x="0" y="-2590800"/>
            <a:ext cx="7748588" cy="5181600"/>
          </a:xfrm>
          <a:prstGeom prst="flowChartDelay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A47AF-7FAE-48D9-AC59-D87466E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86" y="420468"/>
            <a:ext cx="4772025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Yêu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cầu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bài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toán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32AD6-DF2F-48E2-A128-86E3B57C7004}"/>
              </a:ext>
            </a:extLst>
          </p:cNvPr>
          <p:cNvSpPr txBox="1"/>
          <p:nvPr/>
        </p:nvSpPr>
        <p:spPr>
          <a:xfrm>
            <a:off x="588658" y="3429000"/>
            <a:ext cx="324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Tìm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đường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xe</a:t>
            </a:r>
            <a:r>
              <a:rPr lang="en-US" sz="2000" b="1" dirty="0">
                <a:solidFill>
                  <a:schemeClr val="bg1"/>
                </a:solidFill>
              </a:rPr>
              <a:t> bus </a:t>
            </a:r>
            <a:r>
              <a:rPr lang="en-US" sz="2000" b="1" dirty="0" err="1">
                <a:solidFill>
                  <a:schemeClr val="bg1"/>
                </a:solidFill>
              </a:rPr>
              <a:t>nhanh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nhất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EB5A9-6DBA-44A1-8215-B587658C479C}"/>
              </a:ext>
            </a:extLst>
          </p:cNvPr>
          <p:cNvSpPr txBox="1"/>
          <p:nvPr/>
        </p:nvSpPr>
        <p:spPr>
          <a:xfrm>
            <a:off x="4886491" y="3523030"/>
            <a:ext cx="206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bến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nhất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BAAE7-846E-4D41-85F8-BB9BFFD47699}"/>
              </a:ext>
            </a:extLst>
          </p:cNvPr>
          <p:cNvSpPr txBox="1"/>
          <p:nvPr/>
        </p:nvSpPr>
        <p:spPr>
          <a:xfrm>
            <a:off x="8676995" y="352303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tuyến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nhất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9229E3-8E6E-4C04-A2A5-61A4617D1417}"/>
              </a:ext>
            </a:extLst>
          </p:cNvPr>
          <p:cNvCxnSpPr>
            <a:cxnSpLocks/>
          </p:cNvCxnSpPr>
          <p:nvPr/>
        </p:nvCxnSpPr>
        <p:spPr>
          <a:xfrm>
            <a:off x="3706597" y="3875801"/>
            <a:ext cx="45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7904E3-734A-4704-A05B-E5B1F8FB84D7}"/>
              </a:ext>
            </a:extLst>
          </p:cNvPr>
          <p:cNvCxnSpPr>
            <a:cxnSpLocks/>
          </p:cNvCxnSpPr>
          <p:nvPr/>
        </p:nvCxnSpPr>
        <p:spPr>
          <a:xfrm>
            <a:off x="7407508" y="3865402"/>
            <a:ext cx="45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32207C49-319D-47EA-8E8A-49207D7A4FBC}"/>
              </a:ext>
            </a:extLst>
          </p:cNvPr>
          <p:cNvSpPr/>
          <p:nvPr/>
        </p:nvSpPr>
        <p:spPr>
          <a:xfrm>
            <a:off x="0" y="-2590800"/>
            <a:ext cx="7748588" cy="5181600"/>
          </a:xfrm>
          <a:prstGeom prst="flowChartDelay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B4973D7B-249E-4914-9207-D490D873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" y="3941809"/>
            <a:ext cx="12093486" cy="8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1E4739-E62B-42F0-8716-ABF7F046FC41}"/>
              </a:ext>
            </a:extLst>
          </p:cNvPr>
          <p:cNvSpPr txBox="1">
            <a:spLocks/>
          </p:cNvSpPr>
          <p:nvPr/>
        </p:nvSpPr>
        <p:spPr>
          <a:xfrm>
            <a:off x="1764239" y="760578"/>
            <a:ext cx="4150785" cy="1441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+mn-lt"/>
              </a:rPr>
              <a:t>Dữ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liệu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đầu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vào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B7034-7031-4F81-B8E8-F9583FAB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Hướng giải quyết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ADE07758-3B20-44AD-B752-12331CDB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40545"/>
            <a:ext cx="6780700" cy="337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97">
            <a:extLst>
              <a:ext uri="{FF2B5EF4-FFF2-40B4-BE49-F238E27FC236}">
                <a16:creationId xmlns:a16="http://schemas.microsoft.com/office/drawing/2014/main" id="{4785BB44-F962-4AD8-A448-C5D26EF5EE5C}"/>
              </a:ext>
            </a:extLst>
          </p:cNvPr>
          <p:cNvSpPr/>
          <p:nvPr/>
        </p:nvSpPr>
        <p:spPr>
          <a:xfrm>
            <a:off x="1362726" y="1635885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4C909E-1C58-4103-BCE6-FF73FF1A9F5F}"/>
              </a:ext>
            </a:extLst>
          </p:cNvPr>
          <p:cNvSpPr/>
          <p:nvPr/>
        </p:nvSpPr>
        <p:spPr>
          <a:xfrm>
            <a:off x="2062800" y="10351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8D3E0F-AE41-43E0-9ED3-9716B6BE639D}"/>
              </a:ext>
            </a:extLst>
          </p:cNvPr>
          <p:cNvSpPr/>
          <p:nvPr/>
        </p:nvSpPr>
        <p:spPr>
          <a:xfrm>
            <a:off x="2078640" y="2240969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754B410-10F6-414D-8C4B-86D229892A03}"/>
              </a:ext>
            </a:extLst>
          </p:cNvPr>
          <p:cNvSpPr/>
          <p:nvPr/>
        </p:nvSpPr>
        <p:spPr>
          <a:xfrm>
            <a:off x="3875105" y="276556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BCA8B3-F1CB-4A9C-A8D6-D6D1509E1EEA}"/>
              </a:ext>
            </a:extLst>
          </p:cNvPr>
          <p:cNvSpPr/>
          <p:nvPr/>
        </p:nvSpPr>
        <p:spPr>
          <a:xfrm>
            <a:off x="3161934" y="120679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11D3AC8-5A37-41B1-8F76-4B4278BCAC59}"/>
              </a:ext>
            </a:extLst>
          </p:cNvPr>
          <p:cNvSpPr/>
          <p:nvPr/>
        </p:nvSpPr>
        <p:spPr>
          <a:xfrm>
            <a:off x="3161934" y="2337258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DB5248-057F-4009-B86D-2089E6C09DF5}"/>
              </a:ext>
            </a:extLst>
          </p:cNvPr>
          <p:cNvSpPr/>
          <p:nvPr/>
        </p:nvSpPr>
        <p:spPr>
          <a:xfrm>
            <a:off x="4172507" y="173945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292B27-98BC-43CB-AFDD-CEC4621EFD71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1665829" y="1345805"/>
            <a:ext cx="448975" cy="3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3198FE-325E-4088-A86B-0DAA6B9ED5B1}"/>
              </a:ext>
            </a:extLst>
          </p:cNvPr>
          <p:cNvCxnSpPr>
            <a:cxnSpLocks/>
            <a:stCxn id="98" idx="5"/>
            <a:endCxn id="100" idx="1"/>
          </p:cNvCxnSpPr>
          <p:nvPr/>
        </p:nvCxnSpPr>
        <p:spPr>
          <a:xfrm>
            <a:off x="1665829" y="1946566"/>
            <a:ext cx="464815" cy="34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6A731E-AD50-433F-8C40-85E2056D5E14}"/>
              </a:ext>
            </a:extLst>
          </p:cNvPr>
          <p:cNvCxnSpPr>
            <a:stCxn id="100" idx="6"/>
            <a:endCxn id="103" idx="2"/>
          </p:cNvCxnSpPr>
          <p:nvPr/>
        </p:nvCxnSpPr>
        <p:spPr>
          <a:xfrm>
            <a:off x="2433747" y="2422962"/>
            <a:ext cx="728187" cy="9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A324E7-E008-43A9-990F-83FD44C285BD}"/>
              </a:ext>
            </a:extLst>
          </p:cNvPr>
          <p:cNvCxnSpPr>
            <a:stCxn id="99" idx="6"/>
            <a:endCxn id="102" idx="1"/>
          </p:cNvCxnSpPr>
          <p:nvPr/>
        </p:nvCxnSpPr>
        <p:spPr>
          <a:xfrm>
            <a:off x="2417907" y="1217117"/>
            <a:ext cx="796031" cy="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542057-91CA-4901-8FC8-507977CBEF05}"/>
              </a:ext>
            </a:extLst>
          </p:cNvPr>
          <p:cNvCxnSpPr>
            <a:stCxn id="102" idx="6"/>
            <a:endCxn id="104" idx="1"/>
          </p:cNvCxnSpPr>
          <p:nvPr/>
        </p:nvCxnSpPr>
        <p:spPr>
          <a:xfrm>
            <a:off x="3517041" y="1388790"/>
            <a:ext cx="707470" cy="4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83862FA-A536-40AF-B2F6-1DA95BABCF27}"/>
              </a:ext>
            </a:extLst>
          </p:cNvPr>
          <p:cNvCxnSpPr>
            <a:stCxn id="103" idx="6"/>
            <a:endCxn id="104" idx="3"/>
          </p:cNvCxnSpPr>
          <p:nvPr/>
        </p:nvCxnSpPr>
        <p:spPr>
          <a:xfrm flipV="1">
            <a:off x="3517041" y="2050138"/>
            <a:ext cx="707470" cy="46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043E4B4-C2A0-46C3-B494-61AF1C1B5536}"/>
              </a:ext>
            </a:extLst>
          </p:cNvPr>
          <p:cNvCxnSpPr>
            <a:stCxn id="99" idx="5"/>
            <a:endCxn id="103" idx="1"/>
          </p:cNvCxnSpPr>
          <p:nvPr/>
        </p:nvCxnSpPr>
        <p:spPr>
          <a:xfrm>
            <a:off x="2365903" y="1345805"/>
            <a:ext cx="848035" cy="104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1FF8390-9D89-4DA9-8125-2BEBD6E05C3A}"/>
              </a:ext>
            </a:extLst>
          </p:cNvPr>
          <p:cNvCxnSpPr>
            <a:stCxn id="100" idx="7"/>
            <a:endCxn id="102" idx="3"/>
          </p:cNvCxnSpPr>
          <p:nvPr/>
        </p:nvCxnSpPr>
        <p:spPr>
          <a:xfrm flipV="1">
            <a:off x="2381743" y="1517478"/>
            <a:ext cx="832195" cy="7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13535E-4696-4FA3-9D72-B4C267A7EC97}"/>
              </a:ext>
            </a:extLst>
          </p:cNvPr>
          <p:cNvCxnSpPr>
            <a:stCxn id="103" idx="5"/>
            <a:endCxn id="101" idx="1"/>
          </p:cNvCxnSpPr>
          <p:nvPr/>
        </p:nvCxnSpPr>
        <p:spPr>
          <a:xfrm>
            <a:off x="3465037" y="2647939"/>
            <a:ext cx="462072" cy="1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D347E40-5D13-4289-8987-C54AD557A180}"/>
              </a:ext>
            </a:extLst>
          </p:cNvPr>
          <p:cNvCxnSpPr>
            <a:stCxn id="101" idx="7"/>
            <a:endCxn id="104" idx="4"/>
          </p:cNvCxnSpPr>
          <p:nvPr/>
        </p:nvCxnSpPr>
        <p:spPr>
          <a:xfrm flipV="1">
            <a:off x="4178208" y="2103442"/>
            <a:ext cx="171853" cy="7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FCA7E15-10B8-4A2B-A8B9-238AE2DEE07A}"/>
              </a:ext>
            </a:extLst>
          </p:cNvPr>
          <p:cNvSpPr txBox="1"/>
          <p:nvPr/>
        </p:nvSpPr>
        <p:spPr>
          <a:xfrm>
            <a:off x="1386508" y="135621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CB1CC6-2B03-4851-8B54-AF6CE25A7573}"/>
              </a:ext>
            </a:extLst>
          </p:cNvPr>
          <p:cNvSpPr txBox="1"/>
          <p:nvPr/>
        </p:nvSpPr>
        <p:spPr>
          <a:xfrm>
            <a:off x="2130644" y="74477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D8B7AB-E337-4462-85DF-C52CB7984867}"/>
              </a:ext>
            </a:extLst>
          </p:cNvPr>
          <p:cNvSpPr txBox="1"/>
          <p:nvPr/>
        </p:nvSpPr>
        <p:spPr>
          <a:xfrm>
            <a:off x="3189414" y="203234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1C60F5-F143-4FED-ACE1-89A1013DD312}"/>
              </a:ext>
            </a:extLst>
          </p:cNvPr>
          <p:cNvSpPr txBox="1"/>
          <p:nvPr/>
        </p:nvSpPr>
        <p:spPr>
          <a:xfrm>
            <a:off x="4208866" y="1385886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4AA5FB1-FD7E-4316-AC91-054044037D21}"/>
              </a:ext>
            </a:extLst>
          </p:cNvPr>
          <p:cNvSpPr txBox="1"/>
          <p:nvPr/>
        </p:nvSpPr>
        <p:spPr>
          <a:xfrm>
            <a:off x="2109713" y="200866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83B4DC-F34B-41CD-9B0F-E9308B0EA55D}"/>
              </a:ext>
            </a:extLst>
          </p:cNvPr>
          <p:cNvSpPr txBox="1"/>
          <p:nvPr/>
        </p:nvSpPr>
        <p:spPr>
          <a:xfrm>
            <a:off x="3226105" y="881235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0A0E357-0D70-4DF5-BF70-F334F233E6F2}"/>
              </a:ext>
            </a:extLst>
          </p:cNvPr>
          <p:cNvSpPr txBox="1"/>
          <p:nvPr/>
        </p:nvSpPr>
        <p:spPr>
          <a:xfrm>
            <a:off x="3906177" y="2448836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7F7CFD71-2004-4917-A5B7-70635CBA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92" y="0"/>
            <a:ext cx="48056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6">
            <a:extLst>
              <a:ext uri="{FF2B5EF4-FFF2-40B4-BE49-F238E27FC236}">
                <a16:creationId xmlns:a16="http://schemas.microsoft.com/office/drawing/2014/main" id="{6A8DB7FA-37E1-4C16-9D1E-F6A23347A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03696"/>
              </p:ext>
            </p:extLst>
          </p:nvPr>
        </p:nvGraphicFramePr>
        <p:xfrm>
          <a:off x="1026989" y="4176262"/>
          <a:ext cx="3225416" cy="1492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354">
                  <a:extLst>
                    <a:ext uri="{9D8B030D-6E8A-4147-A177-3AD203B41FA5}">
                      <a16:colId xmlns:a16="http://schemas.microsoft.com/office/drawing/2014/main" val="1522964377"/>
                    </a:ext>
                  </a:extLst>
                </a:gridCol>
                <a:gridCol w="806354">
                  <a:extLst>
                    <a:ext uri="{9D8B030D-6E8A-4147-A177-3AD203B41FA5}">
                      <a16:colId xmlns:a16="http://schemas.microsoft.com/office/drawing/2014/main" val="1280073882"/>
                    </a:ext>
                  </a:extLst>
                </a:gridCol>
                <a:gridCol w="806354">
                  <a:extLst>
                    <a:ext uri="{9D8B030D-6E8A-4147-A177-3AD203B41FA5}">
                      <a16:colId xmlns:a16="http://schemas.microsoft.com/office/drawing/2014/main" val="2954697303"/>
                    </a:ext>
                  </a:extLst>
                </a:gridCol>
                <a:gridCol w="806354">
                  <a:extLst>
                    <a:ext uri="{9D8B030D-6E8A-4147-A177-3AD203B41FA5}">
                      <a16:colId xmlns:a16="http://schemas.microsoft.com/office/drawing/2014/main" val="3530884145"/>
                    </a:ext>
                  </a:extLst>
                </a:gridCol>
              </a:tblGrid>
              <a:tr h="373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9715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23584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96037"/>
                  </a:ext>
                </a:extLst>
              </a:tr>
              <a:tr h="373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323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5EC3D-876C-45CE-BA53-A27314E4342B}"/>
              </a:ext>
            </a:extLst>
          </p:cNvPr>
          <p:cNvSpPr txBox="1"/>
          <p:nvPr/>
        </p:nvSpPr>
        <p:spPr>
          <a:xfrm>
            <a:off x="1278386" y="4144787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C312E-7F50-4D60-8F71-736A97CD5135}"/>
              </a:ext>
            </a:extLst>
          </p:cNvPr>
          <p:cNvSpPr txBox="1"/>
          <p:nvPr/>
        </p:nvSpPr>
        <p:spPr>
          <a:xfrm>
            <a:off x="1278386" y="4532151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87078-23B4-4EF4-9683-7D813FB174CD}"/>
              </a:ext>
            </a:extLst>
          </p:cNvPr>
          <p:cNvSpPr txBox="1"/>
          <p:nvPr/>
        </p:nvSpPr>
        <p:spPr>
          <a:xfrm>
            <a:off x="1269510" y="48858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587B9-B273-4651-A645-EE71DA9DFD49}"/>
              </a:ext>
            </a:extLst>
          </p:cNvPr>
          <p:cNvSpPr txBox="1"/>
          <p:nvPr/>
        </p:nvSpPr>
        <p:spPr>
          <a:xfrm>
            <a:off x="1269510" y="531712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8B47C-3EB9-4F05-AE4D-402F224B6F81}"/>
              </a:ext>
            </a:extLst>
          </p:cNvPr>
          <p:cNvSpPr txBox="1"/>
          <p:nvPr/>
        </p:nvSpPr>
        <p:spPr>
          <a:xfrm>
            <a:off x="2091336" y="4553336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3E6AE-0E15-41A9-BD44-FB7893A44569}"/>
              </a:ext>
            </a:extLst>
          </p:cNvPr>
          <p:cNvSpPr txBox="1"/>
          <p:nvPr/>
        </p:nvSpPr>
        <p:spPr>
          <a:xfrm>
            <a:off x="2082133" y="417626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1B0A0-A55F-43F5-AD26-2D8BB6B396ED}"/>
              </a:ext>
            </a:extLst>
          </p:cNvPr>
          <p:cNvSpPr txBox="1"/>
          <p:nvPr/>
        </p:nvSpPr>
        <p:spPr>
          <a:xfrm>
            <a:off x="3671136" y="4113794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5A347-89CB-45F3-B8C2-A62E23C9A991}"/>
              </a:ext>
            </a:extLst>
          </p:cNvPr>
          <p:cNvSpPr txBox="1"/>
          <p:nvPr/>
        </p:nvSpPr>
        <p:spPr>
          <a:xfrm>
            <a:off x="3658453" y="4482766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05844-DBA7-4441-9FD0-578BA69EF614}"/>
              </a:ext>
            </a:extLst>
          </p:cNvPr>
          <p:cNvSpPr txBox="1"/>
          <p:nvPr/>
        </p:nvSpPr>
        <p:spPr>
          <a:xfrm>
            <a:off x="3674944" y="4867835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B9E4-2A2C-46C8-9C27-AACC639F9B8C}"/>
              </a:ext>
            </a:extLst>
          </p:cNvPr>
          <p:cNvSpPr txBox="1"/>
          <p:nvPr/>
        </p:nvSpPr>
        <p:spPr>
          <a:xfrm>
            <a:off x="3674945" y="5252904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6A323-2623-43C2-A60A-959FFD977321}"/>
              </a:ext>
            </a:extLst>
          </p:cNvPr>
          <p:cNvSpPr txBox="1"/>
          <p:nvPr/>
        </p:nvSpPr>
        <p:spPr>
          <a:xfrm>
            <a:off x="2082133" y="5291265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570D-EEC0-4CEB-AF1F-0644B3F91882}"/>
              </a:ext>
            </a:extLst>
          </p:cNvPr>
          <p:cNvSpPr txBox="1"/>
          <p:nvPr/>
        </p:nvSpPr>
        <p:spPr>
          <a:xfrm>
            <a:off x="2078640" y="4909960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FB2-18A2-4694-9FD8-E0F629A060CE}"/>
              </a:ext>
            </a:extLst>
          </p:cNvPr>
          <p:cNvSpPr txBox="1"/>
          <p:nvPr/>
        </p:nvSpPr>
        <p:spPr>
          <a:xfrm>
            <a:off x="2876792" y="4596680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83E6F-B39D-4CE5-8055-606A8C60080E}"/>
              </a:ext>
            </a:extLst>
          </p:cNvPr>
          <p:cNvSpPr txBox="1"/>
          <p:nvPr/>
        </p:nvSpPr>
        <p:spPr>
          <a:xfrm>
            <a:off x="2883140" y="419762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0B112-CD41-4CC7-A8F5-B7B968E55858}"/>
              </a:ext>
            </a:extLst>
          </p:cNvPr>
          <p:cNvSpPr txBox="1"/>
          <p:nvPr/>
        </p:nvSpPr>
        <p:spPr>
          <a:xfrm>
            <a:off x="2837050" y="4937663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A2CC9-3BE8-4158-BBDA-6B275D9B5B2D}"/>
              </a:ext>
            </a:extLst>
          </p:cNvPr>
          <p:cNvSpPr txBox="1"/>
          <p:nvPr/>
        </p:nvSpPr>
        <p:spPr>
          <a:xfrm>
            <a:off x="2838941" y="5306995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BC38B3-5A90-4714-AAF7-CB16685891F1}"/>
              </a:ext>
            </a:extLst>
          </p:cNvPr>
          <p:cNvSpPr/>
          <p:nvPr/>
        </p:nvSpPr>
        <p:spPr>
          <a:xfrm>
            <a:off x="1362726" y="1635885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2EB0D7-8C0B-4454-A107-B1FFD9767AF7}"/>
              </a:ext>
            </a:extLst>
          </p:cNvPr>
          <p:cNvSpPr/>
          <p:nvPr/>
        </p:nvSpPr>
        <p:spPr>
          <a:xfrm>
            <a:off x="2062800" y="10351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1E5D5C-0E77-4CFB-88FB-B4D37BE9AC53}"/>
              </a:ext>
            </a:extLst>
          </p:cNvPr>
          <p:cNvSpPr/>
          <p:nvPr/>
        </p:nvSpPr>
        <p:spPr>
          <a:xfrm>
            <a:off x="2078640" y="2240969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EC06EDD-4B4F-4738-87B6-944F6D6EC86E}"/>
              </a:ext>
            </a:extLst>
          </p:cNvPr>
          <p:cNvSpPr/>
          <p:nvPr/>
        </p:nvSpPr>
        <p:spPr>
          <a:xfrm>
            <a:off x="3875105" y="276556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2C29C5-3223-436E-98BE-BAE3FE329AAB}"/>
              </a:ext>
            </a:extLst>
          </p:cNvPr>
          <p:cNvSpPr/>
          <p:nvPr/>
        </p:nvSpPr>
        <p:spPr>
          <a:xfrm>
            <a:off x="3161934" y="120679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806F16-810E-4AEA-99F7-8970DC1924FC}"/>
              </a:ext>
            </a:extLst>
          </p:cNvPr>
          <p:cNvSpPr/>
          <p:nvPr/>
        </p:nvSpPr>
        <p:spPr>
          <a:xfrm>
            <a:off x="3161934" y="2337258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DE3272-4398-4157-B485-B26D6D17A4E2}"/>
              </a:ext>
            </a:extLst>
          </p:cNvPr>
          <p:cNvSpPr/>
          <p:nvPr/>
        </p:nvSpPr>
        <p:spPr>
          <a:xfrm>
            <a:off x="4172507" y="1739457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259911-9624-42DF-A14D-C72D7F3F4E8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1665829" y="1345805"/>
            <a:ext cx="448975" cy="3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B95F17-9594-4F0F-8FD0-85F0786D5E4F}"/>
              </a:ext>
            </a:extLst>
          </p:cNvPr>
          <p:cNvCxnSpPr>
            <a:cxnSpLocks/>
            <a:stCxn id="48" idx="5"/>
            <a:endCxn id="50" idx="1"/>
          </p:cNvCxnSpPr>
          <p:nvPr/>
        </p:nvCxnSpPr>
        <p:spPr>
          <a:xfrm>
            <a:off x="1665829" y="1946566"/>
            <a:ext cx="464815" cy="34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724D3D-8389-4B6A-8E89-E0C298AC8593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>
            <a:off x="2433747" y="2422962"/>
            <a:ext cx="728187" cy="9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9D7F8A-3BFE-4D6F-A955-DC59646DDDD4}"/>
              </a:ext>
            </a:extLst>
          </p:cNvPr>
          <p:cNvCxnSpPr>
            <a:stCxn id="49" idx="6"/>
            <a:endCxn id="52" idx="1"/>
          </p:cNvCxnSpPr>
          <p:nvPr/>
        </p:nvCxnSpPr>
        <p:spPr>
          <a:xfrm>
            <a:off x="2417907" y="1217117"/>
            <a:ext cx="796031" cy="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2CE5D5-4427-4A4A-ADEA-597267FDED7F}"/>
              </a:ext>
            </a:extLst>
          </p:cNvPr>
          <p:cNvCxnSpPr>
            <a:stCxn id="52" idx="6"/>
            <a:endCxn id="54" idx="1"/>
          </p:cNvCxnSpPr>
          <p:nvPr/>
        </p:nvCxnSpPr>
        <p:spPr>
          <a:xfrm>
            <a:off x="3517041" y="1388790"/>
            <a:ext cx="707470" cy="4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80379C-BF20-417E-BC5D-F9EDBB215A92}"/>
              </a:ext>
            </a:extLst>
          </p:cNvPr>
          <p:cNvCxnSpPr>
            <a:stCxn id="53" idx="6"/>
            <a:endCxn id="54" idx="3"/>
          </p:cNvCxnSpPr>
          <p:nvPr/>
        </p:nvCxnSpPr>
        <p:spPr>
          <a:xfrm flipV="1">
            <a:off x="3517041" y="2050138"/>
            <a:ext cx="707470" cy="46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F03DFB-81CD-4E3C-A99F-9AAED7CBEB3B}"/>
              </a:ext>
            </a:extLst>
          </p:cNvPr>
          <p:cNvCxnSpPr>
            <a:stCxn id="49" idx="5"/>
            <a:endCxn id="53" idx="1"/>
          </p:cNvCxnSpPr>
          <p:nvPr/>
        </p:nvCxnSpPr>
        <p:spPr>
          <a:xfrm>
            <a:off x="2365903" y="1345805"/>
            <a:ext cx="848035" cy="104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C05027-477D-46B8-8915-0543DDF786E9}"/>
              </a:ext>
            </a:extLst>
          </p:cNvPr>
          <p:cNvCxnSpPr>
            <a:stCxn id="50" idx="7"/>
            <a:endCxn id="52" idx="3"/>
          </p:cNvCxnSpPr>
          <p:nvPr/>
        </p:nvCxnSpPr>
        <p:spPr>
          <a:xfrm flipV="1">
            <a:off x="2381743" y="1517478"/>
            <a:ext cx="832195" cy="7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C6FDB6-AAAE-4DD5-9D00-C3BB041A9CFB}"/>
              </a:ext>
            </a:extLst>
          </p:cNvPr>
          <p:cNvCxnSpPr>
            <a:stCxn id="53" idx="5"/>
            <a:endCxn id="51" idx="1"/>
          </p:cNvCxnSpPr>
          <p:nvPr/>
        </p:nvCxnSpPr>
        <p:spPr>
          <a:xfrm>
            <a:off x="3465037" y="2647939"/>
            <a:ext cx="462072" cy="1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B177B9-0380-4DF7-B8C6-2EB9101E4DDC}"/>
              </a:ext>
            </a:extLst>
          </p:cNvPr>
          <p:cNvCxnSpPr>
            <a:stCxn id="51" idx="7"/>
            <a:endCxn id="54" idx="4"/>
          </p:cNvCxnSpPr>
          <p:nvPr/>
        </p:nvCxnSpPr>
        <p:spPr>
          <a:xfrm flipV="1">
            <a:off x="4178208" y="2103442"/>
            <a:ext cx="171853" cy="7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275764D-AD22-4238-A16E-7B71D2A2D03A}"/>
              </a:ext>
            </a:extLst>
          </p:cNvPr>
          <p:cNvSpPr txBox="1"/>
          <p:nvPr/>
        </p:nvSpPr>
        <p:spPr>
          <a:xfrm>
            <a:off x="1386508" y="135621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7803AA-CF6F-4417-8B35-5099F7445FB8}"/>
              </a:ext>
            </a:extLst>
          </p:cNvPr>
          <p:cNvSpPr txBox="1"/>
          <p:nvPr/>
        </p:nvSpPr>
        <p:spPr>
          <a:xfrm>
            <a:off x="2130644" y="74477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B960EA-CEE0-452A-8E2F-E9A5C642F691}"/>
              </a:ext>
            </a:extLst>
          </p:cNvPr>
          <p:cNvSpPr txBox="1"/>
          <p:nvPr/>
        </p:nvSpPr>
        <p:spPr>
          <a:xfrm>
            <a:off x="3189414" y="203234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8BB164-91A1-431A-894B-B2CCC0F04420}"/>
              </a:ext>
            </a:extLst>
          </p:cNvPr>
          <p:cNvSpPr txBox="1"/>
          <p:nvPr/>
        </p:nvSpPr>
        <p:spPr>
          <a:xfrm>
            <a:off x="4208866" y="1385886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F2AFCA-41D9-4813-9D45-49F1645B3A80}"/>
              </a:ext>
            </a:extLst>
          </p:cNvPr>
          <p:cNvSpPr txBox="1"/>
          <p:nvPr/>
        </p:nvSpPr>
        <p:spPr>
          <a:xfrm>
            <a:off x="2109713" y="2008662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B95253-7DAF-4A26-87E8-C33B2E34527F}"/>
              </a:ext>
            </a:extLst>
          </p:cNvPr>
          <p:cNvSpPr txBox="1"/>
          <p:nvPr/>
        </p:nvSpPr>
        <p:spPr>
          <a:xfrm>
            <a:off x="3226105" y="881235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29D5B8-C3A6-4D53-BC37-88EB53D3AC3E}"/>
              </a:ext>
            </a:extLst>
          </p:cNvPr>
          <p:cNvSpPr txBox="1"/>
          <p:nvPr/>
        </p:nvSpPr>
        <p:spPr>
          <a:xfrm>
            <a:off x="3906177" y="2448836"/>
            <a:ext cx="35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E14BCCF-430F-4BE8-BF8A-FAE34E68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49" y="898660"/>
            <a:ext cx="48863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B4C855-C092-4D68-8805-831F047DC011}"/>
              </a:ext>
            </a:extLst>
          </p:cNvPr>
          <p:cNvSpPr/>
          <p:nvPr/>
        </p:nvSpPr>
        <p:spPr>
          <a:xfrm>
            <a:off x="1811046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551630-8345-4CC3-A154-F15F153EB648}"/>
              </a:ext>
            </a:extLst>
          </p:cNvPr>
          <p:cNvSpPr/>
          <p:nvPr/>
        </p:nvSpPr>
        <p:spPr>
          <a:xfrm>
            <a:off x="3264025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6F6BB-C6B8-4189-973D-90BFAC241255}"/>
              </a:ext>
            </a:extLst>
          </p:cNvPr>
          <p:cNvSpPr/>
          <p:nvPr/>
        </p:nvSpPr>
        <p:spPr>
          <a:xfrm>
            <a:off x="4717004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BA0406-791B-421D-90D8-20C915F37BC8}"/>
              </a:ext>
            </a:extLst>
          </p:cNvPr>
          <p:cNvSpPr/>
          <p:nvPr/>
        </p:nvSpPr>
        <p:spPr>
          <a:xfrm>
            <a:off x="6169983" y="17400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73D66-2C92-4DC9-9D95-9F737C414EB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66153" y="19220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47D22-E29D-45CA-8BA9-A78041C858C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619132" y="19220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C0077-AB23-42B8-915F-3B54B2C84223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072111" y="1922016"/>
            <a:ext cx="109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3E42F8-28C8-4B7F-A0F9-050F83DD6E21}"/>
              </a:ext>
            </a:extLst>
          </p:cNvPr>
          <p:cNvSpPr txBox="1"/>
          <p:nvPr/>
        </p:nvSpPr>
        <p:spPr>
          <a:xfrm>
            <a:off x="2215720" y="1326236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6051F-0143-4954-9695-2B529D91E88B}"/>
              </a:ext>
            </a:extLst>
          </p:cNvPr>
          <p:cNvSpPr txBox="1"/>
          <p:nvPr/>
        </p:nvSpPr>
        <p:spPr>
          <a:xfrm>
            <a:off x="3615436" y="1326235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03A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715EF-A40A-495F-B6D7-55135460AABD}"/>
              </a:ext>
            </a:extLst>
          </p:cNvPr>
          <p:cNvSpPr txBox="1"/>
          <p:nvPr/>
        </p:nvSpPr>
        <p:spPr>
          <a:xfrm>
            <a:off x="5126857" y="1326234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5CF2D0-0FCE-41F2-B959-4BC82007E547}"/>
              </a:ext>
            </a:extLst>
          </p:cNvPr>
          <p:cNvSpPr/>
          <p:nvPr/>
        </p:nvSpPr>
        <p:spPr>
          <a:xfrm>
            <a:off x="7622962" y="17400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F36E8-7078-41B8-B61E-BB9F0C550E62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6525090" y="1922016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993DDA-D754-4E2E-B9BF-A8682FC179CF}"/>
              </a:ext>
            </a:extLst>
          </p:cNvPr>
          <p:cNvSpPr txBox="1"/>
          <p:nvPr/>
        </p:nvSpPr>
        <p:spPr>
          <a:xfrm>
            <a:off x="6579837" y="1326233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  <a:p>
            <a:r>
              <a:rPr lang="en-US" dirty="0"/>
              <a:t>03A</a:t>
            </a: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F9DEB082-CB32-400A-B675-4A7BDBCA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77" y="3631142"/>
            <a:ext cx="7305928" cy="12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0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C9D2206-70CD-4D0A-B577-46DDD3833E94}"/>
              </a:ext>
            </a:extLst>
          </p:cNvPr>
          <p:cNvSpPr/>
          <p:nvPr/>
        </p:nvSpPr>
        <p:spPr>
          <a:xfrm>
            <a:off x="1811046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D5D3E9-C04E-42CC-AA23-B212B30A8419}"/>
              </a:ext>
            </a:extLst>
          </p:cNvPr>
          <p:cNvSpPr/>
          <p:nvPr/>
        </p:nvSpPr>
        <p:spPr>
          <a:xfrm>
            <a:off x="3264025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3A314-4C07-440B-9321-01111819CC4B}"/>
              </a:ext>
            </a:extLst>
          </p:cNvPr>
          <p:cNvSpPr/>
          <p:nvPr/>
        </p:nvSpPr>
        <p:spPr>
          <a:xfrm>
            <a:off x="4717004" y="1740024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78956D-A1F4-4B15-967B-05710F0B41A0}"/>
              </a:ext>
            </a:extLst>
          </p:cNvPr>
          <p:cNvSpPr/>
          <p:nvPr/>
        </p:nvSpPr>
        <p:spPr>
          <a:xfrm>
            <a:off x="6169983" y="17400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683C48-A376-4EF0-BA53-7B054E109F13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166153" y="19220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F44D8-7110-4613-8261-4873D1B7D67C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619132" y="1922017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DF5A87-E53E-41EE-A1ED-E0E304A07752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5072111" y="1922016"/>
            <a:ext cx="109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B14364-CF0E-40F6-86A6-F41CDCD8A162}"/>
              </a:ext>
            </a:extLst>
          </p:cNvPr>
          <p:cNvSpPr txBox="1"/>
          <p:nvPr/>
        </p:nvSpPr>
        <p:spPr>
          <a:xfrm>
            <a:off x="2215720" y="1326236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50286-2A06-4F8E-BB98-C6EA7C68454F}"/>
              </a:ext>
            </a:extLst>
          </p:cNvPr>
          <p:cNvSpPr txBox="1"/>
          <p:nvPr/>
        </p:nvSpPr>
        <p:spPr>
          <a:xfrm>
            <a:off x="3615436" y="1326235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03A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DE714-ACE6-4A72-81BF-6498B99138C0}"/>
              </a:ext>
            </a:extLst>
          </p:cNvPr>
          <p:cNvSpPr txBox="1"/>
          <p:nvPr/>
        </p:nvSpPr>
        <p:spPr>
          <a:xfrm>
            <a:off x="5126857" y="1326234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D08C7-7684-4FD7-B01F-BE59B381337B}"/>
              </a:ext>
            </a:extLst>
          </p:cNvPr>
          <p:cNvSpPr/>
          <p:nvPr/>
        </p:nvSpPr>
        <p:spPr>
          <a:xfrm>
            <a:off x="7622962" y="1740023"/>
            <a:ext cx="355107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754DEE-F675-48B6-B27E-06AF0A1B831A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>
            <a:off x="6525090" y="1922016"/>
            <a:ext cx="1097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A9C4EB-891C-47E5-8995-64547C2FB713}"/>
              </a:ext>
            </a:extLst>
          </p:cNvPr>
          <p:cNvSpPr txBox="1"/>
          <p:nvPr/>
        </p:nvSpPr>
        <p:spPr>
          <a:xfrm>
            <a:off x="6579837" y="1326233"/>
            <a:ext cx="5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  <a:p>
            <a:r>
              <a:rPr lang="en-US" dirty="0"/>
              <a:t>03A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660A-1960-44C7-A0E1-89965845C04C}"/>
              </a:ext>
            </a:extLst>
          </p:cNvPr>
          <p:cNvSpPr txBox="1"/>
          <p:nvPr/>
        </p:nvSpPr>
        <p:spPr>
          <a:xfrm>
            <a:off x="2684020" y="13262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[3]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94CD89-6BC8-4D60-97EF-A9328693FEE2}"/>
              </a:ext>
            </a:extLst>
          </p:cNvPr>
          <p:cNvSpPr txBox="1"/>
          <p:nvPr/>
        </p:nvSpPr>
        <p:spPr>
          <a:xfrm>
            <a:off x="7156885" y="1328489"/>
            <a:ext cx="5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  <a:p>
            <a:r>
              <a:rPr lang="en-US" dirty="0"/>
              <a:t>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505B9-2C5F-4DE1-A5A3-5EBD954930A2}"/>
              </a:ext>
            </a:extLst>
          </p:cNvPr>
          <p:cNvSpPr txBox="1"/>
          <p:nvPr/>
        </p:nvSpPr>
        <p:spPr>
          <a:xfrm>
            <a:off x="4206075" y="13262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ADB2CE-64B1-42B6-93FE-C7BA3DE7750F}"/>
              </a:ext>
            </a:extLst>
          </p:cNvPr>
          <p:cNvSpPr txBox="1"/>
          <p:nvPr/>
        </p:nvSpPr>
        <p:spPr>
          <a:xfrm>
            <a:off x="5655453" y="132623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  <a:p>
            <a:r>
              <a:rPr lang="en-US" dirty="0"/>
              <a:t>[1]</a:t>
            </a:r>
          </a:p>
        </p:txBody>
      </p:sp>
      <p:pic>
        <p:nvPicPr>
          <p:cNvPr id="36" name="Picture 2" descr="Không có mô tả.">
            <a:extLst>
              <a:ext uri="{FF2B5EF4-FFF2-40B4-BE49-F238E27FC236}">
                <a16:creationId xmlns:a16="http://schemas.microsoft.com/office/drawing/2014/main" id="{8ADD016A-86B3-4361-9F23-38AD3BD4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2" y="2697535"/>
            <a:ext cx="7048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179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Profect 2</vt:lpstr>
      <vt:lpstr>PowerPoint Presentation</vt:lpstr>
      <vt:lpstr>Yêu cầu bài toán</vt:lpstr>
      <vt:lpstr>PowerPoint Presentation</vt:lpstr>
      <vt:lpstr>Hướng giải quyết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Phi</dc:creator>
  <cp:lastModifiedBy>Hùng Phi</cp:lastModifiedBy>
  <cp:revision>23</cp:revision>
  <dcterms:created xsi:type="dcterms:W3CDTF">2021-06-09T10:05:49Z</dcterms:created>
  <dcterms:modified xsi:type="dcterms:W3CDTF">2021-06-11T02:30:36Z</dcterms:modified>
</cp:coreProperties>
</file>