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 id="2147483662" r:id="rId2"/>
  </p:sldMasterIdLst>
  <p:notesMasterIdLst>
    <p:notesMasterId r:id="rId4"/>
  </p:notesMasterIdLst>
  <p:sldIdLst>
    <p:sldId id="256" r:id="rId3"/>
  </p:sldIdLst>
  <p:sldSz cx="9144000" cy="5143500" type="screen16x9"/>
  <p:notesSz cx="6858000" cy="9144000"/>
  <p:embeddedFontLst>
    <p:embeddedFont>
      <p:font typeface="Arial Black" panose="020B0A04020102020204" pitchFamily="34" charset="0"/>
      <p:regular r:id="rId5"/>
      <p:bold r:id="rId6"/>
    </p:embeddedFont>
    <p:embeddedFont>
      <p:font typeface="Trebuchet MS" panose="020B0603020202020204" pitchFamily="34" charset="0"/>
      <p:regular r:id="rId7"/>
      <p:bold r:id="rId8"/>
      <p:italic r:id="rId9"/>
      <p:boldItalic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DD3A1C-3FEC-4DB5-BFA6-4F4B4FB25DFF}">
  <a:tblStyle styleId="{C6DD3A1C-3FEC-4DB5-BFA6-4F4B4FB25DFF}"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E7E6"/>
          </a:solidFill>
        </a:fill>
      </a:tcStyle>
    </a:wholeTbl>
    <a:band1H>
      <a:tcTxStyle/>
      <a:tcStyle>
        <a:tcBdr/>
        <a:fill>
          <a:solidFill>
            <a:srgbClr val="E0CCCA"/>
          </a:solidFill>
        </a:fill>
      </a:tcStyle>
    </a:band1H>
    <a:band2H>
      <a:tcTxStyle/>
      <a:tcStyle>
        <a:tcBdr/>
      </a:tcStyle>
    </a:band2H>
    <a:band1V>
      <a:tcTxStyle/>
      <a:tcStyle>
        <a:tcBdr/>
        <a:fill>
          <a:solidFill>
            <a:srgbClr val="E0CCC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font" Target="fonts/font3.fntdata"/><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presProps" Target="presProps.xml"/><Relationship Id="rId5" Type="http://schemas.openxmlformats.org/officeDocument/2006/relationships/font" Target="fonts/font1.fntdata"/><Relationship Id="rId15" Type="http://schemas.microsoft.com/office/2016/11/relationships/changesInfo" Target="changesInfos/changesInfo1.xml"/><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hil ShivaRam Chowdary Kommineni" userId="b653ee963f55cef6" providerId="LiveId" clId="{00EF462E-37E2-4012-B88C-FCAE5805DCD2}"/>
    <pc:docChg chg="modSld">
      <pc:chgData name="Akhil ShivaRam Chowdary Kommineni" userId="b653ee963f55cef6" providerId="LiveId" clId="{00EF462E-37E2-4012-B88C-FCAE5805DCD2}" dt="2025-04-20T20:52:41.861" v="45" actId="20577"/>
      <pc:docMkLst>
        <pc:docMk/>
      </pc:docMkLst>
      <pc:sldChg chg="modSp mod">
        <pc:chgData name="Akhil ShivaRam Chowdary Kommineni" userId="b653ee963f55cef6" providerId="LiveId" clId="{00EF462E-37E2-4012-B88C-FCAE5805DCD2}" dt="2025-04-20T20:52:41.861" v="45" actId="20577"/>
        <pc:sldMkLst>
          <pc:docMk/>
          <pc:sldMk cId="0" sldId="256"/>
        </pc:sldMkLst>
        <pc:spChg chg="mod">
          <ac:chgData name="Akhil ShivaRam Chowdary Kommineni" userId="b653ee963f55cef6" providerId="LiveId" clId="{00EF462E-37E2-4012-B88C-FCAE5805DCD2}" dt="2025-04-20T20:52:10.534" v="25" actId="20577"/>
          <ac:spMkLst>
            <pc:docMk/>
            <pc:sldMk cId="0" sldId="256"/>
            <ac:spMk id="15" creationId="{4AEDE862-DBD6-7BF2-1C1B-B116065D6F5D}"/>
          </ac:spMkLst>
        </pc:spChg>
        <pc:spChg chg="mod">
          <ac:chgData name="Akhil ShivaRam Chowdary Kommineni" userId="b653ee963f55cef6" providerId="LiveId" clId="{00EF462E-37E2-4012-B88C-FCAE5805DCD2}" dt="2025-04-20T20:52:41.861" v="45" actId="20577"/>
          <ac:spMkLst>
            <pc:docMk/>
            <pc:sldMk cId="0" sldId="256"/>
            <ac:spMk id="24" creationId="{ECBCF0E3-67A5-9059-4DE4-4EAB1EDE7B6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218a075494_2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4" name="Google Shape;94;g2218a075494_2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6x60 Template - 3 columns">
  <p:cSld name="36x60 Template - 3 columns">
    <p:spTree>
      <p:nvGrpSpPr>
        <p:cNvPr id="1" name="Shape 56"/>
        <p:cNvGrpSpPr/>
        <p:nvPr/>
      </p:nvGrpSpPr>
      <p:grpSpPr>
        <a:xfrm>
          <a:off x="0" y="0"/>
          <a:ext cx="0" cy="0"/>
          <a:chOff x="0" y="0"/>
          <a:chExt cx="0" cy="0"/>
        </a:xfrm>
      </p:grpSpPr>
      <p:sp>
        <p:nvSpPr>
          <p:cNvPr id="57" name="Google Shape;57;p14"/>
          <p:cNvSpPr txBox="1">
            <a:spLocks noGrp="1"/>
          </p:cNvSpPr>
          <p:nvPr>
            <p:ph type="body" idx="1"/>
          </p:nvPr>
        </p:nvSpPr>
        <p:spPr>
          <a:xfrm>
            <a:off x="189436" y="957238"/>
            <a:ext cx="2095169" cy="154231"/>
          </a:xfrm>
          <a:prstGeom prst="rect">
            <a:avLst/>
          </a:prstGeom>
          <a:noFill/>
          <a:ln>
            <a:noFill/>
          </a:ln>
        </p:spPr>
        <p:txBody>
          <a:bodyPr spcFirstLastPara="1" wrap="square" lIns="40825" tIns="40825" rIns="40825" bIns="40825" anchor="t" anchorCtr="0">
            <a:spAutoFit/>
          </a:bodyPr>
          <a:lstStyle>
            <a:lvl1pPr marL="457200" marR="0" lvl="0" indent="-228600" algn="l" rtl="0">
              <a:spcBef>
                <a:spcPts val="100"/>
              </a:spcBef>
              <a:spcAft>
                <a:spcPts val="0"/>
              </a:spcAft>
              <a:buClr>
                <a:srgbClr val="3F2F28"/>
              </a:buClr>
              <a:buSzPts val="500"/>
              <a:buFont typeface="Arial"/>
              <a:buNone/>
              <a:defRPr sz="500" b="0" i="0" u="none" strike="noStrike" cap="none">
                <a:solidFill>
                  <a:srgbClr val="3F2F28"/>
                </a:solidFill>
                <a:latin typeface="Times New Roman"/>
                <a:ea typeface="Times New Roman"/>
                <a:cs typeface="Times New Roman"/>
                <a:sym typeface="Times New Roman"/>
              </a:defRPr>
            </a:lvl1pPr>
            <a:lvl2pPr marL="914400" marR="0" lvl="1" indent="-260350" algn="l" rtl="0">
              <a:spcBef>
                <a:spcPts val="100"/>
              </a:spcBef>
              <a:spcAft>
                <a:spcPts val="0"/>
              </a:spcAft>
              <a:buClr>
                <a:schemeClr val="dk1"/>
              </a:buClr>
              <a:buSzPts val="500"/>
              <a:buFont typeface="Arial"/>
              <a:buChar char="–"/>
              <a:defRPr sz="500" b="0" i="0" u="none" strike="noStrike" cap="none">
                <a:solidFill>
                  <a:schemeClr val="dk1"/>
                </a:solidFill>
                <a:latin typeface="Trebuchet MS"/>
                <a:ea typeface="Trebuchet MS"/>
                <a:cs typeface="Trebuchet MS"/>
                <a:sym typeface="Trebuchet MS"/>
              </a:defRPr>
            </a:lvl2pPr>
            <a:lvl3pPr marL="1371600" marR="0" lvl="2" indent="-260350" algn="l" rtl="0">
              <a:spcBef>
                <a:spcPts val="100"/>
              </a:spcBef>
              <a:spcAft>
                <a:spcPts val="0"/>
              </a:spcAft>
              <a:buClr>
                <a:schemeClr val="dk1"/>
              </a:buClr>
              <a:buSzPts val="500"/>
              <a:buFont typeface="Arial"/>
              <a:buChar char="•"/>
              <a:defRPr sz="500" b="0" i="0" u="none" strike="noStrike" cap="none">
                <a:solidFill>
                  <a:schemeClr val="dk1"/>
                </a:solidFill>
                <a:latin typeface="Trebuchet MS"/>
                <a:ea typeface="Trebuchet MS"/>
                <a:cs typeface="Trebuchet MS"/>
                <a:sym typeface="Trebuchet MS"/>
              </a:defRPr>
            </a:lvl3pPr>
            <a:lvl4pPr marL="1828800" marR="0" lvl="3" indent="-260350" algn="l" rtl="0">
              <a:spcBef>
                <a:spcPts val="100"/>
              </a:spcBef>
              <a:spcAft>
                <a:spcPts val="0"/>
              </a:spcAft>
              <a:buClr>
                <a:schemeClr val="dk1"/>
              </a:buClr>
              <a:buSzPts val="500"/>
              <a:buFont typeface="Arial"/>
              <a:buChar char="–"/>
              <a:defRPr sz="500" b="0" i="0" u="none" strike="noStrike" cap="none">
                <a:solidFill>
                  <a:schemeClr val="dk1"/>
                </a:solidFill>
                <a:latin typeface="Trebuchet MS"/>
                <a:ea typeface="Trebuchet MS"/>
                <a:cs typeface="Trebuchet MS"/>
                <a:sym typeface="Trebuchet MS"/>
              </a:defRPr>
            </a:lvl4pPr>
            <a:lvl5pPr marL="2286000" marR="0" lvl="4" indent="-260350" algn="l" rtl="0">
              <a:spcBef>
                <a:spcPts val="100"/>
              </a:spcBef>
              <a:spcAft>
                <a:spcPts val="0"/>
              </a:spcAft>
              <a:buClr>
                <a:schemeClr val="dk1"/>
              </a:buClr>
              <a:buSzPts val="500"/>
              <a:buFont typeface="Arial"/>
              <a:buChar char="»"/>
              <a:defRPr sz="500" b="0" i="0" u="none" strike="noStrike" cap="none">
                <a:solidFill>
                  <a:schemeClr val="dk1"/>
                </a:solidFill>
                <a:latin typeface="Trebuchet MS"/>
                <a:ea typeface="Trebuchet MS"/>
                <a:cs typeface="Trebuchet MS"/>
                <a:sym typeface="Trebuchet MS"/>
              </a:defRPr>
            </a:lvl5pPr>
            <a:lvl6pPr marL="2743200" marR="0" lvl="5"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body" idx="2"/>
          </p:nvPr>
        </p:nvSpPr>
        <p:spPr>
          <a:xfrm>
            <a:off x="190263" y="819405"/>
            <a:ext cx="2093516" cy="140696"/>
          </a:xfrm>
          <a:prstGeom prst="rect">
            <a:avLst/>
          </a:prstGeom>
          <a:noFill/>
          <a:ln>
            <a:noFill/>
          </a:ln>
        </p:spPr>
        <p:txBody>
          <a:bodyPr spcFirstLastPara="1" wrap="square" lIns="16325" tIns="16325" rIns="16325" bIns="16325" anchor="ctr" anchorCtr="0">
            <a:spAutoFit/>
          </a:bodyPr>
          <a:lstStyle>
            <a:lvl1pPr marL="457200" marR="0" lvl="0" indent="-228600" algn="ctr" rtl="0">
              <a:spcBef>
                <a:spcPts val="100"/>
              </a:spcBef>
              <a:spcAft>
                <a:spcPts val="0"/>
              </a:spcAft>
              <a:buClr>
                <a:schemeClr val="accent1"/>
              </a:buClr>
              <a:buSzPts val="700"/>
              <a:buFont typeface="Arial"/>
              <a:buNone/>
              <a:defRPr sz="700" b="1" i="0" u="sng" strike="noStrike" cap="none">
                <a:solidFill>
                  <a:schemeClr val="accent1"/>
                </a:solidFill>
                <a:latin typeface="Calibri"/>
                <a:ea typeface="Calibri"/>
                <a:cs typeface="Calibri"/>
                <a:sym typeface="Calibri"/>
              </a:defRPr>
            </a:lvl1pPr>
            <a:lvl2pPr marL="914400" marR="0" lvl="1" indent="-393700" algn="l" rtl="0">
              <a:spcBef>
                <a:spcPts val="500"/>
              </a:spcBef>
              <a:spcAft>
                <a:spcPts val="0"/>
              </a:spcAft>
              <a:buClr>
                <a:schemeClr val="dk1"/>
              </a:buClr>
              <a:buSzPts val="2600"/>
              <a:buFont typeface="Arial"/>
              <a:buChar char="–"/>
              <a:defRPr sz="2600" b="0" i="0" u="none" strike="noStrike" cap="none">
                <a:solidFill>
                  <a:schemeClr val="dk1"/>
                </a:solidFill>
                <a:latin typeface="Calibri"/>
                <a:ea typeface="Calibri"/>
                <a:cs typeface="Calibri"/>
                <a:sym typeface="Calibri"/>
              </a:defRPr>
            </a:lvl2pPr>
            <a:lvl3pPr marL="1371600" marR="0" lvl="2" indent="-368300" algn="l" rtl="0">
              <a:spcBef>
                <a:spcPts val="40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3pPr>
            <a:lvl4pPr marL="1828800" marR="0" lvl="3"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9" name="Google Shape;59;p14"/>
          <p:cNvSpPr txBox="1">
            <a:spLocks noGrp="1"/>
          </p:cNvSpPr>
          <p:nvPr>
            <p:ph type="body" idx="3"/>
          </p:nvPr>
        </p:nvSpPr>
        <p:spPr>
          <a:xfrm>
            <a:off x="189271" y="2356505"/>
            <a:ext cx="2095500" cy="154231"/>
          </a:xfrm>
          <a:prstGeom prst="rect">
            <a:avLst/>
          </a:prstGeom>
          <a:noFill/>
          <a:ln>
            <a:noFill/>
          </a:ln>
        </p:spPr>
        <p:txBody>
          <a:bodyPr spcFirstLastPara="1" wrap="square" lIns="40825" tIns="40825" rIns="40825" bIns="40825" anchor="t" anchorCtr="0">
            <a:spAutoFit/>
          </a:bodyPr>
          <a:lstStyle>
            <a:lvl1pPr marL="457200" marR="0" lvl="0" indent="-228600" algn="l" rtl="0">
              <a:spcBef>
                <a:spcPts val="100"/>
              </a:spcBef>
              <a:spcAft>
                <a:spcPts val="0"/>
              </a:spcAft>
              <a:buClr>
                <a:srgbClr val="3F2F28"/>
              </a:buClr>
              <a:buSzPts val="500"/>
              <a:buFont typeface="Arial"/>
              <a:buNone/>
              <a:defRPr sz="500" b="0" i="0" u="none" strike="noStrike" cap="none">
                <a:solidFill>
                  <a:srgbClr val="3F2F28"/>
                </a:solidFill>
                <a:latin typeface="Times New Roman"/>
                <a:ea typeface="Times New Roman"/>
                <a:cs typeface="Times New Roman"/>
                <a:sym typeface="Times New Roman"/>
              </a:defRPr>
            </a:lvl1pPr>
            <a:lvl2pPr marL="914400" marR="0" lvl="1" indent="-260350" algn="l" rtl="0">
              <a:spcBef>
                <a:spcPts val="100"/>
              </a:spcBef>
              <a:spcAft>
                <a:spcPts val="0"/>
              </a:spcAft>
              <a:buClr>
                <a:schemeClr val="dk1"/>
              </a:buClr>
              <a:buSzPts val="500"/>
              <a:buFont typeface="Arial"/>
              <a:buChar char="–"/>
              <a:defRPr sz="500" b="0" i="0" u="none" strike="noStrike" cap="none">
                <a:solidFill>
                  <a:schemeClr val="dk1"/>
                </a:solidFill>
                <a:latin typeface="Trebuchet MS"/>
                <a:ea typeface="Trebuchet MS"/>
                <a:cs typeface="Trebuchet MS"/>
                <a:sym typeface="Trebuchet MS"/>
              </a:defRPr>
            </a:lvl2pPr>
            <a:lvl3pPr marL="1371600" marR="0" lvl="2" indent="-260350" algn="l" rtl="0">
              <a:spcBef>
                <a:spcPts val="100"/>
              </a:spcBef>
              <a:spcAft>
                <a:spcPts val="0"/>
              </a:spcAft>
              <a:buClr>
                <a:schemeClr val="dk1"/>
              </a:buClr>
              <a:buSzPts val="500"/>
              <a:buFont typeface="Arial"/>
              <a:buChar char="•"/>
              <a:defRPr sz="500" b="0" i="0" u="none" strike="noStrike" cap="none">
                <a:solidFill>
                  <a:schemeClr val="dk1"/>
                </a:solidFill>
                <a:latin typeface="Trebuchet MS"/>
                <a:ea typeface="Trebuchet MS"/>
                <a:cs typeface="Trebuchet MS"/>
                <a:sym typeface="Trebuchet MS"/>
              </a:defRPr>
            </a:lvl3pPr>
            <a:lvl4pPr marL="1828800" marR="0" lvl="3" indent="-260350" algn="l" rtl="0">
              <a:spcBef>
                <a:spcPts val="100"/>
              </a:spcBef>
              <a:spcAft>
                <a:spcPts val="0"/>
              </a:spcAft>
              <a:buClr>
                <a:schemeClr val="dk1"/>
              </a:buClr>
              <a:buSzPts val="500"/>
              <a:buFont typeface="Arial"/>
              <a:buChar char="–"/>
              <a:defRPr sz="500" b="0" i="0" u="none" strike="noStrike" cap="none">
                <a:solidFill>
                  <a:schemeClr val="dk1"/>
                </a:solidFill>
                <a:latin typeface="Trebuchet MS"/>
                <a:ea typeface="Trebuchet MS"/>
                <a:cs typeface="Trebuchet MS"/>
                <a:sym typeface="Trebuchet MS"/>
              </a:defRPr>
            </a:lvl4pPr>
            <a:lvl5pPr marL="2286000" marR="0" lvl="4" indent="-260350" algn="l" rtl="0">
              <a:spcBef>
                <a:spcPts val="100"/>
              </a:spcBef>
              <a:spcAft>
                <a:spcPts val="0"/>
              </a:spcAft>
              <a:buClr>
                <a:schemeClr val="dk1"/>
              </a:buClr>
              <a:buSzPts val="500"/>
              <a:buFont typeface="Arial"/>
              <a:buChar char="»"/>
              <a:defRPr sz="500" b="0" i="0" u="none" strike="noStrike" cap="none">
                <a:solidFill>
                  <a:schemeClr val="dk1"/>
                </a:solidFill>
                <a:latin typeface="Trebuchet MS"/>
                <a:ea typeface="Trebuchet MS"/>
                <a:cs typeface="Trebuchet MS"/>
                <a:sym typeface="Trebuchet MS"/>
              </a:defRPr>
            </a:lvl5pPr>
            <a:lvl6pPr marL="2743200" marR="0" lvl="5"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0" name="Google Shape;60;p14"/>
          <p:cNvSpPr txBox="1">
            <a:spLocks noGrp="1"/>
          </p:cNvSpPr>
          <p:nvPr>
            <p:ph type="body" idx="4"/>
          </p:nvPr>
        </p:nvSpPr>
        <p:spPr>
          <a:xfrm>
            <a:off x="190098" y="2217339"/>
            <a:ext cx="2093846" cy="140696"/>
          </a:xfrm>
          <a:prstGeom prst="rect">
            <a:avLst/>
          </a:prstGeom>
          <a:noFill/>
          <a:ln>
            <a:noFill/>
          </a:ln>
        </p:spPr>
        <p:txBody>
          <a:bodyPr spcFirstLastPara="1" wrap="square" lIns="16325" tIns="16325" rIns="16325" bIns="16325" anchor="ctr" anchorCtr="0">
            <a:spAutoFit/>
          </a:bodyPr>
          <a:lstStyle>
            <a:lvl1pPr marL="457200" marR="0" lvl="0" indent="-228600" algn="ctr" rtl="0">
              <a:spcBef>
                <a:spcPts val="100"/>
              </a:spcBef>
              <a:spcAft>
                <a:spcPts val="0"/>
              </a:spcAft>
              <a:buClr>
                <a:schemeClr val="accent1"/>
              </a:buClr>
              <a:buSzPts val="700"/>
              <a:buFont typeface="Arial"/>
              <a:buNone/>
              <a:defRPr sz="700" b="1" i="0" u="sng" strike="noStrike" cap="none">
                <a:solidFill>
                  <a:schemeClr val="accent1"/>
                </a:solidFill>
                <a:latin typeface="Calibri"/>
                <a:ea typeface="Calibri"/>
                <a:cs typeface="Calibri"/>
                <a:sym typeface="Calibri"/>
              </a:defRPr>
            </a:lvl1pPr>
            <a:lvl2pPr marL="914400" marR="0" lvl="1" indent="-393700" algn="l" rtl="0">
              <a:spcBef>
                <a:spcPts val="500"/>
              </a:spcBef>
              <a:spcAft>
                <a:spcPts val="0"/>
              </a:spcAft>
              <a:buClr>
                <a:schemeClr val="dk1"/>
              </a:buClr>
              <a:buSzPts val="2600"/>
              <a:buFont typeface="Arial"/>
              <a:buChar char="–"/>
              <a:defRPr sz="2600" b="0" i="0" u="none" strike="noStrike" cap="none">
                <a:solidFill>
                  <a:schemeClr val="dk1"/>
                </a:solidFill>
                <a:latin typeface="Calibri"/>
                <a:ea typeface="Calibri"/>
                <a:cs typeface="Calibri"/>
                <a:sym typeface="Calibri"/>
              </a:defRPr>
            </a:lvl2pPr>
            <a:lvl3pPr marL="1371600" marR="0" lvl="2" indent="-368300" algn="l" rtl="0">
              <a:spcBef>
                <a:spcPts val="40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3pPr>
            <a:lvl4pPr marL="1828800" marR="0" lvl="3"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1" name="Google Shape;61;p14"/>
          <p:cNvSpPr txBox="1">
            <a:spLocks noGrp="1"/>
          </p:cNvSpPr>
          <p:nvPr>
            <p:ph type="body" idx="5"/>
          </p:nvPr>
        </p:nvSpPr>
        <p:spPr>
          <a:xfrm>
            <a:off x="2413993" y="962348"/>
            <a:ext cx="4316677" cy="154231"/>
          </a:xfrm>
          <a:prstGeom prst="rect">
            <a:avLst/>
          </a:prstGeom>
          <a:noFill/>
          <a:ln>
            <a:noFill/>
          </a:ln>
        </p:spPr>
        <p:txBody>
          <a:bodyPr spcFirstLastPara="1" wrap="square" lIns="40825" tIns="40825" rIns="40825" bIns="40825" anchor="t" anchorCtr="0">
            <a:spAutoFit/>
          </a:bodyPr>
          <a:lstStyle>
            <a:lvl1pPr marL="457200" marR="0" lvl="0" indent="-228600" algn="l" rtl="0">
              <a:spcBef>
                <a:spcPts val="100"/>
              </a:spcBef>
              <a:spcAft>
                <a:spcPts val="0"/>
              </a:spcAft>
              <a:buClr>
                <a:srgbClr val="3F2F28"/>
              </a:buClr>
              <a:buSzPts val="500"/>
              <a:buFont typeface="Arial"/>
              <a:buNone/>
              <a:defRPr sz="500" b="0" i="0" u="none" strike="noStrike" cap="none">
                <a:solidFill>
                  <a:srgbClr val="3F2F28"/>
                </a:solidFill>
                <a:latin typeface="Times New Roman"/>
                <a:ea typeface="Times New Roman"/>
                <a:cs typeface="Times New Roman"/>
                <a:sym typeface="Times New Roman"/>
              </a:defRPr>
            </a:lvl1pPr>
            <a:lvl2pPr marL="914400" marR="0" lvl="1" indent="-260350" algn="l" rtl="0">
              <a:spcBef>
                <a:spcPts val="100"/>
              </a:spcBef>
              <a:spcAft>
                <a:spcPts val="0"/>
              </a:spcAft>
              <a:buClr>
                <a:schemeClr val="dk1"/>
              </a:buClr>
              <a:buSzPts val="500"/>
              <a:buFont typeface="Arial"/>
              <a:buChar char="–"/>
              <a:defRPr sz="500" b="0" i="0" u="none" strike="noStrike" cap="none">
                <a:solidFill>
                  <a:schemeClr val="dk1"/>
                </a:solidFill>
                <a:latin typeface="Trebuchet MS"/>
                <a:ea typeface="Trebuchet MS"/>
                <a:cs typeface="Trebuchet MS"/>
                <a:sym typeface="Trebuchet MS"/>
              </a:defRPr>
            </a:lvl2pPr>
            <a:lvl3pPr marL="1371600" marR="0" lvl="2" indent="-260350" algn="l" rtl="0">
              <a:spcBef>
                <a:spcPts val="100"/>
              </a:spcBef>
              <a:spcAft>
                <a:spcPts val="0"/>
              </a:spcAft>
              <a:buClr>
                <a:schemeClr val="dk1"/>
              </a:buClr>
              <a:buSzPts val="500"/>
              <a:buFont typeface="Arial"/>
              <a:buChar char="•"/>
              <a:defRPr sz="500" b="0" i="0" u="none" strike="noStrike" cap="none">
                <a:solidFill>
                  <a:schemeClr val="dk1"/>
                </a:solidFill>
                <a:latin typeface="Trebuchet MS"/>
                <a:ea typeface="Trebuchet MS"/>
                <a:cs typeface="Trebuchet MS"/>
                <a:sym typeface="Trebuchet MS"/>
              </a:defRPr>
            </a:lvl3pPr>
            <a:lvl4pPr marL="1828800" marR="0" lvl="3" indent="-260350" algn="l" rtl="0">
              <a:spcBef>
                <a:spcPts val="100"/>
              </a:spcBef>
              <a:spcAft>
                <a:spcPts val="0"/>
              </a:spcAft>
              <a:buClr>
                <a:schemeClr val="dk1"/>
              </a:buClr>
              <a:buSzPts val="500"/>
              <a:buFont typeface="Arial"/>
              <a:buChar char="–"/>
              <a:defRPr sz="500" b="0" i="0" u="none" strike="noStrike" cap="none">
                <a:solidFill>
                  <a:schemeClr val="dk1"/>
                </a:solidFill>
                <a:latin typeface="Trebuchet MS"/>
                <a:ea typeface="Trebuchet MS"/>
                <a:cs typeface="Trebuchet MS"/>
                <a:sym typeface="Trebuchet MS"/>
              </a:defRPr>
            </a:lvl4pPr>
            <a:lvl5pPr marL="2286000" marR="0" lvl="4" indent="-260350" algn="l" rtl="0">
              <a:spcBef>
                <a:spcPts val="100"/>
              </a:spcBef>
              <a:spcAft>
                <a:spcPts val="0"/>
              </a:spcAft>
              <a:buClr>
                <a:schemeClr val="dk1"/>
              </a:buClr>
              <a:buSzPts val="500"/>
              <a:buFont typeface="Arial"/>
              <a:buChar char="»"/>
              <a:defRPr sz="500" b="0" i="0" u="none" strike="noStrike" cap="none">
                <a:solidFill>
                  <a:schemeClr val="dk1"/>
                </a:solidFill>
                <a:latin typeface="Trebuchet MS"/>
                <a:ea typeface="Trebuchet MS"/>
                <a:cs typeface="Trebuchet MS"/>
                <a:sym typeface="Trebuchet MS"/>
              </a:defRPr>
            </a:lvl5pPr>
            <a:lvl6pPr marL="2743200" marR="0" lvl="5"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2" name="Google Shape;62;p14"/>
          <p:cNvSpPr txBox="1">
            <a:spLocks noGrp="1"/>
          </p:cNvSpPr>
          <p:nvPr>
            <p:ph type="body" idx="6"/>
          </p:nvPr>
        </p:nvSpPr>
        <p:spPr>
          <a:xfrm>
            <a:off x="2413992" y="819405"/>
            <a:ext cx="4316677" cy="140696"/>
          </a:xfrm>
          <a:prstGeom prst="rect">
            <a:avLst/>
          </a:prstGeom>
          <a:noFill/>
          <a:ln>
            <a:noFill/>
          </a:ln>
        </p:spPr>
        <p:txBody>
          <a:bodyPr spcFirstLastPara="1" wrap="square" lIns="16325" tIns="16325" rIns="16325" bIns="16325" anchor="ctr" anchorCtr="0">
            <a:spAutoFit/>
          </a:bodyPr>
          <a:lstStyle>
            <a:lvl1pPr marL="457200" marR="0" lvl="0" indent="-228600" algn="ctr" rtl="0">
              <a:spcBef>
                <a:spcPts val="100"/>
              </a:spcBef>
              <a:spcAft>
                <a:spcPts val="0"/>
              </a:spcAft>
              <a:buClr>
                <a:schemeClr val="accent1"/>
              </a:buClr>
              <a:buSzPts val="700"/>
              <a:buFont typeface="Arial"/>
              <a:buNone/>
              <a:defRPr sz="700" b="1" i="0" u="sng" strike="noStrike" cap="none">
                <a:solidFill>
                  <a:schemeClr val="accent1"/>
                </a:solidFill>
                <a:latin typeface="Calibri"/>
                <a:ea typeface="Calibri"/>
                <a:cs typeface="Calibri"/>
                <a:sym typeface="Calibri"/>
              </a:defRPr>
            </a:lvl1pPr>
            <a:lvl2pPr marL="914400" marR="0" lvl="1" indent="-393700" algn="l" rtl="0">
              <a:spcBef>
                <a:spcPts val="500"/>
              </a:spcBef>
              <a:spcAft>
                <a:spcPts val="0"/>
              </a:spcAft>
              <a:buClr>
                <a:schemeClr val="dk1"/>
              </a:buClr>
              <a:buSzPts val="2600"/>
              <a:buFont typeface="Arial"/>
              <a:buChar char="–"/>
              <a:defRPr sz="2600" b="0" i="0" u="none" strike="noStrike" cap="none">
                <a:solidFill>
                  <a:schemeClr val="dk1"/>
                </a:solidFill>
                <a:latin typeface="Calibri"/>
                <a:ea typeface="Calibri"/>
                <a:cs typeface="Calibri"/>
                <a:sym typeface="Calibri"/>
              </a:defRPr>
            </a:lvl2pPr>
            <a:lvl3pPr marL="1371600" marR="0" lvl="2" indent="-368300" algn="l" rtl="0">
              <a:spcBef>
                <a:spcPts val="40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3pPr>
            <a:lvl4pPr marL="1828800" marR="0" lvl="3"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3" name="Google Shape;63;p14"/>
          <p:cNvSpPr txBox="1">
            <a:spLocks noGrp="1"/>
          </p:cNvSpPr>
          <p:nvPr>
            <p:ph type="body" idx="7"/>
          </p:nvPr>
        </p:nvSpPr>
        <p:spPr>
          <a:xfrm>
            <a:off x="2413992" y="3433745"/>
            <a:ext cx="4316677" cy="154231"/>
          </a:xfrm>
          <a:prstGeom prst="rect">
            <a:avLst/>
          </a:prstGeom>
          <a:noFill/>
          <a:ln>
            <a:noFill/>
          </a:ln>
        </p:spPr>
        <p:txBody>
          <a:bodyPr spcFirstLastPara="1" wrap="square" lIns="40825" tIns="40825" rIns="40825" bIns="40825" anchor="t" anchorCtr="0">
            <a:spAutoFit/>
          </a:bodyPr>
          <a:lstStyle>
            <a:lvl1pPr marL="457200" marR="0" lvl="0" indent="-228600" algn="l" rtl="0">
              <a:spcBef>
                <a:spcPts val="100"/>
              </a:spcBef>
              <a:spcAft>
                <a:spcPts val="0"/>
              </a:spcAft>
              <a:buClr>
                <a:srgbClr val="3F2F28"/>
              </a:buClr>
              <a:buSzPts val="500"/>
              <a:buFont typeface="Arial"/>
              <a:buNone/>
              <a:defRPr sz="500" b="0" i="0" u="none" strike="noStrike" cap="none">
                <a:solidFill>
                  <a:srgbClr val="3F2F28"/>
                </a:solidFill>
                <a:latin typeface="Times New Roman"/>
                <a:ea typeface="Times New Roman"/>
                <a:cs typeface="Times New Roman"/>
                <a:sym typeface="Times New Roman"/>
              </a:defRPr>
            </a:lvl1pPr>
            <a:lvl2pPr marL="914400" marR="0" lvl="1" indent="-260350" algn="l" rtl="0">
              <a:spcBef>
                <a:spcPts val="100"/>
              </a:spcBef>
              <a:spcAft>
                <a:spcPts val="0"/>
              </a:spcAft>
              <a:buClr>
                <a:schemeClr val="dk1"/>
              </a:buClr>
              <a:buSzPts val="500"/>
              <a:buFont typeface="Arial"/>
              <a:buChar char="–"/>
              <a:defRPr sz="500" b="0" i="0" u="none" strike="noStrike" cap="none">
                <a:solidFill>
                  <a:schemeClr val="dk1"/>
                </a:solidFill>
                <a:latin typeface="Trebuchet MS"/>
                <a:ea typeface="Trebuchet MS"/>
                <a:cs typeface="Trebuchet MS"/>
                <a:sym typeface="Trebuchet MS"/>
              </a:defRPr>
            </a:lvl2pPr>
            <a:lvl3pPr marL="1371600" marR="0" lvl="2" indent="-260350" algn="l" rtl="0">
              <a:spcBef>
                <a:spcPts val="100"/>
              </a:spcBef>
              <a:spcAft>
                <a:spcPts val="0"/>
              </a:spcAft>
              <a:buClr>
                <a:schemeClr val="dk1"/>
              </a:buClr>
              <a:buSzPts val="500"/>
              <a:buFont typeface="Arial"/>
              <a:buChar char="•"/>
              <a:defRPr sz="500" b="0" i="0" u="none" strike="noStrike" cap="none">
                <a:solidFill>
                  <a:schemeClr val="dk1"/>
                </a:solidFill>
                <a:latin typeface="Trebuchet MS"/>
                <a:ea typeface="Trebuchet MS"/>
                <a:cs typeface="Trebuchet MS"/>
                <a:sym typeface="Trebuchet MS"/>
              </a:defRPr>
            </a:lvl3pPr>
            <a:lvl4pPr marL="1828800" marR="0" lvl="3" indent="-260350" algn="l" rtl="0">
              <a:spcBef>
                <a:spcPts val="100"/>
              </a:spcBef>
              <a:spcAft>
                <a:spcPts val="0"/>
              </a:spcAft>
              <a:buClr>
                <a:schemeClr val="dk1"/>
              </a:buClr>
              <a:buSzPts val="500"/>
              <a:buFont typeface="Arial"/>
              <a:buChar char="–"/>
              <a:defRPr sz="500" b="0" i="0" u="none" strike="noStrike" cap="none">
                <a:solidFill>
                  <a:schemeClr val="dk1"/>
                </a:solidFill>
                <a:latin typeface="Trebuchet MS"/>
                <a:ea typeface="Trebuchet MS"/>
                <a:cs typeface="Trebuchet MS"/>
                <a:sym typeface="Trebuchet MS"/>
              </a:defRPr>
            </a:lvl4pPr>
            <a:lvl5pPr marL="2286000" marR="0" lvl="4" indent="-260350" algn="l" rtl="0">
              <a:spcBef>
                <a:spcPts val="100"/>
              </a:spcBef>
              <a:spcAft>
                <a:spcPts val="0"/>
              </a:spcAft>
              <a:buClr>
                <a:schemeClr val="dk1"/>
              </a:buClr>
              <a:buSzPts val="500"/>
              <a:buFont typeface="Arial"/>
              <a:buChar char="»"/>
              <a:defRPr sz="500" b="0" i="0" u="none" strike="noStrike" cap="none">
                <a:solidFill>
                  <a:schemeClr val="dk1"/>
                </a:solidFill>
                <a:latin typeface="Trebuchet MS"/>
                <a:ea typeface="Trebuchet MS"/>
                <a:cs typeface="Trebuchet MS"/>
                <a:sym typeface="Trebuchet MS"/>
              </a:defRPr>
            </a:lvl5pPr>
            <a:lvl6pPr marL="2743200" marR="0" lvl="5"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4" name="Google Shape;64;p14"/>
          <p:cNvSpPr txBox="1">
            <a:spLocks noGrp="1"/>
          </p:cNvSpPr>
          <p:nvPr>
            <p:ph type="body" idx="8"/>
          </p:nvPr>
        </p:nvSpPr>
        <p:spPr>
          <a:xfrm>
            <a:off x="2413992" y="3289563"/>
            <a:ext cx="4316677" cy="140696"/>
          </a:xfrm>
          <a:prstGeom prst="rect">
            <a:avLst/>
          </a:prstGeom>
          <a:noFill/>
          <a:ln>
            <a:noFill/>
          </a:ln>
        </p:spPr>
        <p:txBody>
          <a:bodyPr spcFirstLastPara="1" wrap="square" lIns="16325" tIns="16325" rIns="16325" bIns="16325" anchor="ctr" anchorCtr="0">
            <a:spAutoFit/>
          </a:bodyPr>
          <a:lstStyle>
            <a:lvl1pPr marL="457200" marR="0" lvl="0" indent="-228600" algn="ctr" rtl="0">
              <a:spcBef>
                <a:spcPts val="100"/>
              </a:spcBef>
              <a:spcAft>
                <a:spcPts val="0"/>
              </a:spcAft>
              <a:buClr>
                <a:schemeClr val="accent1"/>
              </a:buClr>
              <a:buSzPts val="700"/>
              <a:buFont typeface="Arial"/>
              <a:buNone/>
              <a:defRPr sz="700" b="1" i="0" u="sng" strike="noStrike" cap="none">
                <a:solidFill>
                  <a:schemeClr val="accent1"/>
                </a:solidFill>
                <a:latin typeface="Calibri"/>
                <a:ea typeface="Calibri"/>
                <a:cs typeface="Calibri"/>
                <a:sym typeface="Calibri"/>
              </a:defRPr>
            </a:lvl1pPr>
            <a:lvl2pPr marL="914400" marR="0" lvl="1" indent="-393700" algn="l" rtl="0">
              <a:spcBef>
                <a:spcPts val="500"/>
              </a:spcBef>
              <a:spcAft>
                <a:spcPts val="0"/>
              </a:spcAft>
              <a:buClr>
                <a:schemeClr val="dk1"/>
              </a:buClr>
              <a:buSzPts val="2600"/>
              <a:buFont typeface="Arial"/>
              <a:buChar char="–"/>
              <a:defRPr sz="2600" b="0" i="0" u="none" strike="noStrike" cap="none">
                <a:solidFill>
                  <a:schemeClr val="dk1"/>
                </a:solidFill>
                <a:latin typeface="Calibri"/>
                <a:ea typeface="Calibri"/>
                <a:cs typeface="Calibri"/>
                <a:sym typeface="Calibri"/>
              </a:defRPr>
            </a:lvl2pPr>
            <a:lvl3pPr marL="1371600" marR="0" lvl="2" indent="-368300" algn="l" rtl="0">
              <a:spcBef>
                <a:spcPts val="40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3pPr>
            <a:lvl4pPr marL="1828800" marR="0" lvl="3"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5" name="Google Shape;65;p14"/>
          <p:cNvSpPr txBox="1">
            <a:spLocks noGrp="1"/>
          </p:cNvSpPr>
          <p:nvPr>
            <p:ph type="body" idx="9"/>
          </p:nvPr>
        </p:nvSpPr>
        <p:spPr>
          <a:xfrm>
            <a:off x="6866861" y="819405"/>
            <a:ext cx="2093129" cy="140696"/>
          </a:xfrm>
          <a:prstGeom prst="rect">
            <a:avLst/>
          </a:prstGeom>
          <a:noFill/>
          <a:ln>
            <a:noFill/>
          </a:ln>
        </p:spPr>
        <p:txBody>
          <a:bodyPr spcFirstLastPara="1" wrap="square" lIns="16325" tIns="16325" rIns="16325" bIns="16325" anchor="ctr" anchorCtr="0">
            <a:spAutoFit/>
          </a:bodyPr>
          <a:lstStyle>
            <a:lvl1pPr marL="457200" marR="0" lvl="0" indent="-228600" algn="ctr" rtl="0">
              <a:spcBef>
                <a:spcPts val="100"/>
              </a:spcBef>
              <a:spcAft>
                <a:spcPts val="0"/>
              </a:spcAft>
              <a:buClr>
                <a:schemeClr val="accent1"/>
              </a:buClr>
              <a:buSzPts val="700"/>
              <a:buFont typeface="Arial"/>
              <a:buNone/>
              <a:defRPr sz="700" b="1" i="0" u="sng" strike="noStrike" cap="none">
                <a:solidFill>
                  <a:schemeClr val="accent1"/>
                </a:solidFill>
                <a:latin typeface="Calibri"/>
                <a:ea typeface="Calibri"/>
                <a:cs typeface="Calibri"/>
                <a:sym typeface="Calibri"/>
              </a:defRPr>
            </a:lvl1pPr>
            <a:lvl2pPr marL="914400" marR="0" lvl="1" indent="-393700" algn="l" rtl="0">
              <a:spcBef>
                <a:spcPts val="500"/>
              </a:spcBef>
              <a:spcAft>
                <a:spcPts val="0"/>
              </a:spcAft>
              <a:buClr>
                <a:schemeClr val="dk1"/>
              </a:buClr>
              <a:buSzPts val="2600"/>
              <a:buFont typeface="Arial"/>
              <a:buChar char="–"/>
              <a:defRPr sz="2600" b="0" i="0" u="none" strike="noStrike" cap="none">
                <a:solidFill>
                  <a:schemeClr val="dk1"/>
                </a:solidFill>
                <a:latin typeface="Calibri"/>
                <a:ea typeface="Calibri"/>
                <a:cs typeface="Calibri"/>
                <a:sym typeface="Calibri"/>
              </a:defRPr>
            </a:lvl2pPr>
            <a:lvl3pPr marL="1371600" marR="0" lvl="2" indent="-368300" algn="l" rtl="0">
              <a:spcBef>
                <a:spcPts val="40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3pPr>
            <a:lvl4pPr marL="1828800" marR="0" lvl="3"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6" name="Google Shape;66;p14"/>
          <p:cNvSpPr txBox="1">
            <a:spLocks noGrp="1"/>
          </p:cNvSpPr>
          <p:nvPr>
            <p:ph type="body" idx="13"/>
          </p:nvPr>
        </p:nvSpPr>
        <p:spPr>
          <a:xfrm>
            <a:off x="6866861" y="963588"/>
            <a:ext cx="2093129" cy="154231"/>
          </a:xfrm>
          <a:prstGeom prst="rect">
            <a:avLst/>
          </a:prstGeom>
          <a:noFill/>
          <a:ln>
            <a:noFill/>
          </a:ln>
        </p:spPr>
        <p:txBody>
          <a:bodyPr spcFirstLastPara="1" wrap="square" lIns="40825" tIns="40825" rIns="40825" bIns="40825" anchor="t" anchorCtr="0">
            <a:spAutoFit/>
          </a:bodyPr>
          <a:lstStyle>
            <a:lvl1pPr marL="457200" marR="0" lvl="0" indent="-228600" algn="l" rtl="0">
              <a:spcBef>
                <a:spcPts val="100"/>
              </a:spcBef>
              <a:spcAft>
                <a:spcPts val="0"/>
              </a:spcAft>
              <a:buClr>
                <a:srgbClr val="3F2F28"/>
              </a:buClr>
              <a:buSzPts val="500"/>
              <a:buFont typeface="Arial"/>
              <a:buNone/>
              <a:defRPr sz="500" b="0" i="0" u="none" strike="noStrike" cap="none">
                <a:solidFill>
                  <a:srgbClr val="3F2F28"/>
                </a:solidFill>
                <a:latin typeface="Times New Roman"/>
                <a:ea typeface="Times New Roman"/>
                <a:cs typeface="Times New Roman"/>
                <a:sym typeface="Times New Roman"/>
              </a:defRPr>
            </a:lvl1pPr>
            <a:lvl2pPr marL="914400" marR="0" lvl="1" indent="-260350" algn="l" rtl="0">
              <a:spcBef>
                <a:spcPts val="100"/>
              </a:spcBef>
              <a:spcAft>
                <a:spcPts val="0"/>
              </a:spcAft>
              <a:buClr>
                <a:schemeClr val="dk1"/>
              </a:buClr>
              <a:buSzPts val="500"/>
              <a:buFont typeface="Arial"/>
              <a:buChar char="–"/>
              <a:defRPr sz="500" b="0" i="0" u="none" strike="noStrike" cap="none">
                <a:solidFill>
                  <a:schemeClr val="dk1"/>
                </a:solidFill>
                <a:latin typeface="Trebuchet MS"/>
                <a:ea typeface="Trebuchet MS"/>
                <a:cs typeface="Trebuchet MS"/>
                <a:sym typeface="Trebuchet MS"/>
              </a:defRPr>
            </a:lvl2pPr>
            <a:lvl3pPr marL="1371600" marR="0" lvl="2" indent="-260350" algn="l" rtl="0">
              <a:spcBef>
                <a:spcPts val="100"/>
              </a:spcBef>
              <a:spcAft>
                <a:spcPts val="0"/>
              </a:spcAft>
              <a:buClr>
                <a:schemeClr val="dk1"/>
              </a:buClr>
              <a:buSzPts val="500"/>
              <a:buFont typeface="Arial"/>
              <a:buChar char="•"/>
              <a:defRPr sz="500" b="0" i="0" u="none" strike="noStrike" cap="none">
                <a:solidFill>
                  <a:schemeClr val="dk1"/>
                </a:solidFill>
                <a:latin typeface="Trebuchet MS"/>
                <a:ea typeface="Trebuchet MS"/>
                <a:cs typeface="Trebuchet MS"/>
                <a:sym typeface="Trebuchet MS"/>
              </a:defRPr>
            </a:lvl3pPr>
            <a:lvl4pPr marL="1828800" marR="0" lvl="3" indent="-260350" algn="l" rtl="0">
              <a:spcBef>
                <a:spcPts val="100"/>
              </a:spcBef>
              <a:spcAft>
                <a:spcPts val="0"/>
              </a:spcAft>
              <a:buClr>
                <a:schemeClr val="dk1"/>
              </a:buClr>
              <a:buSzPts val="500"/>
              <a:buFont typeface="Arial"/>
              <a:buChar char="–"/>
              <a:defRPr sz="500" b="0" i="0" u="none" strike="noStrike" cap="none">
                <a:solidFill>
                  <a:schemeClr val="dk1"/>
                </a:solidFill>
                <a:latin typeface="Trebuchet MS"/>
                <a:ea typeface="Trebuchet MS"/>
                <a:cs typeface="Trebuchet MS"/>
                <a:sym typeface="Trebuchet MS"/>
              </a:defRPr>
            </a:lvl4pPr>
            <a:lvl5pPr marL="2286000" marR="0" lvl="4" indent="-260350" algn="l" rtl="0">
              <a:spcBef>
                <a:spcPts val="100"/>
              </a:spcBef>
              <a:spcAft>
                <a:spcPts val="0"/>
              </a:spcAft>
              <a:buClr>
                <a:schemeClr val="dk1"/>
              </a:buClr>
              <a:buSzPts val="500"/>
              <a:buFont typeface="Arial"/>
              <a:buChar char="»"/>
              <a:defRPr sz="500" b="0" i="0" u="none" strike="noStrike" cap="none">
                <a:solidFill>
                  <a:schemeClr val="dk1"/>
                </a:solidFill>
                <a:latin typeface="Trebuchet MS"/>
                <a:ea typeface="Trebuchet MS"/>
                <a:cs typeface="Trebuchet MS"/>
                <a:sym typeface="Trebuchet MS"/>
              </a:defRPr>
            </a:lvl5pPr>
            <a:lvl6pPr marL="2743200" marR="0" lvl="5"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7" name="Google Shape;67;p14"/>
          <p:cNvSpPr txBox="1">
            <a:spLocks noGrp="1"/>
          </p:cNvSpPr>
          <p:nvPr>
            <p:ph type="body" idx="14"/>
          </p:nvPr>
        </p:nvSpPr>
        <p:spPr>
          <a:xfrm>
            <a:off x="6866861" y="2226749"/>
            <a:ext cx="2093129" cy="140696"/>
          </a:xfrm>
          <a:prstGeom prst="rect">
            <a:avLst/>
          </a:prstGeom>
          <a:noFill/>
          <a:ln>
            <a:noFill/>
          </a:ln>
        </p:spPr>
        <p:txBody>
          <a:bodyPr spcFirstLastPara="1" wrap="square" lIns="16325" tIns="16325" rIns="16325" bIns="16325" anchor="ctr" anchorCtr="0">
            <a:spAutoFit/>
          </a:bodyPr>
          <a:lstStyle>
            <a:lvl1pPr marL="457200" marR="0" lvl="0" indent="-228600" algn="ctr" rtl="0">
              <a:spcBef>
                <a:spcPts val="100"/>
              </a:spcBef>
              <a:spcAft>
                <a:spcPts val="0"/>
              </a:spcAft>
              <a:buClr>
                <a:schemeClr val="accent1"/>
              </a:buClr>
              <a:buSzPts val="700"/>
              <a:buFont typeface="Arial"/>
              <a:buNone/>
              <a:defRPr sz="700" b="1" i="0" u="sng" strike="noStrike" cap="none">
                <a:solidFill>
                  <a:schemeClr val="accent1"/>
                </a:solidFill>
                <a:latin typeface="Calibri"/>
                <a:ea typeface="Calibri"/>
                <a:cs typeface="Calibri"/>
                <a:sym typeface="Calibri"/>
              </a:defRPr>
            </a:lvl1pPr>
            <a:lvl2pPr marL="914400" marR="0" lvl="1" indent="-393700" algn="l" rtl="0">
              <a:spcBef>
                <a:spcPts val="500"/>
              </a:spcBef>
              <a:spcAft>
                <a:spcPts val="0"/>
              </a:spcAft>
              <a:buClr>
                <a:schemeClr val="dk1"/>
              </a:buClr>
              <a:buSzPts val="2600"/>
              <a:buFont typeface="Arial"/>
              <a:buChar char="–"/>
              <a:defRPr sz="2600" b="0" i="0" u="none" strike="noStrike" cap="none">
                <a:solidFill>
                  <a:schemeClr val="dk1"/>
                </a:solidFill>
                <a:latin typeface="Calibri"/>
                <a:ea typeface="Calibri"/>
                <a:cs typeface="Calibri"/>
                <a:sym typeface="Calibri"/>
              </a:defRPr>
            </a:lvl2pPr>
            <a:lvl3pPr marL="1371600" marR="0" lvl="2" indent="-368300" algn="l" rtl="0">
              <a:spcBef>
                <a:spcPts val="40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3pPr>
            <a:lvl4pPr marL="1828800" marR="0" lvl="3"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8" name="Google Shape;68;p14"/>
          <p:cNvSpPr txBox="1">
            <a:spLocks noGrp="1"/>
          </p:cNvSpPr>
          <p:nvPr>
            <p:ph type="body" idx="15"/>
          </p:nvPr>
        </p:nvSpPr>
        <p:spPr>
          <a:xfrm>
            <a:off x="6866337" y="2370932"/>
            <a:ext cx="2094177" cy="154231"/>
          </a:xfrm>
          <a:prstGeom prst="rect">
            <a:avLst/>
          </a:prstGeom>
          <a:noFill/>
          <a:ln>
            <a:noFill/>
          </a:ln>
        </p:spPr>
        <p:txBody>
          <a:bodyPr spcFirstLastPara="1" wrap="square" lIns="40825" tIns="40825" rIns="40825" bIns="40825" anchor="t" anchorCtr="0">
            <a:spAutoFit/>
          </a:bodyPr>
          <a:lstStyle>
            <a:lvl1pPr marL="457200" marR="0" lvl="0" indent="-228600" algn="l" rtl="0">
              <a:spcBef>
                <a:spcPts val="100"/>
              </a:spcBef>
              <a:spcAft>
                <a:spcPts val="0"/>
              </a:spcAft>
              <a:buClr>
                <a:srgbClr val="3F2F28"/>
              </a:buClr>
              <a:buSzPts val="500"/>
              <a:buFont typeface="Arial"/>
              <a:buNone/>
              <a:defRPr sz="500" b="0" i="0" u="none" strike="noStrike" cap="none">
                <a:solidFill>
                  <a:srgbClr val="3F2F28"/>
                </a:solidFill>
                <a:latin typeface="Times New Roman"/>
                <a:ea typeface="Times New Roman"/>
                <a:cs typeface="Times New Roman"/>
                <a:sym typeface="Times New Roman"/>
              </a:defRPr>
            </a:lvl1pPr>
            <a:lvl2pPr marL="914400" marR="0" lvl="1" indent="-260350" algn="l" rtl="0">
              <a:spcBef>
                <a:spcPts val="100"/>
              </a:spcBef>
              <a:spcAft>
                <a:spcPts val="0"/>
              </a:spcAft>
              <a:buClr>
                <a:schemeClr val="dk1"/>
              </a:buClr>
              <a:buSzPts val="500"/>
              <a:buFont typeface="Arial"/>
              <a:buChar char="–"/>
              <a:defRPr sz="500" b="0" i="0" u="none" strike="noStrike" cap="none">
                <a:solidFill>
                  <a:schemeClr val="dk1"/>
                </a:solidFill>
                <a:latin typeface="Trebuchet MS"/>
                <a:ea typeface="Trebuchet MS"/>
                <a:cs typeface="Trebuchet MS"/>
                <a:sym typeface="Trebuchet MS"/>
              </a:defRPr>
            </a:lvl2pPr>
            <a:lvl3pPr marL="1371600" marR="0" lvl="2" indent="-260350" algn="l" rtl="0">
              <a:spcBef>
                <a:spcPts val="100"/>
              </a:spcBef>
              <a:spcAft>
                <a:spcPts val="0"/>
              </a:spcAft>
              <a:buClr>
                <a:schemeClr val="dk1"/>
              </a:buClr>
              <a:buSzPts val="500"/>
              <a:buFont typeface="Arial"/>
              <a:buChar char="•"/>
              <a:defRPr sz="500" b="0" i="0" u="none" strike="noStrike" cap="none">
                <a:solidFill>
                  <a:schemeClr val="dk1"/>
                </a:solidFill>
                <a:latin typeface="Trebuchet MS"/>
                <a:ea typeface="Trebuchet MS"/>
                <a:cs typeface="Trebuchet MS"/>
                <a:sym typeface="Trebuchet MS"/>
              </a:defRPr>
            </a:lvl3pPr>
            <a:lvl4pPr marL="1828800" marR="0" lvl="3" indent="-260350" algn="l" rtl="0">
              <a:spcBef>
                <a:spcPts val="100"/>
              </a:spcBef>
              <a:spcAft>
                <a:spcPts val="0"/>
              </a:spcAft>
              <a:buClr>
                <a:schemeClr val="dk1"/>
              </a:buClr>
              <a:buSzPts val="500"/>
              <a:buFont typeface="Arial"/>
              <a:buChar char="–"/>
              <a:defRPr sz="500" b="0" i="0" u="none" strike="noStrike" cap="none">
                <a:solidFill>
                  <a:schemeClr val="dk1"/>
                </a:solidFill>
                <a:latin typeface="Trebuchet MS"/>
                <a:ea typeface="Trebuchet MS"/>
                <a:cs typeface="Trebuchet MS"/>
                <a:sym typeface="Trebuchet MS"/>
              </a:defRPr>
            </a:lvl4pPr>
            <a:lvl5pPr marL="2286000" marR="0" lvl="4" indent="-260350" algn="l" rtl="0">
              <a:spcBef>
                <a:spcPts val="100"/>
              </a:spcBef>
              <a:spcAft>
                <a:spcPts val="0"/>
              </a:spcAft>
              <a:buClr>
                <a:schemeClr val="dk1"/>
              </a:buClr>
              <a:buSzPts val="500"/>
              <a:buFont typeface="Arial"/>
              <a:buChar char="»"/>
              <a:defRPr sz="500" b="0" i="0" u="none" strike="noStrike" cap="none">
                <a:solidFill>
                  <a:schemeClr val="dk1"/>
                </a:solidFill>
                <a:latin typeface="Trebuchet MS"/>
                <a:ea typeface="Trebuchet MS"/>
                <a:cs typeface="Trebuchet MS"/>
                <a:sym typeface="Trebuchet MS"/>
              </a:defRPr>
            </a:lvl5pPr>
            <a:lvl6pPr marL="2743200" marR="0" lvl="5"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9" name="Google Shape;69;p14"/>
          <p:cNvSpPr txBox="1">
            <a:spLocks noGrp="1"/>
          </p:cNvSpPr>
          <p:nvPr>
            <p:ph type="body" idx="16"/>
          </p:nvPr>
        </p:nvSpPr>
        <p:spPr>
          <a:xfrm>
            <a:off x="6866861" y="4009040"/>
            <a:ext cx="2093129" cy="140696"/>
          </a:xfrm>
          <a:prstGeom prst="rect">
            <a:avLst/>
          </a:prstGeom>
          <a:noFill/>
          <a:ln>
            <a:noFill/>
          </a:ln>
        </p:spPr>
        <p:txBody>
          <a:bodyPr spcFirstLastPara="1" wrap="square" lIns="16325" tIns="16325" rIns="16325" bIns="16325" anchor="ctr" anchorCtr="0">
            <a:spAutoFit/>
          </a:bodyPr>
          <a:lstStyle>
            <a:lvl1pPr marL="457200" marR="0" lvl="0" indent="-228600" algn="ctr" rtl="0">
              <a:spcBef>
                <a:spcPts val="100"/>
              </a:spcBef>
              <a:spcAft>
                <a:spcPts val="0"/>
              </a:spcAft>
              <a:buClr>
                <a:schemeClr val="accent1"/>
              </a:buClr>
              <a:buSzPts val="700"/>
              <a:buFont typeface="Arial"/>
              <a:buNone/>
              <a:defRPr sz="700" b="1" i="0" u="sng" strike="noStrike" cap="none">
                <a:solidFill>
                  <a:schemeClr val="accent1"/>
                </a:solidFill>
                <a:latin typeface="Calibri"/>
                <a:ea typeface="Calibri"/>
                <a:cs typeface="Calibri"/>
                <a:sym typeface="Calibri"/>
              </a:defRPr>
            </a:lvl1pPr>
            <a:lvl2pPr marL="914400" marR="0" lvl="1" indent="-393700" algn="l" rtl="0">
              <a:spcBef>
                <a:spcPts val="500"/>
              </a:spcBef>
              <a:spcAft>
                <a:spcPts val="0"/>
              </a:spcAft>
              <a:buClr>
                <a:schemeClr val="dk1"/>
              </a:buClr>
              <a:buSzPts val="2600"/>
              <a:buFont typeface="Arial"/>
              <a:buChar char="–"/>
              <a:defRPr sz="2600" b="0" i="0" u="none" strike="noStrike" cap="none">
                <a:solidFill>
                  <a:schemeClr val="dk1"/>
                </a:solidFill>
                <a:latin typeface="Calibri"/>
                <a:ea typeface="Calibri"/>
                <a:cs typeface="Calibri"/>
                <a:sym typeface="Calibri"/>
              </a:defRPr>
            </a:lvl2pPr>
            <a:lvl3pPr marL="1371600" marR="0" lvl="2" indent="-368300" algn="l" rtl="0">
              <a:spcBef>
                <a:spcPts val="40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3pPr>
            <a:lvl4pPr marL="1828800" marR="0" lvl="3"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 name="Google Shape;70;p14"/>
          <p:cNvSpPr txBox="1">
            <a:spLocks noGrp="1"/>
          </p:cNvSpPr>
          <p:nvPr>
            <p:ph type="body" idx="17"/>
          </p:nvPr>
        </p:nvSpPr>
        <p:spPr>
          <a:xfrm>
            <a:off x="6866337" y="4153223"/>
            <a:ext cx="2094177" cy="154231"/>
          </a:xfrm>
          <a:prstGeom prst="rect">
            <a:avLst/>
          </a:prstGeom>
          <a:noFill/>
          <a:ln>
            <a:noFill/>
          </a:ln>
        </p:spPr>
        <p:txBody>
          <a:bodyPr spcFirstLastPara="1" wrap="square" lIns="40825" tIns="40825" rIns="40825" bIns="40825" anchor="t" anchorCtr="0">
            <a:spAutoFit/>
          </a:bodyPr>
          <a:lstStyle>
            <a:lvl1pPr marL="457200" marR="0" lvl="0" indent="-228600" algn="l" rtl="0">
              <a:spcBef>
                <a:spcPts val="100"/>
              </a:spcBef>
              <a:spcAft>
                <a:spcPts val="0"/>
              </a:spcAft>
              <a:buClr>
                <a:srgbClr val="3F2F28"/>
              </a:buClr>
              <a:buSzPts val="500"/>
              <a:buFont typeface="Arial"/>
              <a:buNone/>
              <a:defRPr sz="500" b="0" i="0" u="none" strike="noStrike" cap="none">
                <a:solidFill>
                  <a:srgbClr val="3F2F28"/>
                </a:solidFill>
                <a:latin typeface="Times New Roman"/>
                <a:ea typeface="Times New Roman"/>
                <a:cs typeface="Times New Roman"/>
                <a:sym typeface="Times New Roman"/>
              </a:defRPr>
            </a:lvl1pPr>
            <a:lvl2pPr marL="914400" marR="0" lvl="1" indent="-260350" algn="l" rtl="0">
              <a:spcBef>
                <a:spcPts val="100"/>
              </a:spcBef>
              <a:spcAft>
                <a:spcPts val="0"/>
              </a:spcAft>
              <a:buClr>
                <a:schemeClr val="dk1"/>
              </a:buClr>
              <a:buSzPts val="500"/>
              <a:buFont typeface="Arial"/>
              <a:buChar char="–"/>
              <a:defRPr sz="500" b="0" i="0" u="none" strike="noStrike" cap="none">
                <a:solidFill>
                  <a:schemeClr val="dk1"/>
                </a:solidFill>
                <a:latin typeface="Trebuchet MS"/>
                <a:ea typeface="Trebuchet MS"/>
                <a:cs typeface="Trebuchet MS"/>
                <a:sym typeface="Trebuchet MS"/>
              </a:defRPr>
            </a:lvl2pPr>
            <a:lvl3pPr marL="1371600" marR="0" lvl="2" indent="-260350" algn="l" rtl="0">
              <a:spcBef>
                <a:spcPts val="100"/>
              </a:spcBef>
              <a:spcAft>
                <a:spcPts val="0"/>
              </a:spcAft>
              <a:buClr>
                <a:schemeClr val="dk1"/>
              </a:buClr>
              <a:buSzPts val="500"/>
              <a:buFont typeface="Arial"/>
              <a:buChar char="•"/>
              <a:defRPr sz="500" b="0" i="0" u="none" strike="noStrike" cap="none">
                <a:solidFill>
                  <a:schemeClr val="dk1"/>
                </a:solidFill>
                <a:latin typeface="Trebuchet MS"/>
                <a:ea typeface="Trebuchet MS"/>
                <a:cs typeface="Trebuchet MS"/>
                <a:sym typeface="Trebuchet MS"/>
              </a:defRPr>
            </a:lvl3pPr>
            <a:lvl4pPr marL="1828800" marR="0" lvl="3" indent="-260350" algn="l" rtl="0">
              <a:spcBef>
                <a:spcPts val="100"/>
              </a:spcBef>
              <a:spcAft>
                <a:spcPts val="0"/>
              </a:spcAft>
              <a:buClr>
                <a:schemeClr val="dk1"/>
              </a:buClr>
              <a:buSzPts val="500"/>
              <a:buFont typeface="Arial"/>
              <a:buChar char="–"/>
              <a:defRPr sz="500" b="0" i="0" u="none" strike="noStrike" cap="none">
                <a:solidFill>
                  <a:schemeClr val="dk1"/>
                </a:solidFill>
                <a:latin typeface="Trebuchet MS"/>
                <a:ea typeface="Trebuchet MS"/>
                <a:cs typeface="Trebuchet MS"/>
                <a:sym typeface="Trebuchet MS"/>
              </a:defRPr>
            </a:lvl4pPr>
            <a:lvl5pPr marL="2286000" marR="0" lvl="4" indent="-260350" algn="l" rtl="0">
              <a:spcBef>
                <a:spcPts val="100"/>
              </a:spcBef>
              <a:spcAft>
                <a:spcPts val="0"/>
              </a:spcAft>
              <a:buClr>
                <a:schemeClr val="dk1"/>
              </a:buClr>
              <a:buSzPts val="500"/>
              <a:buFont typeface="Arial"/>
              <a:buChar char="»"/>
              <a:defRPr sz="500" b="0" i="0" u="none" strike="noStrike" cap="none">
                <a:solidFill>
                  <a:schemeClr val="dk1"/>
                </a:solidFill>
                <a:latin typeface="Trebuchet MS"/>
                <a:ea typeface="Trebuchet MS"/>
                <a:cs typeface="Trebuchet MS"/>
                <a:sym typeface="Trebuchet MS"/>
              </a:defRPr>
            </a:lvl5pPr>
            <a:lvl6pPr marL="2743200" marR="0" lvl="5"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Google Shape;71;p14"/>
          <p:cNvSpPr txBox="1">
            <a:spLocks noGrp="1"/>
          </p:cNvSpPr>
          <p:nvPr>
            <p:ph type="body" idx="18"/>
          </p:nvPr>
        </p:nvSpPr>
        <p:spPr>
          <a:xfrm>
            <a:off x="1220788" y="318903"/>
            <a:ext cx="6702425" cy="186947"/>
          </a:xfrm>
          <a:prstGeom prst="rect">
            <a:avLst/>
          </a:prstGeom>
          <a:noFill/>
          <a:ln>
            <a:noFill/>
          </a:ln>
        </p:spPr>
        <p:txBody>
          <a:bodyPr spcFirstLastPara="1" wrap="square" lIns="28575" tIns="14275" rIns="28575" bIns="14275" anchor="t" anchorCtr="0">
            <a:normAutofit/>
          </a:bodyPr>
          <a:lstStyle>
            <a:lvl1pPr marL="457200" marR="0" lvl="0" indent="-228600" algn="ctr" rtl="0">
              <a:spcBef>
                <a:spcPts val="200"/>
              </a:spcBef>
              <a:spcAft>
                <a:spcPts val="0"/>
              </a:spcAft>
              <a:buClr>
                <a:schemeClr val="lt1"/>
              </a:buClr>
              <a:buSzPts val="1200"/>
              <a:buFont typeface="Arial"/>
              <a:buNone/>
              <a:defRPr sz="1200" b="0" i="0" u="none" strike="noStrike" cap="none">
                <a:solidFill>
                  <a:schemeClr val="lt1"/>
                </a:solidFill>
                <a:latin typeface="Calibri"/>
                <a:ea typeface="Calibri"/>
                <a:cs typeface="Calibri"/>
                <a:sym typeface="Calibri"/>
              </a:defRPr>
            </a:lvl1pPr>
            <a:lvl2pPr marL="914400" marR="0" lvl="1" indent="-228600" algn="l" rtl="0">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228600" algn="l" rtl="0">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4pPr>
            <a:lvl5pPr marL="2286000" marR="0" lvl="4" indent="-228600" algn="l" rtl="0">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5pPr>
            <a:lvl6pPr marL="2743200" marR="0" lvl="5"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2" name="Google Shape;72;p14"/>
          <p:cNvSpPr txBox="1">
            <a:spLocks noGrp="1"/>
          </p:cNvSpPr>
          <p:nvPr>
            <p:ph type="body" idx="19"/>
          </p:nvPr>
        </p:nvSpPr>
        <p:spPr>
          <a:xfrm>
            <a:off x="1220788" y="505850"/>
            <a:ext cx="6702425" cy="198298"/>
          </a:xfrm>
          <a:prstGeom prst="rect">
            <a:avLst/>
          </a:prstGeom>
          <a:noFill/>
          <a:ln>
            <a:noFill/>
          </a:ln>
        </p:spPr>
        <p:txBody>
          <a:bodyPr spcFirstLastPara="1" wrap="square" lIns="28575" tIns="14275" rIns="28575" bIns="14275" anchor="t" anchorCtr="0">
            <a:normAutofit/>
          </a:bodyPr>
          <a:lstStyle>
            <a:lvl1pPr marL="457200" marR="0" lvl="0" indent="-228600" algn="ctr" rtl="0">
              <a:spcBef>
                <a:spcPts val="200"/>
              </a:spcBef>
              <a:spcAft>
                <a:spcPts val="0"/>
              </a:spcAft>
              <a:buClr>
                <a:schemeClr val="lt1"/>
              </a:buClr>
              <a:buSzPts val="900"/>
              <a:buFont typeface="Arial"/>
              <a:buNone/>
              <a:defRPr sz="900" b="0" i="0" u="none" strike="noStrike" cap="none">
                <a:solidFill>
                  <a:schemeClr val="lt1"/>
                </a:solidFill>
                <a:latin typeface="Calibri"/>
                <a:ea typeface="Calibri"/>
                <a:cs typeface="Calibri"/>
                <a:sym typeface="Calibri"/>
              </a:defRPr>
            </a:lvl1pPr>
            <a:lvl2pPr marL="914400" marR="0" lvl="1" indent="-228600" algn="l" rtl="0">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228600" algn="l" rtl="0">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4pPr>
            <a:lvl5pPr marL="2286000" marR="0" lvl="4" indent="-228600" algn="l" rtl="0">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5pPr>
            <a:lvl6pPr marL="2743200" marR="0" lvl="5"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3" name="Google Shape;73;p14"/>
          <p:cNvSpPr txBox="1">
            <a:spLocks noGrp="1"/>
          </p:cNvSpPr>
          <p:nvPr>
            <p:ph type="body" idx="20"/>
          </p:nvPr>
        </p:nvSpPr>
        <p:spPr>
          <a:xfrm>
            <a:off x="1220788" y="54596"/>
            <a:ext cx="6702425" cy="260754"/>
          </a:xfrm>
          <a:prstGeom prst="rect">
            <a:avLst/>
          </a:prstGeom>
          <a:noFill/>
          <a:ln>
            <a:noFill/>
          </a:ln>
        </p:spPr>
        <p:txBody>
          <a:bodyPr spcFirstLastPara="1" wrap="square" lIns="28575" tIns="14275" rIns="28575" bIns="14275" anchor="t" anchorCtr="0">
            <a:normAutofit/>
          </a:bodyPr>
          <a:lstStyle>
            <a:lvl1pPr marL="457200" marR="0" lvl="0" indent="-228600" algn="ctr" rtl="0">
              <a:spcBef>
                <a:spcPts val="300"/>
              </a:spcBef>
              <a:spcAft>
                <a:spcPts val="0"/>
              </a:spcAft>
              <a:buClr>
                <a:schemeClr val="lt1"/>
              </a:buClr>
              <a:buSzPts val="1600"/>
              <a:buFont typeface="Arial"/>
              <a:buNone/>
              <a:defRPr sz="1600" b="1" i="0" u="none" strike="noStrike" cap="none">
                <a:solidFill>
                  <a:schemeClr val="lt1"/>
                </a:solidFill>
                <a:latin typeface="Calibri"/>
                <a:ea typeface="Calibri"/>
                <a:cs typeface="Calibri"/>
                <a:sym typeface="Calibri"/>
              </a:defRPr>
            </a:lvl1pPr>
            <a:lvl2pPr marL="914400" marR="0" lvl="1" indent="-228600" algn="l" rtl="0">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228600" algn="l" rtl="0">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4pPr>
            <a:lvl5pPr marL="2286000" marR="0" lvl="4" indent="-228600" algn="l" rtl="0">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5pPr>
            <a:lvl6pPr marL="2743200" marR="0" lvl="5"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6x60 Template - 4 columns">
  <p:cSld name="36x60 Template - 4 columns">
    <p:spTree>
      <p:nvGrpSpPr>
        <p:cNvPr id="1" name="Shape 74"/>
        <p:cNvGrpSpPr/>
        <p:nvPr/>
      </p:nvGrpSpPr>
      <p:grpSpPr>
        <a:xfrm>
          <a:off x="0" y="0"/>
          <a:ext cx="0" cy="0"/>
          <a:chOff x="0" y="0"/>
          <a:chExt cx="0" cy="0"/>
        </a:xfrm>
      </p:grpSpPr>
      <p:sp>
        <p:nvSpPr>
          <p:cNvPr id="75" name="Google Shape;75;p15"/>
          <p:cNvSpPr txBox="1">
            <a:spLocks noGrp="1"/>
          </p:cNvSpPr>
          <p:nvPr>
            <p:ph type="body" idx="1"/>
          </p:nvPr>
        </p:nvSpPr>
        <p:spPr>
          <a:xfrm>
            <a:off x="188372" y="957238"/>
            <a:ext cx="2095169" cy="154231"/>
          </a:xfrm>
          <a:prstGeom prst="rect">
            <a:avLst/>
          </a:prstGeom>
          <a:noFill/>
          <a:ln>
            <a:noFill/>
          </a:ln>
        </p:spPr>
        <p:txBody>
          <a:bodyPr spcFirstLastPara="1" wrap="square" lIns="40825" tIns="40825" rIns="40825" bIns="40825" anchor="t" anchorCtr="0">
            <a:spAutoFit/>
          </a:bodyPr>
          <a:lstStyle>
            <a:lvl1pPr marL="457200" marR="0" lvl="0" indent="-228600" algn="l" rtl="0">
              <a:spcBef>
                <a:spcPts val="100"/>
              </a:spcBef>
              <a:spcAft>
                <a:spcPts val="0"/>
              </a:spcAft>
              <a:buClr>
                <a:srgbClr val="3F2F28"/>
              </a:buClr>
              <a:buSzPts val="500"/>
              <a:buFont typeface="Arial"/>
              <a:buNone/>
              <a:defRPr sz="500" b="0" i="0" u="none" strike="noStrike" cap="none">
                <a:solidFill>
                  <a:srgbClr val="3F2F28"/>
                </a:solidFill>
                <a:latin typeface="Times New Roman"/>
                <a:ea typeface="Times New Roman"/>
                <a:cs typeface="Times New Roman"/>
                <a:sym typeface="Times New Roman"/>
              </a:defRPr>
            </a:lvl1pPr>
            <a:lvl2pPr marL="914400" marR="0" lvl="1" indent="-260350" algn="l" rtl="0">
              <a:spcBef>
                <a:spcPts val="100"/>
              </a:spcBef>
              <a:spcAft>
                <a:spcPts val="0"/>
              </a:spcAft>
              <a:buClr>
                <a:schemeClr val="dk1"/>
              </a:buClr>
              <a:buSzPts val="500"/>
              <a:buFont typeface="Arial"/>
              <a:buChar char="–"/>
              <a:defRPr sz="500" b="0" i="0" u="none" strike="noStrike" cap="none">
                <a:solidFill>
                  <a:schemeClr val="dk1"/>
                </a:solidFill>
                <a:latin typeface="Trebuchet MS"/>
                <a:ea typeface="Trebuchet MS"/>
                <a:cs typeface="Trebuchet MS"/>
                <a:sym typeface="Trebuchet MS"/>
              </a:defRPr>
            </a:lvl2pPr>
            <a:lvl3pPr marL="1371600" marR="0" lvl="2" indent="-260350" algn="l" rtl="0">
              <a:spcBef>
                <a:spcPts val="100"/>
              </a:spcBef>
              <a:spcAft>
                <a:spcPts val="0"/>
              </a:spcAft>
              <a:buClr>
                <a:schemeClr val="dk1"/>
              </a:buClr>
              <a:buSzPts val="500"/>
              <a:buFont typeface="Arial"/>
              <a:buChar char="•"/>
              <a:defRPr sz="500" b="0" i="0" u="none" strike="noStrike" cap="none">
                <a:solidFill>
                  <a:schemeClr val="dk1"/>
                </a:solidFill>
                <a:latin typeface="Trebuchet MS"/>
                <a:ea typeface="Trebuchet MS"/>
                <a:cs typeface="Trebuchet MS"/>
                <a:sym typeface="Trebuchet MS"/>
              </a:defRPr>
            </a:lvl3pPr>
            <a:lvl4pPr marL="1828800" marR="0" lvl="3" indent="-260350" algn="l" rtl="0">
              <a:spcBef>
                <a:spcPts val="100"/>
              </a:spcBef>
              <a:spcAft>
                <a:spcPts val="0"/>
              </a:spcAft>
              <a:buClr>
                <a:schemeClr val="dk1"/>
              </a:buClr>
              <a:buSzPts val="500"/>
              <a:buFont typeface="Arial"/>
              <a:buChar char="–"/>
              <a:defRPr sz="500" b="0" i="0" u="none" strike="noStrike" cap="none">
                <a:solidFill>
                  <a:schemeClr val="dk1"/>
                </a:solidFill>
                <a:latin typeface="Trebuchet MS"/>
                <a:ea typeface="Trebuchet MS"/>
                <a:cs typeface="Trebuchet MS"/>
                <a:sym typeface="Trebuchet MS"/>
              </a:defRPr>
            </a:lvl4pPr>
            <a:lvl5pPr marL="2286000" marR="0" lvl="4" indent="-260350" algn="l" rtl="0">
              <a:spcBef>
                <a:spcPts val="100"/>
              </a:spcBef>
              <a:spcAft>
                <a:spcPts val="0"/>
              </a:spcAft>
              <a:buClr>
                <a:schemeClr val="dk1"/>
              </a:buClr>
              <a:buSzPts val="500"/>
              <a:buFont typeface="Arial"/>
              <a:buChar char="»"/>
              <a:defRPr sz="500" b="0" i="0" u="none" strike="noStrike" cap="none">
                <a:solidFill>
                  <a:schemeClr val="dk1"/>
                </a:solidFill>
                <a:latin typeface="Trebuchet MS"/>
                <a:ea typeface="Trebuchet MS"/>
                <a:cs typeface="Trebuchet MS"/>
                <a:sym typeface="Trebuchet MS"/>
              </a:defRPr>
            </a:lvl5pPr>
            <a:lvl6pPr marL="2743200" marR="0" lvl="5"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6" name="Google Shape;76;p15"/>
          <p:cNvSpPr txBox="1">
            <a:spLocks noGrp="1"/>
          </p:cNvSpPr>
          <p:nvPr>
            <p:ph type="body" idx="2"/>
          </p:nvPr>
        </p:nvSpPr>
        <p:spPr>
          <a:xfrm>
            <a:off x="192154" y="824515"/>
            <a:ext cx="2093516" cy="140696"/>
          </a:xfrm>
          <a:prstGeom prst="rect">
            <a:avLst/>
          </a:prstGeom>
          <a:noFill/>
          <a:ln>
            <a:noFill/>
          </a:ln>
        </p:spPr>
        <p:txBody>
          <a:bodyPr spcFirstLastPara="1" wrap="square" lIns="16325" tIns="16325" rIns="16325" bIns="16325" anchor="ctr" anchorCtr="0">
            <a:spAutoFit/>
          </a:bodyPr>
          <a:lstStyle>
            <a:lvl1pPr marL="457200" marR="0" lvl="0" indent="-228600" algn="ctr" rtl="0">
              <a:spcBef>
                <a:spcPts val="100"/>
              </a:spcBef>
              <a:spcAft>
                <a:spcPts val="0"/>
              </a:spcAft>
              <a:buClr>
                <a:schemeClr val="accent1"/>
              </a:buClr>
              <a:buSzPts val="700"/>
              <a:buFont typeface="Arial"/>
              <a:buNone/>
              <a:defRPr sz="700" b="1" i="0" u="sng" strike="noStrike" cap="none">
                <a:solidFill>
                  <a:schemeClr val="accent1"/>
                </a:solidFill>
                <a:latin typeface="Calibri"/>
                <a:ea typeface="Calibri"/>
                <a:cs typeface="Calibri"/>
                <a:sym typeface="Calibri"/>
              </a:defRPr>
            </a:lvl1pPr>
            <a:lvl2pPr marL="914400" marR="0" lvl="1" indent="-393700" algn="l" rtl="0">
              <a:spcBef>
                <a:spcPts val="500"/>
              </a:spcBef>
              <a:spcAft>
                <a:spcPts val="0"/>
              </a:spcAft>
              <a:buClr>
                <a:schemeClr val="dk1"/>
              </a:buClr>
              <a:buSzPts val="2600"/>
              <a:buFont typeface="Arial"/>
              <a:buChar char="–"/>
              <a:defRPr sz="2600" b="0" i="0" u="none" strike="noStrike" cap="none">
                <a:solidFill>
                  <a:schemeClr val="dk1"/>
                </a:solidFill>
                <a:latin typeface="Calibri"/>
                <a:ea typeface="Calibri"/>
                <a:cs typeface="Calibri"/>
                <a:sym typeface="Calibri"/>
              </a:defRPr>
            </a:lvl2pPr>
            <a:lvl3pPr marL="1371600" marR="0" lvl="2" indent="-368300" algn="l" rtl="0">
              <a:spcBef>
                <a:spcPts val="40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3pPr>
            <a:lvl4pPr marL="1828800" marR="0" lvl="3"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Google Shape;77;p15"/>
          <p:cNvSpPr txBox="1">
            <a:spLocks noGrp="1"/>
          </p:cNvSpPr>
          <p:nvPr>
            <p:ph type="body" idx="3"/>
          </p:nvPr>
        </p:nvSpPr>
        <p:spPr>
          <a:xfrm>
            <a:off x="192154" y="2268139"/>
            <a:ext cx="2093846" cy="140696"/>
          </a:xfrm>
          <a:prstGeom prst="rect">
            <a:avLst/>
          </a:prstGeom>
          <a:noFill/>
          <a:ln>
            <a:noFill/>
          </a:ln>
        </p:spPr>
        <p:txBody>
          <a:bodyPr spcFirstLastPara="1" wrap="square" lIns="16325" tIns="16325" rIns="16325" bIns="16325" anchor="ctr" anchorCtr="0">
            <a:spAutoFit/>
          </a:bodyPr>
          <a:lstStyle>
            <a:lvl1pPr marL="457200" marR="0" lvl="0" indent="-228600" algn="ctr" rtl="0">
              <a:spcBef>
                <a:spcPts val="100"/>
              </a:spcBef>
              <a:spcAft>
                <a:spcPts val="0"/>
              </a:spcAft>
              <a:buClr>
                <a:schemeClr val="accent1"/>
              </a:buClr>
              <a:buSzPts val="700"/>
              <a:buFont typeface="Arial"/>
              <a:buNone/>
              <a:defRPr sz="700" b="1" i="0" u="sng" strike="noStrike" cap="none">
                <a:solidFill>
                  <a:schemeClr val="accent1"/>
                </a:solidFill>
                <a:latin typeface="Calibri"/>
                <a:ea typeface="Calibri"/>
                <a:cs typeface="Calibri"/>
                <a:sym typeface="Calibri"/>
              </a:defRPr>
            </a:lvl1pPr>
            <a:lvl2pPr marL="914400" marR="0" lvl="1" indent="-393700" algn="l" rtl="0">
              <a:spcBef>
                <a:spcPts val="500"/>
              </a:spcBef>
              <a:spcAft>
                <a:spcPts val="0"/>
              </a:spcAft>
              <a:buClr>
                <a:schemeClr val="dk1"/>
              </a:buClr>
              <a:buSzPts val="2600"/>
              <a:buFont typeface="Arial"/>
              <a:buChar char="–"/>
              <a:defRPr sz="2600" b="0" i="0" u="none" strike="noStrike" cap="none">
                <a:solidFill>
                  <a:schemeClr val="dk1"/>
                </a:solidFill>
                <a:latin typeface="Calibri"/>
                <a:ea typeface="Calibri"/>
                <a:cs typeface="Calibri"/>
                <a:sym typeface="Calibri"/>
              </a:defRPr>
            </a:lvl2pPr>
            <a:lvl3pPr marL="1371600" marR="0" lvl="2" indent="-368300" algn="l" rtl="0">
              <a:spcBef>
                <a:spcPts val="40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3pPr>
            <a:lvl4pPr marL="1828800" marR="0" lvl="3"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Google Shape;78;p15"/>
          <p:cNvSpPr txBox="1">
            <a:spLocks noGrp="1"/>
          </p:cNvSpPr>
          <p:nvPr>
            <p:ph type="body" idx="4"/>
          </p:nvPr>
        </p:nvSpPr>
        <p:spPr>
          <a:xfrm>
            <a:off x="2413993" y="957238"/>
            <a:ext cx="2093515" cy="154231"/>
          </a:xfrm>
          <a:prstGeom prst="rect">
            <a:avLst/>
          </a:prstGeom>
          <a:noFill/>
          <a:ln>
            <a:noFill/>
          </a:ln>
        </p:spPr>
        <p:txBody>
          <a:bodyPr spcFirstLastPara="1" wrap="square" lIns="40825" tIns="40825" rIns="40825" bIns="40825" anchor="t" anchorCtr="0">
            <a:spAutoFit/>
          </a:bodyPr>
          <a:lstStyle>
            <a:lvl1pPr marL="457200" marR="0" lvl="0" indent="-228600" algn="l" rtl="0">
              <a:spcBef>
                <a:spcPts val="100"/>
              </a:spcBef>
              <a:spcAft>
                <a:spcPts val="0"/>
              </a:spcAft>
              <a:buClr>
                <a:srgbClr val="3F2F28"/>
              </a:buClr>
              <a:buSzPts val="500"/>
              <a:buFont typeface="Arial"/>
              <a:buNone/>
              <a:defRPr sz="500" b="0" i="0" u="none" strike="noStrike" cap="none">
                <a:solidFill>
                  <a:srgbClr val="3F2F28"/>
                </a:solidFill>
                <a:latin typeface="Times New Roman"/>
                <a:ea typeface="Times New Roman"/>
                <a:cs typeface="Times New Roman"/>
                <a:sym typeface="Times New Roman"/>
              </a:defRPr>
            </a:lvl1pPr>
            <a:lvl2pPr marL="914400" marR="0" lvl="1" indent="-260350" algn="l" rtl="0">
              <a:spcBef>
                <a:spcPts val="100"/>
              </a:spcBef>
              <a:spcAft>
                <a:spcPts val="0"/>
              </a:spcAft>
              <a:buClr>
                <a:schemeClr val="dk1"/>
              </a:buClr>
              <a:buSzPts val="500"/>
              <a:buFont typeface="Arial"/>
              <a:buChar char="–"/>
              <a:defRPr sz="500" b="0" i="0" u="none" strike="noStrike" cap="none">
                <a:solidFill>
                  <a:schemeClr val="dk1"/>
                </a:solidFill>
                <a:latin typeface="Trebuchet MS"/>
                <a:ea typeface="Trebuchet MS"/>
                <a:cs typeface="Trebuchet MS"/>
                <a:sym typeface="Trebuchet MS"/>
              </a:defRPr>
            </a:lvl2pPr>
            <a:lvl3pPr marL="1371600" marR="0" lvl="2" indent="-260350" algn="l" rtl="0">
              <a:spcBef>
                <a:spcPts val="100"/>
              </a:spcBef>
              <a:spcAft>
                <a:spcPts val="0"/>
              </a:spcAft>
              <a:buClr>
                <a:schemeClr val="dk1"/>
              </a:buClr>
              <a:buSzPts val="500"/>
              <a:buFont typeface="Arial"/>
              <a:buChar char="•"/>
              <a:defRPr sz="500" b="0" i="0" u="none" strike="noStrike" cap="none">
                <a:solidFill>
                  <a:schemeClr val="dk1"/>
                </a:solidFill>
                <a:latin typeface="Trebuchet MS"/>
                <a:ea typeface="Trebuchet MS"/>
                <a:cs typeface="Trebuchet MS"/>
                <a:sym typeface="Trebuchet MS"/>
              </a:defRPr>
            </a:lvl3pPr>
            <a:lvl4pPr marL="1828800" marR="0" lvl="3" indent="-260350" algn="l" rtl="0">
              <a:spcBef>
                <a:spcPts val="100"/>
              </a:spcBef>
              <a:spcAft>
                <a:spcPts val="0"/>
              </a:spcAft>
              <a:buClr>
                <a:schemeClr val="dk1"/>
              </a:buClr>
              <a:buSzPts val="500"/>
              <a:buFont typeface="Arial"/>
              <a:buChar char="–"/>
              <a:defRPr sz="500" b="0" i="0" u="none" strike="noStrike" cap="none">
                <a:solidFill>
                  <a:schemeClr val="dk1"/>
                </a:solidFill>
                <a:latin typeface="Trebuchet MS"/>
                <a:ea typeface="Trebuchet MS"/>
                <a:cs typeface="Trebuchet MS"/>
                <a:sym typeface="Trebuchet MS"/>
              </a:defRPr>
            </a:lvl4pPr>
            <a:lvl5pPr marL="2286000" marR="0" lvl="4" indent="-260350" algn="l" rtl="0">
              <a:spcBef>
                <a:spcPts val="100"/>
              </a:spcBef>
              <a:spcAft>
                <a:spcPts val="0"/>
              </a:spcAft>
              <a:buClr>
                <a:schemeClr val="dk1"/>
              </a:buClr>
              <a:buSzPts val="500"/>
              <a:buFont typeface="Arial"/>
              <a:buChar char="»"/>
              <a:defRPr sz="500" b="0" i="0" u="none" strike="noStrike" cap="none">
                <a:solidFill>
                  <a:schemeClr val="dk1"/>
                </a:solidFill>
                <a:latin typeface="Trebuchet MS"/>
                <a:ea typeface="Trebuchet MS"/>
                <a:cs typeface="Trebuchet MS"/>
                <a:sym typeface="Trebuchet MS"/>
              </a:defRPr>
            </a:lvl5pPr>
            <a:lvl6pPr marL="2743200" marR="0" lvl="5"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9" name="Google Shape;79;p15"/>
          <p:cNvSpPr txBox="1">
            <a:spLocks noGrp="1"/>
          </p:cNvSpPr>
          <p:nvPr>
            <p:ph type="body" idx="5"/>
          </p:nvPr>
        </p:nvSpPr>
        <p:spPr>
          <a:xfrm>
            <a:off x="2413993" y="824515"/>
            <a:ext cx="2093516" cy="140696"/>
          </a:xfrm>
          <a:prstGeom prst="rect">
            <a:avLst/>
          </a:prstGeom>
          <a:noFill/>
          <a:ln>
            <a:noFill/>
          </a:ln>
        </p:spPr>
        <p:txBody>
          <a:bodyPr spcFirstLastPara="1" wrap="square" lIns="16325" tIns="16325" rIns="16325" bIns="16325" anchor="ctr" anchorCtr="0">
            <a:spAutoFit/>
          </a:bodyPr>
          <a:lstStyle>
            <a:lvl1pPr marL="457200" marR="0" lvl="0" indent="-228600" algn="ctr" rtl="0">
              <a:spcBef>
                <a:spcPts val="100"/>
              </a:spcBef>
              <a:spcAft>
                <a:spcPts val="0"/>
              </a:spcAft>
              <a:buClr>
                <a:schemeClr val="accent1"/>
              </a:buClr>
              <a:buSzPts val="700"/>
              <a:buFont typeface="Arial"/>
              <a:buNone/>
              <a:defRPr sz="700" b="1" i="0" u="sng" strike="noStrike" cap="none">
                <a:solidFill>
                  <a:schemeClr val="accent1"/>
                </a:solidFill>
                <a:latin typeface="Calibri"/>
                <a:ea typeface="Calibri"/>
                <a:cs typeface="Calibri"/>
                <a:sym typeface="Calibri"/>
              </a:defRPr>
            </a:lvl1pPr>
            <a:lvl2pPr marL="914400" marR="0" lvl="1" indent="-393700" algn="l" rtl="0">
              <a:spcBef>
                <a:spcPts val="500"/>
              </a:spcBef>
              <a:spcAft>
                <a:spcPts val="0"/>
              </a:spcAft>
              <a:buClr>
                <a:schemeClr val="dk1"/>
              </a:buClr>
              <a:buSzPts val="2600"/>
              <a:buFont typeface="Arial"/>
              <a:buChar char="–"/>
              <a:defRPr sz="2600" b="0" i="0" u="none" strike="noStrike" cap="none">
                <a:solidFill>
                  <a:schemeClr val="dk1"/>
                </a:solidFill>
                <a:latin typeface="Calibri"/>
                <a:ea typeface="Calibri"/>
                <a:cs typeface="Calibri"/>
                <a:sym typeface="Calibri"/>
              </a:defRPr>
            </a:lvl2pPr>
            <a:lvl3pPr marL="1371600" marR="0" lvl="2" indent="-368300" algn="l" rtl="0">
              <a:spcBef>
                <a:spcPts val="40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3pPr>
            <a:lvl4pPr marL="1828800" marR="0" lvl="3"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0" name="Google Shape;80;p15"/>
          <p:cNvSpPr txBox="1">
            <a:spLocks noGrp="1"/>
          </p:cNvSpPr>
          <p:nvPr>
            <p:ph type="body" idx="6"/>
          </p:nvPr>
        </p:nvSpPr>
        <p:spPr>
          <a:xfrm>
            <a:off x="4637154" y="957238"/>
            <a:ext cx="2093515" cy="154231"/>
          </a:xfrm>
          <a:prstGeom prst="rect">
            <a:avLst/>
          </a:prstGeom>
          <a:noFill/>
          <a:ln>
            <a:noFill/>
          </a:ln>
        </p:spPr>
        <p:txBody>
          <a:bodyPr spcFirstLastPara="1" wrap="square" lIns="40825" tIns="40825" rIns="40825" bIns="40825" anchor="t" anchorCtr="0">
            <a:spAutoFit/>
          </a:bodyPr>
          <a:lstStyle>
            <a:lvl1pPr marL="457200" marR="0" lvl="0" indent="-228600" algn="l" rtl="0">
              <a:spcBef>
                <a:spcPts val="100"/>
              </a:spcBef>
              <a:spcAft>
                <a:spcPts val="0"/>
              </a:spcAft>
              <a:buClr>
                <a:srgbClr val="3F2F28"/>
              </a:buClr>
              <a:buSzPts val="500"/>
              <a:buFont typeface="Arial"/>
              <a:buNone/>
              <a:defRPr sz="500" b="0" i="0" u="none" strike="noStrike" cap="none">
                <a:solidFill>
                  <a:srgbClr val="3F2F28"/>
                </a:solidFill>
                <a:latin typeface="Times New Roman"/>
                <a:ea typeface="Times New Roman"/>
                <a:cs typeface="Times New Roman"/>
                <a:sym typeface="Times New Roman"/>
              </a:defRPr>
            </a:lvl1pPr>
            <a:lvl2pPr marL="914400" marR="0" lvl="1" indent="-260350" algn="l" rtl="0">
              <a:spcBef>
                <a:spcPts val="100"/>
              </a:spcBef>
              <a:spcAft>
                <a:spcPts val="0"/>
              </a:spcAft>
              <a:buClr>
                <a:schemeClr val="dk1"/>
              </a:buClr>
              <a:buSzPts val="500"/>
              <a:buFont typeface="Arial"/>
              <a:buChar char="–"/>
              <a:defRPr sz="500" b="0" i="0" u="none" strike="noStrike" cap="none">
                <a:solidFill>
                  <a:schemeClr val="dk1"/>
                </a:solidFill>
                <a:latin typeface="Trebuchet MS"/>
                <a:ea typeface="Trebuchet MS"/>
                <a:cs typeface="Trebuchet MS"/>
                <a:sym typeface="Trebuchet MS"/>
              </a:defRPr>
            </a:lvl2pPr>
            <a:lvl3pPr marL="1371600" marR="0" lvl="2" indent="-260350" algn="l" rtl="0">
              <a:spcBef>
                <a:spcPts val="100"/>
              </a:spcBef>
              <a:spcAft>
                <a:spcPts val="0"/>
              </a:spcAft>
              <a:buClr>
                <a:schemeClr val="dk1"/>
              </a:buClr>
              <a:buSzPts val="500"/>
              <a:buFont typeface="Arial"/>
              <a:buChar char="•"/>
              <a:defRPr sz="500" b="0" i="0" u="none" strike="noStrike" cap="none">
                <a:solidFill>
                  <a:schemeClr val="dk1"/>
                </a:solidFill>
                <a:latin typeface="Trebuchet MS"/>
                <a:ea typeface="Trebuchet MS"/>
                <a:cs typeface="Trebuchet MS"/>
                <a:sym typeface="Trebuchet MS"/>
              </a:defRPr>
            </a:lvl3pPr>
            <a:lvl4pPr marL="1828800" marR="0" lvl="3" indent="-260350" algn="l" rtl="0">
              <a:spcBef>
                <a:spcPts val="100"/>
              </a:spcBef>
              <a:spcAft>
                <a:spcPts val="0"/>
              </a:spcAft>
              <a:buClr>
                <a:schemeClr val="dk1"/>
              </a:buClr>
              <a:buSzPts val="500"/>
              <a:buFont typeface="Arial"/>
              <a:buChar char="–"/>
              <a:defRPr sz="500" b="0" i="0" u="none" strike="noStrike" cap="none">
                <a:solidFill>
                  <a:schemeClr val="dk1"/>
                </a:solidFill>
                <a:latin typeface="Trebuchet MS"/>
                <a:ea typeface="Trebuchet MS"/>
                <a:cs typeface="Trebuchet MS"/>
                <a:sym typeface="Trebuchet MS"/>
              </a:defRPr>
            </a:lvl4pPr>
            <a:lvl5pPr marL="2286000" marR="0" lvl="4" indent="-260350" algn="l" rtl="0">
              <a:spcBef>
                <a:spcPts val="100"/>
              </a:spcBef>
              <a:spcAft>
                <a:spcPts val="0"/>
              </a:spcAft>
              <a:buClr>
                <a:schemeClr val="dk1"/>
              </a:buClr>
              <a:buSzPts val="500"/>
              <a:buFont typeface="Arial"/>
              <a:buChar char="»"/>
              <a:defRPr sz="500" b="0" i="0" u="none" strike="noStrike" cap="none">
                <a:solidFill>
                  <a:schemeClr val="dk1"/>
                </a:solidFill>
                <a:latin typeface="Trebuchet MS"/>
                <a:ea typeface="Trebuchet MS"/>
                <a:cs typeface="Trebuchet MS"/>
                <a:sym typeface="Trebuchet MS"/>
              </a:defRPr>
            </a:lvl5pPr>
            <a:lvl6pPr marL="2743200" marR="0" lvl="5"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1" name="Google Shape;81;p15"/>
          <p:cNvSpPr txBox="1">
            <a:spLocks noGrp="1"/>
          </p:cNvSpPr>
          <p:nvPr>
            <p:ph type="body" idx="7"/>
          </p:nvPr>
        </p:nvSpPr>
        <p:spPr>
          <a:xfrm>
            <a:off x="4635500" y="824515"/>
            <a:ext cx="2095500" cy="140696"/>
          </a:xfrm>
          <a:prstGeom prst="rect">
            <a:avLst/>
          </a:prstGeom>
          <a:noFill/>
          <a:ln>
            <a:noFill/>
          </a:ln>
        </p:spPr>
        <p:txBody>
          <a:bodyPr spcFirstLastPara="1" wrap="square" lIns="16325" tIns="16325" rIns="16325" bIns="16325" anchor="ctr" anchorCtr="0">
            <a:spAutoFit/>
          </a:bodyPr>
          <a:lstStyle>
            <a:lvl1pPr marL="457200" marR="0" lvl="0" indent="-228600" algn="ctr" rtl="0">
              <a:spcBef>
                <a:spcPts val="100"/>
              </a:spcBef>
              <a:spcAft>
                <a:spcPts val="0"/>
              </a:spcAft>
              <a:buClr>
                <a:schemeClr val="accent1"/>
              </a:buClr>
              <a:buSzPts val="700"/>
              <a:buFont typeface="Arial"/>
              <a:buNone/>
              <a:defRPr sz="700" b="1" i="0" u="sng" strike="noStrike" cap="none">
                <a:solidFill>
                  <a:schemeClr val="accent1"/>
                </a:solidFill>
                <a:latin typeface="Calibri"/>
                <a:ea typeface="Calibri"/>
                <a:cs typeface="Calibri"/>
                <a:sym typeface="Calibri"/>
              </a:defRPr>
            </a:lvl1pPr>
            <a:lvl2pPr marL="914400" marR="0" lvl="1" indent="-393700" algn="l" rtl="0">
              <a:spcBef>
                <a:spcPts val="500"/>
              </a:spcBef>
              <a:spcAft>
                <a:spcPts val="0"/>
              </a:spcAft>
              <a:buClr>
                <a:schemeClr val="dk1"/>
              </a:buClr>
              <a:buSzPts val="2600"/>
              <a:buFont typeface="Arial"/>
              <a:buChar char="–"/>
              <a:defRPr sz="2600" b="0" i="0" u="none" strike="noStrike" cap="none">
                <a:solidFill>
                  <a:schemeClr val="dk1"/>
                </a:solidFill>
                <a:latin typeface="Calibri"/>
                <a:ea typeface="Calibri"/>
                <a:cs typeface="Calibri"/>
                <a:sym typeface="Calibri"/>
              </a:defRPr>
            </a:lvl2pPr>
            <a:lvl3pPr marL="1371600" marR="0" lvl="2" indent="-368300" algn="l" rtl="0">
              <a:spcBef>
                <a:spcPts val="40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3pPr>
            <a:lvl4pPr marL="1828800" marR="0" lvl="3"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2" name="Google Shape;82;p15"/>
          <p:cNvSpPr txBox="1">
            <a:spLocks noGrp="1"/>
          </p:cNvSpPr>
          <p:nvPr>
            <p:ph type="body" idx="8"/>
          </p:nvPr>
        </p:nvSpPr>
        <p:spPr>
          <a:xfrm>
            <a:off x="6858661" y="824515"/>
            <a:ext cx="2093129" cy="140696"/>
          </a:xfrm>
          <a:prstGeom prst="rect">
            <a:avLst/>
          </a:prstGeom>
          <a:noFill/>
          <a:ln>
            <a:noFill/>
          </a:ln>
        </p:spPr>
        <p:txBody>
          <a:bodyPr spcFirstLastPara="1" wrap="square" lIns="16325" tIns="16325" rIns="16325" bIns="16325" anchor="ctr" anchorCtr="0">
            <a:spAutoFit/>
          </a:bodyPr>
          <a:lstStyle>
            <a:lvl1pPr marL="457200" marR="0" lvl="0" indent="-228600" algn="ctr" rtl="0">
              <a:spcBef>
                <a:spcPts val="100"/>
              </a:spcBef>
              <a:spcAft>
                <a:spcPts val="0"/>
              </a:spcAft>
              <a:buClr>
                <a:schemeClr val="accent1"/>
              </a:buClr>
              <a:buSzPts val="700"/>
              <a:buFont typeface="Arial"/>
              <a:buNone/>
              <a:defRPr sz="700" b="1" i="0" u="sng" strike="noStrike" cap="none">
                <a:solidFill>
                  <a:schemeClr val="accent1"/>
                </a:solidFill>
                <a:latin typeface="Calibri"/>
                <a:ea typeface="Calibri"/>
                <a:cs typeface="Calibri"/>
                <a:sym typeface="Calibri"/>
              </a:defRPr>
            </a:lvl1pPr>
            <a:lvl2pPr marL="914400" marR="0" lvl="1" indent="-393700" algn="l" rtl="0">
              <a:spcBef>
                <a:spcPts val="500"/>
              </a:spcBef>
              <a:spcAft>
                <a:spcPts val="0"/>
              </a:spcAft>
              <a:buClr>
                <a:schemeClr val="dk1"/>
              </a:buClr>
              <a:buSzPts val="2600"/>
              <a:buFont typeface="Arial"/>
              <a:buChar char="–"/>
              <a:defRPr sz="2600" b="0" i="0" u="none" strike="noStrike" cap="none">
                <a:solidFill>
                  <a:schemeClr val="dk1"/>
                </a:solidFill>
                <a:latin typeface="Calibri"/>
                <a:ea typeface="Calibri"/>
                <a:cs typeface="Calibri"/>
                <a:sym typeface="Calibri"/>
              </a:defRPr>
            </a:lvl2pPr>
            <a:lvl3pPr marL="1371600" marR="0" lvl="2" indent="-368300" algn="l" rtl="0">
              <a:spcBef>
                <a:spcPts val="40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3pPr>
            <a:lvl4pPr marL="1828800" marR="0" lvl="3"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3" name="Google Shape;83;p15"/>
          <p:cNvSpPr txBox="1">
            <a:spLocks noGrp="1"/>
          </p:cNvSpPr>
          <p:nvPr>
            <p:ph type="body" idx="9"/>
          </p:nvPr>
        </p:nvSpPr>
        <p:spPr>
          <a:xfrm>
            <a:off x="6858661" y="957238"/>
            <a:ext cx="2093129" cy="154231"/>
          </a:xfrm>
          <a:prstGeom prst="rect">
            <a:avLst/>
          </a:prstGeom>
          <a:noFill/>
          <a:ln>
            <a:noFill/>
          </a:ln>
        </p:spPr>
        <p:txBody>
          <a:bodyPr spcFirstLastPara="1" wrap="square" lIns="40825" tIns="40825" rIns="40825" bIns="40825" anchor="t" anchorCtr="0">
            <a:spAutoFit/>
          </a:bodyPr>
          <a:lstStyle>
            <a:lvl1pPr marL="457200" marR="0" lvl="0" indent="-228600" algn="l" rtl="0">
              <a:spcBef>
                <a:spcPts val="100"/>
              </a:spcBef>
              <a:spcAft>
                <a:spcPts val="0"/>
              </a:spcAft>
              <a:buClr>
                <a:srgbClr val="3F2F28"/>
              </a:buClr>
              <a:buSzPts val="500"/>
              <a:buFont typeface="Arial"/>
              <a:buNone/>
              <a:defRPr sz="500" b="0" i="0" u="none" strike="noStrike" cap="none">
                <a:solidFill>
                  <a:srgbClr val="3F2F28"/>
                </a:solidFill>
                <a:latin typeface="Times New Roman"/>
                <a:ea typeface="Times New Roman"/>
                <a:cs typeface="Times New Roman"/>
                <a:sym typeface="Times New Roman"/>
              </a:defRPr>
            </a:lvl1pPr>
            <a:lvl2pPr marL="914400" marR="0" lvl="1" indent="-260350" algn="l" rtl="0">
              <a:spcBef>
                <a:spcPts val="100"/>
              </a:spcBef>
              <a:spcAft>
                <a:spcPts val="0"/>
              </a:spcAft>
              <a:buClr>
                <a:schemeClr val="dk1"/>
              </a:buClr>
              <a:buSzPts val="500"/>
              <a:buFont typeface="Arial"/>
              <a:buChar char="–"/>
              <a:defRPr sz="500" b="0" i="0" u="none" strike="noStrike" cap="none">
                <a:solidFill>
                  <a:schemeClr val="dk1"/>
                </a:solidFill>
                <a:latin typeface="Trebuchet MS"/>
                <a:ea typeface="Trebuchet MS"/>
                <a:cs typeface="Trebuchet MS"/>
                <a:sym typeface="Trebuchet MS"/>
              </a:defRPr>
            </a:lvl2pPr>
            <a:lvl3pPr marL="1371600" marR="0" lvl="2" indent="-260350" algn="l" rtl="0">
              <a:spcBef>
                <a:spcPts val="100"/>
              </a:spcBef>
              <a:spcAft>
                <a:spcPts val="0"/>
              </a:spcAft>
              <a:buClr>
                <a:schemeClr val="dk1"/>
              </a:buClr>
              <a:buSzPts val="500"/>
              <a:buFont typeface="Arial"/>
              <a:buChar char="•"/>
              <a:defRPr sz="500" b="0" i="0" u="none" strike="noStrike" cap="none">
                <a:solidFill>
                  <a:schemeClr val="dk1"/>
                </a:solidFill>
                <a:latin typeface="Trebuchet MS"/>
                <a:ea typeface="Trebuchet MS"/>
                <a:cs typeface="Trebuchet MS"/>
                <a:sym typeface="Trebuchet MS"/>
              </a:defRPr>
            </a:lvl3pPr>
            <a:lvl4pPr marL="1828800" marR="0" lvl="3" indent="-260350" algn="l" rtl="0">
              <a:spcBef>
                <a:spcPts val="100"/>
              </a:spcBef>
              <a:spcAft>
                <a:spcPts val="0"/>
              </a:spcAft>
              <a:buClr>
                <a:schemeClr val="dk1"/>
              </a:buClr>
              <a:buSzPts val="500"/>
              <a:buFont typeface="Arial"/>
              <a:buChar char="–"/>
              <a:defRPr sz="500" b="0" i="0" u="none" strike="noStrike" cap="none">
                <a:solidFill>
                  <a:schemeClr val="dk1"/>
                </a:solidFill>
                <a:latin typeface="Trebuchet MS"/>
                <a:ea typeface="Trebuchet MS"/>
                <a:cs typeface="Trebuchet MS"/>
                <a:sym typeface="Trebuchet MS"/>
              </a:defRPr>
            </a:lvl4pPr>
            <a:lvl5pPr marL="2286000" marR="0" lvl="4" indent="-260350" algn="l" rtl="0">
              <a:spcBef>
                <a:spcPts val="100"/>
              </a:spcBef>
              <a:spcAft>
                <a:spcPts val="0"/>
              </a:spcAft>
              <a:buClr>
                <a:schemeClr val="dk1"/>
              </a:buClr>
              <a:buSzPts val="500"/>
              <a:buFont typeface="Arial"/>
              <a:buChar char="»"/>
              <a:defRPr sz="500" b="0" i="0" u="none" strike="noStrike" cap="none">
                <a:solidFill>
                  <a:schemeClr val="dk1"/>
                </a:solidFill>
                <a:latin typeface="Trebuchet MS"/>
                <a:ea typeface="Trebuchet MS"/>
                <a:cs typeface="Trebuchet MS"/>
                <a:sym typeface="Trebuchet MS"/>
              </a:defRPr>
            </a:lvl5pPr>
            <a:lvl6pPr marL="2743200" marR="0" lvl="5"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4" name="Google Shape;84;p15"/>
          <p:cNvSpPr txBox="1">
            <a:spLocks noGrp="1"/>
          </p:cNvSpPr>
          <p:nvPr>
            <p:ph type="body" idx="13"/>
          </p:nvPr>
        </p:nvSpPr>
        <p:spPr>
          <a:xfrm>
            <a:off x="6858661" y="2277549"/>
            <a:ext cx="2093129" cy="140696"/>
          </a:xfrm>
          <a:prstGeom prst="rect">
            <a:avLst/>
          </a:prstGeom>
          <a:noFill/>
          <a:ln>
            <a:noFill/>
          </a:ln>
        </p:spPr>
        <p:txBody>
          <a:bodyPr spcFirstLastPara="1" wrap="square" lIns="16325" tIns="16325" rIns="16325" bIns="16325" anchor="ctr" anchorCtr="0">
            <a:spAutoFit/>
          </a:bodyPr>
          <a:lstStyle>
            <a:lvl1pPr marL="457200" marR="0" lvl="0" indent="-228600" algn="ctr" rtl="0">
              <a:spcBef>
                <a:spcPts val="100"/>
              </a:spcBef>
              <a:spcAft>
                <a:spcPts val="0"/>
              </a:spcAft>
              <a:buClr>
                <a:schemeClr val="accent1"/>
              </a:buClr>
              <a:buSzPts val="700"/>
              <a:buFont typeface="Arial"/>
              <a:buNone/>
              <a:defRPr sz="700" b="1" i="0" u="sng" strike="noStrike" cap="none">
                <a:solidFill>
                  <a:schemeClr val="accent1"/>
                </a:solidFill>
                <a:latin typeface="Calibri"/>
                <a:ea typeface="Calibri"/>
                <a:cs typeface="Calibri"/>
                <a:sym typeface="Calibri"/>
              </a:defRPr>
            </a:lvl1pPr>
            <a:lvl2pPr marL="914400" marR="0" lvl="1" indent="-393700" algn="l" rtl="0">
              <a:spcBef>
                <a:spcPts val="500"/>
              </a:spcBef>
              <a:spcAft>
                <a:spcPts val="0"/>
              </a:spcAft>
              <a:buClr>
                <a:schemeClr val="dk1"/>
              </a:buClr>
              <a:buSzPts val="2600"/>
              <a:buFont typeface="Arial"/>
              <a:buChar char="–"/>
              <a:defRPr sz="2600" b="0" i="0" u="none" strike="noStrike" cap="none">
                <a:solidFill>
                  <a:schemeClr val="dk1"/>
                </a:solidFill>
                <a:latin typeface="Calibri"/>
                <a:ea typeface="Calibri"/>
                <a:cs typeface="Calibri"/>
                <a:sym typeface="Calibri"/>
              </a:defRPr>
            </a:lvl2pPr>
            <a:lvl3pPr marL="1371600" marR="0" lvl="2" indent="-368300" algn="l" rtl="0">
              <a:spcBef>
                <a:spcPts val="40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3pPr>
            <a:lvl4pPr marL="1828800" marR="0" lvl="3"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5" name="Google Shape;85;p15"/>
          <p:cNvSpPr txBox="1">
            <a:spLocks noGrp="1"/>
          </p:cNvSpPr>
          <p:nvPr>
            <p:ph type="body" idx="14"/>
          </p:nvPr>
        </p:nvSpPr>
        <p:spPr>
          <a:xfrm>
            <a:off x="6858138" y="2421732"/>
            <a:ext cx="2094177" cy="154231"/>
          </a:xfrm>
          <a:prstGeom prst="rect">
            <a:avLst/>
          </a:prstGeom>
          <a:noFill/>
          <a:ln>
            <a:noFill/>
          </a:ln>
        </p:spPr>
        <p:txBody>
          <a:bodyPr spcFirstLastPara="1" wrap="square" lIns="40825" tIns="40825" rIns="40825" bIns="40825" anchor="t" anchorCtr="0">
            <a:spAutoFit/>
          </a:bodyPr>
          <a:lstStyle>
            <a:lvl1pPr marL="457200" marR="0" lvl="0" indent="-228600" algn="l" rtl="0">
              <a:spcBef>
                <a:spcPts val="100"/>
              </a:spcBef>
              <a:spcAft>
                <a:spcPts val="0"/>
              </a:spcAft>
              <a:buClr>
                <a:srgbClr val="3F2F28"/>
              </a:buClr>
              <a:buSzPts val="500"/>
              <a:buFont typeface="Arial"/>
              <a:buNone/>
              <a:defRPr sz="500" b="0" i="0" u="none" strike="noStrike" cap="none">
                <a:solidFill>
                  <a:srgbClr val="3F2F28"/>
                </a:solidFill>
                <a:latin typeface="Times New Roman"/>
                <a:ea typeface="Times New Roman"/>
                <a:cs typeface="Times New Roman"/>
                <a:sym typeface="Times New Roman"/>
              </a:defRPr>
            </a:lvl1pPr>
            <a:lvl2pPr marL="914400" marR="0" lvl="1" indent="-260350" algn="l" rtl="0">
              <a:spcBef>
                <a:spcPts val="100"/>
              </a:spcBef>
              <a:spcAft>
                <a:spcPts val="0"/>
              </a:spcAft>
              <a:buClr>
                <a:schemeClr val="dk1"/>
              </a:buClr>
              <a:buSzPts val="500"/>
              <a:buFont typeface="Arial"/>
              <a:buChar char="–"/>
              <a:defRPr sz="500" b="0" i="0" u="none" strike="noStrike" cap="none">
                <a:solidFill>
                  <a:schemeClr val="dk1"/>
                </a:solidFill>
                <a:latin typeface="Trebuchet MS"/>
                <a:ea typeface="Trebuchet MS"/>
                <a:cs typeface="Trebuchet MS"/>
                <a:sym typeface="Trebuchet MS"/>
              </a:defRPr>
            </a:lvl2pPr>
            <a:lvl3pPr marL="1371600" marR="0" lvl="2" indent="-260350" algn="l" rtl="0">
              <a:spcBef>
                <a:spcPts val="100"/>
              </a:spcBef>
              <a:spcAft>
                <a:spcPts val="0"/>
              </a:spcAft>
              <a:buClr>
                <a:schemeClr val="dk1"/>
              </a:buClr>
              <a:buSzPts val="500"/>
              <a:buFont typeface="Arial"/>
              <a:buChar char="•"/>
              <a:defRPr sz="500" b="0" i="0" u="none" strike="noStrike" cap="none">
                <a:solidFill>
                  <a:schemeClr val="dk1"/>
                </a:solidFill>
                <a:latin typeface="Trebuchet MS"/>
                <a:ea typeface="Trebuchet MS"/>
                <a:cs typeface="Trebuchet MS"/>
                <a:sym typeface="Trebuchet MS"/>
              </a:defRPr>
            </a:lvl3pPr>
            <a:lvl4pPr marL="1828800" marR="0" lvl="3" indent="-260350" algn="l" rtl="0">
              <a:spcBef>
                <a:spcPts val="100"/>
              </a:spcBef>
              <a:spcAft>
                <a:spcPts val="0"/>
              </a:spcAft>
              <a:buClr>
                <a:schemeClr val="dk1"/>
              </a:buClr>
              <a:buSzPts val="500"/>
              <a:buFont typeface="Arial"/>
              <a:buChar char="–"/>
              <a:defRPr sz="500" b="0" i="0" u="none" strike="noStrike" cap="none">
                <a:solidFill>
                  <a:schemeClr val="dk1"/>
                </a:solidFill>
                <a:latin typeface="Trebuchet MS"/>
                <a:ea typeface="Trebuchet MS"/>
                <a:cs typeface="Trebuchet MS"/>
                <a:sym typeface="Trebuchet MS"/>
              </a:defRPr>
            </a:lvl4pPr>
            <a:lvl5pPr marL="2286000" marR="0" lvl="4" indent="-260350" algn="l" rtl="0">
              <a:spcBef>
                <a:spcPts val="100"/>
              </a:spcBef>
              <a:spcAft>
                <a:spcPts val="0"/>
              </a:spcAft>
              <a:buClr>
                <a:schemeClr val="dk1"/>
              </a:buClr>
              <a:buSzPts val="500"/>
              <a:buFont typeface="Arial"/>
              <a:buChar char="»"/>
              <a:defRPr sz="500" b="0" i="0" u="none" strike="noStrike" cap="none">
                <a:solidFill>
                  <a:schemeClr val="dk1"/>
                </a:solidFill>
                <a:latin typeface="Trebuchet MS"/>
                <a:ea typeface="Trebuchet MS"/>
                <a:cs typeface="Trebuchet MS"/>
                <a:sym typeface="Trebuchet MS"/>
              </a:defRPr>
            </a:lvl5pPr>
            <a:lvl6pPr marL="2743200" marR="0" lvl="5"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6" name="Google Shape;86;p15"/>
          <p:cNvSpPr txBox="1">
            <a:spLocks noGrp="1"/>
          </p:cNvSpPr>
          <p:nvPr>
            <p:ph type="body" idx="15"/>
          </p:nvPr>
        </p:nvSpPr>
        <p:spPr>
          <a:xfrm>
            <a:off x="6858661" y="4059840"/>
            <a:ext cx="2093129" cy="140696"/>
          </a:xfrm>
          <a:prstGeom prst="rect">
            <a:avLst/>
          </a:prstGeom>
          <a:noFill/>
          <a:ln>
            <a:noFill/>
          </a:ln>
        </p:spPr>
        <p:txBody>
          <a:bodyPr spcFirstLastPara="1" wrap="square" lIns="16325" tIns="16325" rIns="16325" bIns="16325" anchor="ctr" anchorCtr="0">
            <a:spAutoFit/>
          </a:bodyPr>
          <a:lstStyle>
            <a:lvl1pPr marL="457200" marR="0" lvl="0" indent="-228600" algn="ctr" rtl="0">
              <a:spcBef>
                <a:spcPts val="100"/>
              </a:spcBef>
              <a:spcAft>
                <a:spcPts val="0"/>
              </a:spcAft>
              <a:buClr>
                <a:schemeClr val="accent1"/>
              </a:buClr>
              <a:buSzPts val="700"/>
              <a:buFont typeface="Arial"/>
              <a:buNone/>
              <a:defRPr sz="700" b="1" i="0" u="sng" strike="noStrike" cap="none">
                <a:solidFill>
                  <a:schemeClr val="accent1"/>
                </a:solidFill>
                <a:latin typeface="Calibri"/>
                <a:ea typeface="Calibri"/>
                <a:cs typeface="Calibri"/>
                <a:sym typeface="Calibri"/>
              </a:defRPr>
            </a:lvl1pPr>
            <a:lvl2pPr marL="914400" marR="0" lvl="1" indent="-393700" algn="l" rtl="0">
              <a:spcBef>
                <a:spcPts val="500"/>
              </a:spcBef>
              <a:spcAft>
                <a:spcPts val="0"/>
              </a:spcAft>
              <a:buClr>
                <a:schemeClr val="dk1"/>
              </a:buClr>
              <a:buSzPts val="2600"/>
              <a:buFont typeface="Arial"/>
              <a:buChar char="–"/>
              <a:defRPr sz="2600" b="0" i="0" u="none" strike="noStrike" cap="none">
                <a:solidFill>
                  <a:schemeClr val="dk1"/>
                </a:solidFill>
                <a:latin typeface="Calibri"/>
                <a:ea typeface="Calibri"/>
                <a:cs typeface="Calibri"/>
                <a:sym typeface="Calibri"/>
              </a:defRPr>
            </a:lvl2pPr>
            <a:lvl3pPr marL="1371600" marR="0" lvl="2" indent="-368300" algn="l" rtl="0">
              <a:spcBef>
                <a:spcPts val="40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3pPr>
            <a:lvl4pPr marL="1828800" marR="0" lvl="3"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7" name="Google Shape;87;p15"/>
          <p:cNvSpPr txBox="1">
            <a:spLocks noGrp="1"/>
          </p:cNvSpPr>
          <p:nvPr>
            <p:ph type="body" idx="16"/>
          </p:nvPr>
        </p:nvSpPr>
        <p:spPr>
          <a:xfrm>
            <a:off x="6858138" y="4197673"/>
            <a:ext cx="2094177" cy="154231"/>
          </a:xfrm>
          <a:prstGeom prst="rect">
            <a:avLst/>
          </a:prstGeom>
          <a:noFill/>
          <a:ln>
            <a:noFill/>
          </a:ln>
        </p:spPr>
        <p:txBody>
          <a:bodyPr spcFirstLastPara="1" wrap="square" lIns="40825" tIns="40825" rIns="40825" bIns="40825" anchor="t" anchorCtr="0">
            <a:spAutoFit/>
          </a:bodyPr>
          <a:lstStyle>
            <a:lvl1pPr marL="457200" marR="0" lvl="0" indent="-228600" algn="l" rtl="0">
              <a:spcBef>
                <a:spcPts val="100"/>
              </a:spcBef>
              <a:spcAft>
                <a:spcPts val="0"/>
              </a:spcAft>
              <a:buClr>
                <a:srgbClr val="3F2F28"/>
              </a:buClr>
              <a:buSzPts val="500"/>
              <a:buFont typeface="Arial"/>
              <a:buNone/>
              <a:defRPr sz="500" b="0" i="0" u="none" strike="noStrike" cap="none">
                <a:solidFill>
                  <a:srgbClr val="3F2F28"/>
                </a:solidFill>
                <a:latin typeface="Times New Roman"/>
                <a:ea typeface="Times New Roman"/>
                <a:cs typeface="Times New Roman"/>
                <a:sym typeface="Times New Roman"/>
              </a:defRPr>
            </a:lvl1pPr>
            <a:lvl2pPr marL="914400" marR="0" lvl="1" indent="-260350" algn="l" rtl="0">
              <a:spcBef>
                <a:spcPts val="100"/>
              </a:spcBef>
              <a:spcAft>
                <a:spcPts val="0"/>
              </a:spcAft>
              <a:buClr>
                <a:schemeClr val="dk1"/>
              </a:buClr>
              <a:buSzPts val="500"/>
              <a:buFont typeface="Arial"/>
              <a:buChar char="–"/>
              <a:defRPr sz="500" b="0" i="0" u="none" strike="noStrike" cap="none">
                <a:solidFill>
                  <a:schemeClr val="dk1"/>
                </a:solidFill>
                <a:latin typeface="Trebuchet MS"/>
                <a:ea typeface="Trebuchet MS"/>
                <a:cs typeface="Trebuchet MS"/>
                <a:sym typeface="Trebuchet MS"/>
              </a:defRPr>
            </a:lvl2pPr>
            <a:lvl3pPr marL="1371600" marR="0" lvl="2" indent="-260350" algn="l" rtl="0">
              <a:spcBef>
                <a:spcPts val="100"/>
              </a:spcBef>
              <a:spcAft>
                <a:spcPts val="0"/>
              </a:spcAft>
              <a:buClr>
                <a:schemeClr val="dk1"/>
              </a:buClr>
              <a:buSzPts val="500"/>
              <a:buFont typeface="Arial"/>
              <a:buChar char="•"/>
              <a:defRPr sz="500" b="0" i="0" u="none" strike="noStrike" cap="none">
                <a:solidFill>
                  <a:schemeClr val="dk1"/>
                </a:solidFill>
                <a:latin typeface="Trebuchet MS"/>
                <a:ea typeface="Trebuchet MS"/>
                <a:cs typeface="Trebuchet MS"/>
                <a:sym typeface="Trebuchet MS"/>
              </a:defRPr>
            </a:lvl3pPr>
            <a:lvl4pPr marL="1828800" marR="0" lvl="3" indent="-260350" algn="l" rtl="0">
              <a:spcBef>
                <a:spcPts val="100"/>
              </a:spcBef>
              <a:spcAft>
                <a:spcPts val="0"/>
              </a:spcAft>
              <a:buClr>
                <a:schemeClr val="dk1"/>
              </a:buClr>
              <a:buSzPts val="500"/>
              <a:buFont typeface="Arial"/>
              <a:buChar char="–"/>
              <a:defRPr sz="500" b="0" i="0" u="none" strike="noStrike" cap="none">
                <a:solidFill>
                  <a:schemeClr val="dk1"/>
                </a:solidFill>
                <a:latin typeface="Trebuchet MS"/>
                <a:ea typeface="Trebuchet MS"/>
                <a:cs typeface="Trebuchet MS"/>
                <a:sym typeface="Trebuchet MS"/>
              </a:defRPr>
            </a:lvl4pPr>
            <a:lvl5pPr marL="2286000" marR="0" lvl="4" indent="-260350" algn="l" rtl="0">
              <a:spcBef>
                <a:spcPts val="100"/>
              </a:spcBef>
              <a:spcAft>
                <a:spcPts val="0"/>
              </a:spcAft>
              <a:buClr>
                <a:schemeClr val="dk1"/>
              </a:buClr>
              <a:buSzPts val="500"/>
              <a:buFont typeface="Arial"/>
              <a:buChar char="»"/>
              <a:defRPr sz="500" b="0" i="0" u="none" strike="noStrike" cap="none">
                <a:solidFill>
                  <a:schemeClr val="dk1"/>
                </a:solidFill>
                <a:latin typeface="Trebuchet MS"/>
                <a:ea typeface="Trebuchet MS"/>
                <a:cs typeface="Trebuchet MS"/>
                <a:sym typeface="Trebuchet MS"/>
              </a:defRPr>
            </a:lvl5pPr>
            <a:lvl6pPr marL="2743200" marR="0" lvl="5"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 name="Google Shape;88;p15"/>
          <p:cNvSpPr txBox="1">
            <a:spLocks noGrp="1"/>
          </p:cNvSpPr>
          <p:nvPr>
            <p:ph type="body" idx="17"/>
          </p:nvPr>
        </p:nvSpPr>
        <p:spPr>
          <a:xfrm>
            <a:off x="188372" y="2406030"/>
            <a:ext cx="2095169" cy="154231"/>
          </a:xfrm>
          <a:prstGeom prst="rect">
            <a:avLst/>
          </a:prstGeom>
          <a:noFill/>
          <a:ln>
            <a:noFill/>
          </a:ln>
        </p:spPr>
        <p:txBody>
          <a:bodyPr spcFirstLastPara="1" wrap="square" lIns="40825" tIns="40825" rIns="40825" bIns="40825" anchor="t" anchorCtr="0">
            <a:spAutoFit/>
          </a:bodyPr>
          <a:lstStyle>
            <a:lvl1pPr marL="457200" marR="0" lvl="0" indent="-228600" algn="l" rtl="0">
              <a:spcBef>
                <a:spcPts val="100"/>
              </a:spcBef>
              <a:spcAft>
                <a:spcPts val="0"/>
              </a:spcAft>
              <a:buClr>
                <a:srgbClr val="3F2F28"/>
              </a:buClr>
              <a:buSzPts val="500"/>
              <a:buFont typeface="Arial"/>
              <a:buNone/>
              <a:defRPr sz="500" b="0" i="0" u="none" strike="noStrike" cap="none">
                <a:solidFill>
                  <a:srgbClr val="3F2F28"/>
                </a:solidFill>
                <a:latin typeface="Times New Roman"/>
                <a:ea typeface="Times New Roman"/>
                <a:cs typeface="Times New Roman"/>
                <a:sym typeface="Times New Roman"/>
              </a:defRPr>
            </a:lvl1pPr>
            <a:lvl2pPr marL="914400" marR="0" lvl="1" indent="-260350" algn="l" rtl="0">
              <a:spcBef>
                <a:spcPts val="100"/>
              </a:spcBef>
              <a:spcAft>
                <a:spcPts val="0"/>
              </a:spcAft>
              <a:buClr>
                <a:schemeClr val="dk1"/>
              </a:buClr>
              <a:buSzPts val="500"/>
              <a:buFont typeface="Arial"/>
              <a:buChar char="–"/>
              <a:defRPr sz="500" b="0" i="0" u="none" strike="noStrike" cap="none">
                <a:solidFill>
                  <a:schemeClr val="dk1"/>
                </a:solidFill>
                <a:latin typeface="Trebuchet MS"/>
                <a:ea typeface="Trebuchet MS"/>
                <a:cs typeface="Trebuchet MS"/>
                <a:sym typeface="Trebuchet MS"/>
              </a:defRPr>
            </a:lvl2pPr>
            <a:lvl3pPr marL="1371600" marR="0" lvl="2" indent="-260350" algn="l" rtl="0">
              <a:spcBef>
                <a:spcPts val="100"/>
              </a:spcBef>
              <a:spcAft>
                <a:spcPts val="0"/>
              </a:spcAft>
              <a:buClr>
                <a:schemeClr val="dk1"/>
              </a:buClr>
              <a:buSzPts val="500"/>
              <a:buFont typeface="Arial"/>
              <a:buChar char="•"/>
              <a:defRPr sz="500" b="0" i="0" u="none" strike="noStrike" cap="none">
                <a:solidFill>
                  <a:schemeClr val="dk1"/>
                </a:solidFill>
                <a:latin typeface="Trebuchet MS"/>
                <a:ea typeface="Trebuchet MS"/>
                <a:cs typeface="Trebuchet MS"/>
                <a:sym typeface="Trebuchet MS"/>
              </a:defRPr>
            </a:lvl3pPr>
            <a:lvl4pPr marL="1828800" marR="0" lvl="3" indent="-260350" algn="l" rtl="0">
              <a:spcBef>
                <a:spcPts val="100"/>
              </a:spcBef>
              <a:spcAft>
                <a:spcPts val="0"/>
              </a:spcAft>
              <a:buClr>
                <a:schemeClr val="dk1"/>
              </a:buClr>
              <a:buSzPts val="500"/>
              <a:buFont typeface="Arial"/>
              <a:buChar char="–"/>
              <a:defRPr sz="500" b="0" i="0" u="none" strike="noStrike" cap="none">
                <a:solidFill>
                  <a:schemeClr val="dk1"/>
                </a:solidFill>
                <a:latin typeface="Trebuchet MS"/>
                <a:ea typeface="Trebuchet MS"/>
                <a:cs typeface="Trebuchet MS"/>
                <a:sym typeface="Trebuchet MS"/>
              </a:defRPr>
            </a:lvl4pPr>
            <a:lvl5pPr marL="2286000" marR="0" lvl="4" indent="-260350" algn="l" rtl="0">
              <a:spcBef>
                <a:spcPts val="100"/>
              </a:spcBef>
              <a:spcAft>
                <a:spcPts val="0"/>
              </a:spcAft>
              <a:buClr>
                <a:schemeClr val="dk1"/>
              </a:buClr>
              <a:buSzPts val="500"/>
              <a:buFont typeface="Arial"/>
              <a:buChar char="»"/>
              <a:defRPr sz="500" b="0" i="0" u="none" strike="noStrike" cap="none">
                <a:solidFill>
                  <a:schemeClr val="dk1"/>
                </a:solidFill>
                <a:latin typeface="Trebuchet MS"/>
                <a:ea typeface="Trebuchet MS"/>
                <a:cs typeface="Trebuchet MS"/>
                <a:sym typeface="Trebuchet MS"/>
              </a:defRPr>
            </a:lvl5pPr>
            <a:lvl6pPr marL="2743200" marR="0" lvl="5"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9" name="Google Shape;89;p15"/>
          <p:cNvSpPr txBox="1">
            <a:spLocks noGrp="1"/>
          </p:cNvSpPr>
          <p:nvPr>
            <p:ph type="body" idx="18"/>
          </p:nvPr>
        </p:nvSpPr>
        <p:spPr>
          <a:xfrm>
            <a:off x="1220788" y="304456"/>
            <a:ext cx="6702425" cy="186947"/>
          </a:xfrm>
          <a:prstGeom prst="rect">
            <a:avLst/>
          </a:prstGeom>
          <a:noFill/>
          <a:ln>
            <a:noFill/>
          </a:ln>
        </p:spPr>
        <p:txBody>
          <a:bodyPr spcFirstLastPara="1" wrap="square" lIns="28575" tIns="14275" rIns="28575" bIns="14275" anchor="t" anchorCtr="0">
            <a:normAutofit/>
          </a:bodyPr>
          <a:lstStyle>
            <a:lvl1pPr marL="457200" marR="0" lvl="0" indent="-228600" algn="ctr" rtl="0">
              <a:spcBef>
                <a:spcPts val="200"/>
              </a:spcBef>
              <a:spcAft>
                <a:spcPts val="0"/>
              </a:spcAft>
              <a:buClr>
                <a:schemeClr val="lt1"/>
              </a:buClr>
              <a:buSzPts val="1200"/>
              <a:buFont typeface="Arial"/>
              <a:buNone/>
              <a:defRPr sz="1200" b="0" i="0" u="none" strike="noStrike" cap="none">
                <a:solidFill>
                  <a:schemeClr val="lt1"/>
                </a:solidFill>
                <a:latin typeface="Calibri"/>
                <a:ea typeface="Calibri"/>
                <a:cs typeface="Calibri"/>
                <a:sym typeface="Calibri"/>
              </a:defRPr>
            </a:lvl1pPr>
            <a:lvl2pPr marL="914400" marR="0" lvl="1" indent="-228600" algn="l" rtl="0">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228600" algn="l" rtl="0">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4pPr>
            <a:lvl5pPr marL="2286000" marR="0" lvl="4" indent="-228600" algn="l" rtl="0">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5pPr>
            <a:lvl6pPr marL="2743200" marR="0" lvl="5"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0" name="Google Shape;90;p15"/>
          <p:cNvSpPr txBox="1">
            <a:spLocks noGrp="1"/>
          </p:cNvSpPr>
          <p:nvPr>
            <p:ph type="body" idx="19"/>
          </p:nvPr>
        </p:nvSpPr>
        <p:spPr>
          <a:xfrm>
            <a:off x="1220788" y="491403"/>
            <a:ext cx="6702425" cy="198298"/>
          </a:xfrm>
          <a:prstGeom prst="rect">
            <a:avLst/>
          </a:prstGeom>
          <a:noFill/>
          <a:ln>
            <a:noFill/>
          </a:ln>
        </p:spPr>
        <p:txBody>
          <a:bodyPr spcFirstLastPara="1" wrap="square" lIns="28575" tIns="14275" rIns="28575" bIns="14275" anchor="t" anchorCtr="0">
            <a:normAutofit/>
          </a:bodyPr>
          <a:lstStyle>
            <a:lvl1pPr marL="457200" marR="0" lvl="0" indent="-228600" algn="ctr" rtl="0">
              <a:spcBef>
                <a:spcPts val="200"/>
              </a:spcBef>
              <a:spcAft>
                <a:spcPts val="0"/>
              </a:spcAft>
              <a:buClr>
                <a:schemeClr val="lt1"/>
              </a:buClr>
              <a:buSzPts val="900"/>
              <a:buFont typeface="Arial"/>
              <a:buNone/>
              <a:defRPr sz="900" b="0" i="0" u="none" strike="noStrike" cap="none">
                <a:solidFill>
                  <a:schemeClr val="lt1"/>
                </a:solidFill>
                <a:latin typeface="Calibri"/>
                <a:ea typeface="Calibri"/>
                <a:cs typeface="Calibri"/>
                <a:sym typeface="Calibri"/>
              </a:defRPr>
            </a:lvl1pPr>
            <a:lvl2pPr marL="914400" marR="0" lvl="1" indent="-228600" algn="l" rtl="0">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228600" algn="l" rtl="0">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4pPr>
            <a:lvl5pPr marL="2286000" marR="0" lvl="4" indent="-228600" algn="l" rtl="0">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5pPr>
            <a:lvl6pPr marL="2743200" marR="0" lvl="5"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1" name="Google Shape;91;p15"/>
          <p:cNvSpPr txBox="1">
            <a:spLocks noGrp="1"/>
          </p:cNvSpPr>
          <p:nvPr>
            <p:ph type="body" idx="20"/>
          </p:nvPr>
        </p:nvSpPr>
        <p:spPr>
          <a:xfrm>
            <a:off x="1220788" y="40149"/>
            <a:ext cx="6702425" cy="260754"/>
          </a:xfrm>
          <a:prstGeom prst="rect">
            <a:avLst/>
          </a:prstGeom>
          <a:noFill/>
          <a:ln>
            <a:noFill/>
          </a:ln>
        </p:spPr>
        <p:txBody>
          <a:bodyPr spcFirstLastPara="1" wrap="square" lIns="28575" tIns="14275" rIns="28575" bIns="14275" anchor="t" anchorCtr="0">
            <a:normAutofit/>
          </a:bodyPr>
          <a:lstStyle>
            <a:lvl1pPr marL="457200" marR="0" lvl="0" indent="-228600" algn="ctr" rtl="0">
              <a:spcBef>
                <a:spcPts val="300"/>
              </a:spcBef>
              <a:spcAft>
                <a:spcPts val="0"/>
              </a:spcAft>
              <a:buClr>
                <a:schemeClr val="lt1"/>
              </a:buClr>
              <a:buSzPts val="1600"/>
              <a:buFont typeface="Arial"/>
              <a:buNone/>
              <a:defRPr sz="1600" b="1" i="0" u="none" strike="noStrike" cap="none">
                <a:solidFill>
                  <a:schemeClr val="lt1"/>
                </a:solidFill>
                <a:latin typeface="Calibri"/>
                <a:ea typeface="Calibri"/>
                <a:cs typeface="Calibri"/>
                <a:sym typeface="Calibri"/>
              </a:defRPr>
            </a:lvl1pPr>
            <a:lvl2pPr marL="914400" marR="0" lvl="1" indent="-228600" algn="l" rtl="0">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228600" algn="l" rtl="0">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4pPr>
            <a:lvl5pPr marL="2286000" marR="0" lvl="4" indent="-228600" algn="l" rtl="0">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5pPr>
            <a:lvl6pPr marL="2743200" marR="0" lvl="5"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hyperlink" Target="https://www.posterpresentations.com/research" TargetMode="External"/><Relationship Id="rId4" Type="http://schemas.openxmlformats.org/officeDocument/2006/relationships/hyperlink" Target="https://www.posterpresentations.com/how-to-change-the-research-poster-template-colors.html"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p:nvPr/>
        </p:nvSpPr>
        <p:spPr>
          <a:xfrm rot="10800000">
            <a:off x="0" y="4916199"/>
            <a:ext cx="9144000" cy="227301"/>
          </a:xfrm>
          <a:prstGeom prst="rect">
            <a:avLst/>
          </a:prstGeom>
          <a:solidFill>
            <a:schemeClr val="accent1"/>
          </a:solidFill>
          <a:ln>
            <a:noFill/>
          </a:ln>
        </p:spPr>
        <p:txBody>
          <a:bodyPr spcFirstLastPara="1" wrap="square" lIns="28575" tIns="14275" rIns="28575" bIns="14275" anchor="ctr" anchorCtr="0">
            <a:noAutofit/>
          </a:bodyPr>
          <a:lstStyle/>
          <a:p>
            <a:pPr marL="0" marR="0" lvl="0" indent="0" algn="ctr"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52" name="Google Shape;52;p13"/>
          <p:cNvSpPr txBox="1"/>
          <p:nvPr/>
        </p:nvSpPr>
        <p:spPr>
          <a:xfrm>
            <a:off x="174506" y="5000343"/>
            <a:ext cx="523875" cy="63777"/>
          </a:xfrm>
          <a:prstGeom prst="rect">
            <a:avLst/>
          </a:prstGeom>
          <a:noFill/>
          <a:ln>
            <a:noFill/>
          </a:ln>
        </p:spPr>
        <p:txBody>
          <a:bodyPr spcFirstLastPara="1" wrap="square" lIns="17375" tIns="8700" rIns="17375" bIns="8700" anchor="t" anchorCtr="0">
            <a:spAutoFit/>
          </a:bodyPr>
          <a:lstStyle/>
          <a:p>
            <a:pPr marL="0" marR="0" lvl="0" indent="0" algn="l" rtl="0">
              <a:lnSpc>
                <a:spcPct val="65000"/>
              </a:lnSpc>
              <a:spcBef>
                <a:spcPts val="0"/>
              </a:spcBef>
              <a:spcAft>
                <a:spcPts val="0"/>
              </a:spcAft>
              <a:buNone/>
            </a:pPr>
            <a:r>
              <a:rPr lang="en" sz="100" b="1" i="0" u="none" strike="noStrike" cap="none">
                <a:solidFill>
                  <a:srgbClr val="BFBFBF"/>
                </a:solidFill>
                <a:latin typeface="Arial"/>
                <a:ea typeface="Arial"/>
                <a:cs typeface="Arial"/>
                <a:sym typeface="Arial"/>
              </a:rPr>
              <a:t>RESEARCH POSTER PRESENTATION DESIGN © 2015</a:t>
            </a:r>
            <a:endParaRPr sz="400"/>
          </a:p>
          <a:p>
            <a:pPr marL="0" marR="0" lvl="0" indent="0" algn="l" rtl="0">
              <a:lnSpc>
                <a:spcPct val="65000"/>
              </a:lnSpc>
              <a:spcBef>
                <a:spcPts val="100"/>
              </a:spcBef>
              <a:spcAft>
                <a:spcPts val="0"/>
              </a:spcAft>
              <a:buNone/>
            </a:pPr>
            <a:r>
              <a:rPr lang="en" sz="200" b="1" i="0" u="none" strike="noStrike" cap="none">
                <a:solidFill>
                  <a:srgbClr val="BFBFBF"/>
                </a:solidFill>
                <a:latin typeface="Arial"/>
                <a:ea typeface="Arial"/>
                <a:cs typeface="Arial"/>
                <a:sym typeface="Arial"/>
              </a:rPr>
              <a:t>www.PosterPresentations.com</a:t>
            </a:r>
            <a:endParaRPr sz="400"/>
          </a:p>
        </p:txBody>
      </p:sp>
      <p:sp>
        <p:nvSpPr>
          <p:cNvPr id="53" name="Google Shape;53;p13"/>
          <p:cNvSpPr/>
          <p:nvPr/>
        </p:nvSpPr>
        <p:spPr>
          <a:xfrm>
            <a:off x="0" y="1"/>
            <a:ext cx="9144000" cy="727363"/>
          </a:xfrm>
          <a:prstGeom prst="rect">
            <a:avLst/>
          </a:prstGeom>
          <a:solidFill>
            <a:schemeClr val="accent1"/>
          </a:solidFill>
          <a:ln>
            <a:noFill/>
          </a:ln>
        </p:spPr>
        <p:txBody>
          <a:bodyPr spcFirstLastPara="1" wrap="square" lIns="28575" tIns="14275" rIns="28575" bIns="14275" anchor="ctr" anchorCtr="0">
            <a:noAutofit/>
          </a:bodyPr>
          <a:lstStyle/>
          <a:p>
            <a:pPr marL="0" marR="0" lvl="0" indent="0" algn="ctr"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graphicFrame>
        <p:nvGraphicFramePr>
          <p:cNvPr id="54" name="Google Shape;54;p13"/>
          <p:cNvGraphicFramePr/>
          <p:nvPr/>
        </p:nvGraphicFramePr>
        <p:xfrm>
          <a:off x="-1868972" y="15039"/>
          <a:ext cx="1756800" cy="5143190"/>
        </p:xfrm>
        <a:graphic>
          <a:graphicData uri="http://schemas.openxmlformats.org/drawingml/2006/table">
            <a:tbl>
              <a:tblPr firstRow="1" bandRow="1">
                <a:noFill/>
                <a:tableStyleId>{C6DD3A1C-3FEC-4DB5-BFA6-4F4B4FB25DFF}</a:tableStyleId>
              </a:tblPr>
              <a:tblGrid>
                <a:gridCol w="753300">
                  <a:extLst>
                    <a:ext uri="{9D8B030D-6E8A-4147-A177-3AD203B41FA5}">
                      <a16:colId xmlns:a16="http://schemas.microsoft.com/office/drawing/2014/main" val="20000"/>
                    </a:ext>
                  </a:extLst>
                </a:gridCol>
                <a:gridCol w="1003500">
                  <a:extLst>
                    <a:ext uri="{9D8B030D-6E8A-4147-A177-3AD203B41FA5}">
                      <a16:colId xmlns:a16="http://schemas.microsoft.com/office/drawing/2014/main" val="20001"/>
                    </a:ext>
                  </a:extLst>
                </a:gridCol>
              </a:tblGrid>
              <a:tr h="208975">
                <a:tc gridSpan="2">
                  <a:txBody>
                    <a:bodyPr/>
                    <a:lstStyle/>
                    <a:p>
                      <a:pPr marL="0" marR="0" lvl="0" indent="0" algn="ctr" rtl="0">
                        <a:lnSpc>
                          <a:spcPct val="100000"/>
                        </a:lnSpc>
                        <a:spcBef>
                          <a:spcPts val="0"/>
                        </a:spcBef>
                        <a:spcAft>
                          <a:spcPts val="0"/>
                        </a:spcAft>
                        <a:buClr>
                          <a:srgbClr val="1F3A4E"/>
                        </a:buClr>
                        <a:buSzPts val="600"/>
                        <a:buFont typeface="Arial Black"/>
                        <a:buNone/>
                      </a:pPr>
                      <a:r>
                        <a:rPr lang="en" sz="600" b="0" u="none" strike="noStrike" cap="none">
                          <a:solidFill>
                            <a:srgbClr val="1F3A4E"/>
                          </a:solidFill>
                          <a:latin typeface="Arial Black"/>
                          <a:ea typeface="Arial Black"/>
                          <a:cs typeface="Arial Black"/>
                          <a:sym typeface="Arial Black"/>
                        </a:rPr>
                        <a:t>QUICK START GUIDE</a:t>
                      </a:r>
                      <a:br>
                        <a:rPr lang="en" sz="600" b="0" u="none" strike="noStrike" cap="none">
                          <a:solidFill>
                            <a:srgbClr val="1F3A4E"/>
                          </a:solidFill>
                          <a:latin typeface="Arial Black"/>
                          <a:ea typeface="Arial Black"/>
                          <a:cs typeface="Arial Black"/>
                          <a:sym typeface="Arial Black"/>
                        </a:rPr>
                      </a:br>
                      <a:r>
                        <a:rPr lang="en" sz="400" b="1" u="none" strike="noStrike" cap="none">
                          <a:solidFill>
                            <a:srgbClr val="FF0000"/>
                          </a:solidFill>
                          <a:latin typeface="Trebuchet MS"/>
                          <a:ea typeface="Trebuchet MS"/>
                          <a:cs typeface="Trebuchet MS"/>
                          <a:sym typeface="Trebuchet MS"/>
                        </a:rPr>
                        <a:t>(THIS SIDEBAR WILL NOT PRINT)</a:t>
                      </a:r>
                      <a:endParaRPr sz="600" b="1" u="none" strike="noStrike" cap="none">
                        <a:solidFill>
                          <a:schemeClr val="lt1"/>
                        </a:solidFill>
                        <a:latin typeface="Trebuchet MS"/>
                        <a:ea typeface="Trebuchet MS"/>
                        <a:cs typeface="Trebuchet MS"/>
                        <a:sym typeface="Trebuchet MS"/>
                      </a:endParaRPr>
                    </a:p>
                  </a:txBody>
                  <a:tcPr marL="22200" marR="22200" marT="11100" marB="11100">
                    <a:solidFill>
                      <a:srgbClr val="FFC000"/>
                    </a:solidFill>
                  </a:tcPr>
                </a:tc>
                <a:tc hMerge="1">
                  <a:txBody>
                    <a:bodyPr/>
                    <a:lstStyle/>
                    <a:p>
                      <a:endParaRPr lang="en-US"/>
                    </a:p>
                  </a:txBody>
                  <a:tcPr/>
                </a:tc>
                <a:extLst>
                  <a:ext uri="{0D108BD9-81ED-4DB2-BD59-A6C34878D82A}">
                    <a16:rowId xmlns:a16="http://schemas.microsoft.com/office/drawing/2014/main" val="10000"/>
                  </a:ext>
                </a:extLst>
              </a:tr>
              <a:tr h="661400">
                <a:tc gridSpan="2">
                  <a:txBody>
                    <a:bodyPr/>
                    <a:lstStyle/>
                    <a:p>
                      <a:pPr marL="0" marR="0" lvl="0" indent="0" algn="l" rtl="0">
                        <a:spcBef>
                          <a:spcPts val="0"/>
                        </a:spcBef>
                        <a:spcAft>
                          <a:spcPts val="0"/>
                        </a:spcAft>
                        <a:buNone/>
                      </a:pPr>
                      <a:r>
                        <a:rPr lang="en" sz="300" i="0" u="none" strike="noStrike" cap="none">
                          <a:solidFill>
                            <a:srgbClr val="D9D9D9"/>
                          </a:solidFill>
                          <a:latin typeface="Arial"/>
                          <a:ea typeface="Arial"/>
                          <a:cs typeface="Arial"/>
                          <a:sym typeface="Arial"/>
                        </a:rPr>
                        <a:t>This PowerPoint template produces a </a:t>
                      </a:r>
                      <a:r>
                        <a:rPr lang="en" sz="400" i="0" u="none" strike="noStrike" cap="none">
                          <a:solidFill>
                            <a:srgbClr val="FFC000"/>
                          </a:solidFill>
                          <a:latin typeface="Arial"/>
                          <a:ea typeface="Arial"/>
                          <a:cs typeface="Arial"/>
                          <a:sym typeface="Arial"/>
                        </a:rPr>
                        <a:t>wide screen size (16:9 Ratio) virtual </a:t>
                      </a:r>
                      <a:r>
                        <a:rPr lang="en" sz="300" i="0" u="none" strike="noStrike" cap="none">
                          <a:solidFill>
                            <a:srgbClr val="D9D9D9"/>
                          </a:solidFill>
                          <a:latin typeface="Arial"/>
                          <a:ea typeface="Arial"/>
                          <a:cs typeface="Arial"/>
                          <a:sym typeface="Arial"/>
                        </a:rPr>
                        <a:t>presentation poster. You can use it to create your research poster by placing your title, subtitle, text, tables, charts and photos. </a:t>
                      </a:r>
                      <a:endParaRPr sz="400"/>
                    </a:p>
                    <a:p>
                      <a:pPr marL="0" marR="0" lvl="0" indent="0" algn="l" rtl="0">
                        <a:spcBef>
                          <a:spcPts val="0"/>
                        </a:spcBef>
                        <a:spcAft>
                          <a:spcPts val="0"/>
                        </a:spcAft>
                        <a:buNone/>
                      </a:pPr>
                      <a:endParaRPr sz="300" i="0" u="none" strike="noStrike" cap="none">
                        <a:solidFill>
                          <a:srgbClr val="D9D9D9"/>
                        </a:solidFill>
                        <a:latin typeface="Arial"/>
                        <a:ea typeface="Arial"/>
                        <a:cs typeface="Arial"/>
                        <a:sym typeface="Arial"/>
                      </a:endParaRPr>
                    </a:p>
                    <a:p>
                      <a:pPr marL="0" marR="0" lvl="0" indent="0" algn="l" rtl="0">
                        <a:spcBef>
                          <a:spcPts val="0"/>
                        </a:spcBef>
                        <a:spcAft>
                          <a:spcPts val="0"/>
                        </a:spcAft>
                        <a:buNone/>
                      </a:pPr>
                      <a:r>
                        <a:rPr lang="en" sz="300" i="0" u="none" strike="noStrike" cap="non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lang="en" sz="300" i="0" u="none" strike="noStrike" cap="none">
                          <a:solidFill>
                            <a:srgbClr val="FFC000"/>
                          </a:solidFill>
                          <a:latin typeface="Arial"/>
                          <a:ea typeface="Arial"/>
                          <a:cs typeface="Arial"/>
                          <a:sym typeface="Arial"/>
                        </a:rPr>
                        <a:t>PosterPresentations.com</a:t>
                      </a:r>
                      <a:r>
                        <a:rPr lang="en" sz="300" i="0" u="none" strike="noStrike" cap="none">
                          <a:solidFill>
                            <a:srgbClr val="D9D9D9"/>
                          </a:solidFill>
                          <a:latin typeface="Arial"/>
                          <a:ea typeface="Arial"/>
                          <a:cs typeface="Arial"/>
                          <a:sym typeface="Arial"/>
                        </a:rPr>
                        <a:t> and click on the  </a:t>
                      </a:r>
                      <a:r>
                        <a:rPr lang="en" sz="300" i="0" u="none" strike="noStrike" cap="none">
                          <a:solidFill>
                            <a:srgbClr val="FFC000"/>
                          </a:solidFill>
                          <a:latin typeface="Arial"/>
                          <a:ea typeface="Arial"/>
                          <a:cs typeface="Arial"/>
                          <a:sym typeface="Arial"/>
                        </a:rPr>
                        <a:t>HELP DESK</a:t>
                      </a:r>
                      <a:r>
                        <a:rPr lang="en" sz="300" i="0" u="none" strike="noStrike" cap="none">
                          <a:solidFill>
                            <a:srgbClr val="D9D9D9"/>
                          </a:solidFill>
                          <a:latin typeface="Arial"/>
                          <a:ea typeface="Arial"/>
                          <a:cs typeface="Arial"/>
                          <a:sym typeface="Arial"/>
                        </a:rPr>
                        <a:t> tab.</a:t>
                      </a:r>
                      <a:endParaRPr sz="400"/>
                    </a:p>
                    <a:p>
                      <a:pPr marL="0" marR="0" lvl="0" indent="0" algn="l" rtl="0">
                        <a:spcBef>
                          <a:spcPts val="0"/>
                        </a:spcBef>
                        <a:spcAft>
                          <a:spcPts val="0"/>
                        </a:spcAft>
                        <a:buNone/>
                      </a:pPr>
                      <a:endParaRPr sz="300" i="0" u="none" strike="noStrike" cap="none">
                        <a:solidFill>
                          <a:srgbClr val="D9D9D9"/>
                        </a:solidFill>
                        <a:latin typeface="Arial"/>
                        <a:ea typeface="Arial"/>
                        <a:cs typeface="Arial"/>
                        <a:sym typeface="Arial"/>
                      </a:endParaRPr>
                    </a:p>
                    <a:p>
                      <a:pPr marL="0" marR="0" lvl="0" indent="0" algn="l" rtl="0">
                        <a:spcBef>
                          <a:spcPts val="0"/>
                        </a:spcBef>
                        <a:spcAft>
                          <a:spcPts val="0"/>
                        </a:spcAft>
                        <a:buNone/>
                      </a:pPr>
                      <a:r>
                        <a:rPr lang="en" sz="300" i="0" u="none" strike="noStrike" cap="none">
                          <a:solidFill>
                            <a:srgbClr val="D9D9D9"/>
                          </a:solidFill>
                          <a:latin typeface="Arial"/>
                          <a:ea typeface="Arial"/>
                          <a:cs typeface="Arial"/>
                          <a:sym typeface="Arial"/>
                        </a:rPr>
                        <a:t>To print your poster using our same-day professional printing service, go online to </a:t>
                      </a:r>
                      <a:r>
                        <a:rPr lang="en" sz="300" i="0" u="none" strike="noStrike" cap="none">
                          <a:solidFill>
                            <a:srgbClr val="FFC000"/>
                          </a:solidFill>
                          <a:latin typeface="Arial"/>
                          <a:ea typeface="Arial"/>
                          <a:cs typeface="Arial"/>
                          <a:sym typeface="Arial"/>
                        </a:rPr>
                        <a:t>PosterPresentations.com</a:t>
                      </a:r>
                      <a:r>
                        <a:rPr lang="en" sz="300" i="0" u="none" strike="noStrike" cap="none">
                          <a:solidFill>
                            <a:srgbClr val="D9D9D9"/>
                          </a:solidFill>
                          <a:latin typeface="Arial"/>
                          <a:ea typeface="Arial"/>
                          <a:cs typeface="Arial"/>
                          <a:sym typeface="Arial"/>
                        </a:rPr>
                        <a:t> and click on "</a:t>
                      </a:r>
                      <a:r>
                        <a:rPr lang="en" sz="300" i="0" u="none" strike="noStrike" cap="none">
                          <a:solidFill>
                            <a:srgbClr val="FFC000"/>
                          </a:solidFill>
                          <a:latin typeface="Arial"/>
                          <a:ea typeface="Arial"/>
                          <a:cs typeface="Arial"/>
                          <a:sym typeface="Arial"/>
                        </a:rPr>
                        <a:t>Order your poster</a:t>
                      </a:r>
                      <a:r>
                        <a:rPr lang="en" sz="300" i="0" u="none" strike="noStrike" cap="none">
                          <a:solidFill>
                            <a:srgbClr val="D9D9D9"/>
                          </a:solidFill>
                          <a:latin typeface="Arial"/>
                          <a:ea typeface="Arial"/>
                          <a:cs typeface="Arial"/>
                          <a:sym typeface="Arial"/>
                        </a:rPr>
                        <a:t>".</a:t>
                      </a:r>
                      <a:endParaRPr sz="300" b="1" u="none" strike="noStrike" cap="none">
                        <a:solidFill>
                          <a:srgbClr val="D9D9D9"/>
                        </a:solidFill>
                        <a:latin typeface="Arial"/>
                        <a:ea typeface="Arial"/>
                        <a:cs typeface="Arial"/>
                        <a:sym typeface="Arial"/>
                      </a:endParaRPr>
                    </a:p>
                  </a:txBody>
                  <a:tcPr marL="22200" marR="22200" marT="11100" marB="11100">
                    <a:solidFill>
                      <a:srgbClr val="010101"/>
                    </a:solidFill>
                  </a:tcPr>
                </a:tc>
                <a:tc hMerge="1">
                  <a:txBody>
                    <a:bodyPr/>
                    <a:lstStyle/>
                    <a:p>
                      <a:endParaRPr lang="en-US"/>
                    </a:p>
                  </a:txBody>
                  <a:tcPr/>
                </a:tc>
                <a:extLst>
                  <a:ext uri="{0D108BD9-81ED-4DB2-BD59-A6C34878D82A}">
                    <a16:rowId xmlns:a16="http://schemas.microsoft.com/office/drawing/2014/main" val="10001"/>
                  </a:ext>
                </a:extLst>
              </a:tr>
              <a:tr h="718900">
                <a:tc>
                  <a:txBody>
                    <a:bodyPr/>
                    <a:lstStyle/>
                    <a:p>
                      <a:pPr marL="0" marR="0" lvl="0" indent="0" algn="ctr" rtl="0">
                        <a:spcBef>
                          <a:spcPts val="0"/>
                        </a:spcBef>
                        <a:spcAft>
                          <a:spcPts val="0"/>
                        </a:spcAft>
                        <a:buNone/>
                      </a:pPr>
                      <a:endParaRPr sz="400" u="none" strike="noStrike" cap="none">
                        <a:solidFill>
                          <a:srgbClr val="1F3A4E"/>
                        </a:solidFill>
                      </a:endParaRPr>
                    </a:p>
                    <a:p>
                      <a:pPr marL="0" marR="0" lvl="0" indent="0" algn="ctr" rtl="0">
                        <a:lnSpc>
                          <a:spcPct val="100000"/>
                        </a:lnSpc>
                        <a:spcBef>
                          <a:spcPts val="0"/>
                        </a:spcBef>
                        <a:spcAft>
                          <a:spcPts val="0"/>
                        </a:spcAft>
                        <a:buClr>
                          <a:schemeClr val="lt1"/>
                        </a:buClr>
                        <a:buSzPts val="400"/>
                        <a:buFont typeface="Arial"/>
                        <a:buNone/>
                      </a:pPr>
                      <a:r>
                        <a:rPr lang="en" sz="400" u="none" strike="noStrike" cap="none">
                          <a:solidFill>
                            <a:schemeClr val="lt1"/>
                          </a:solidFill>
                          <a:latin typeface="Arial"/>
                          <a:ea typeface="Arial"/>
                          <a:cs typeface="Arial"/>
                          <a:sym typeface="Arial"/>
                        </a:rPr>
                        <a:t>This is a template for a </a:t>
                      </a:r>
                      <a:endParaRPr sz="400"/>
                    </a:p>
                    <a:p>
                      <a:pPr marL="0" marR="0" lvl="0" indent="0" algn="ctr" rtl="0">
                        <a:spcBef>
                          <a:spcPts val="0"/>
                        </a:spcBef>
                        <a:spcAft>
                          <a:spcPts val="0"/>
                        </a:spcAft>
                        <a:buNone/>
                      </a:pPr>
                      <a:r>
                        <a:rPr lang="en" sz="400" u="none" strike="noStrike" cap="none">
                          <a:solidFill>
                            <a:schemeClr val="lt1"/>
                          </a:solidFill>
                          <a:latin typeface="Arial"/>
                          <a:ea typeface="Arial"/>
                          <a:cs typeface="Arial"/>
                          <a:sym typeface="Arial"/>
                        </a:rPr>
                        <a:t>presentation poster</a:t>
                      </a:r>
                      <a:br>
                        <a:rPr lang="en" sz="400" u="none" strike="noStrike" cap="none">
                          <a:solidFill>
                            <a:schemeClr val="lt1"/>
                          </a:solidFill>
                          <a:latin typeface="Arial"/>
                          <a:ea typeface="Arial"/>
                          <a:cs typeface="Arial"/>
                          <a:sym typeface="Arial"/>
                        </a:rPr>
                      </a:br>
                      <a:r>
                        <a:rPr lang="en" sz="600" b="1" u="none" strike="noStrike" cap="none">
                          <a:solidFill>
                            <a:srgbClr val="FFC000"/>
                          </a:solidFill>
                          <a:latin typeface="Arial"/>
                          <a:ea typeface="Arial"/>
                          <a:cs typeface="Arial"/>
                          <a:sym typeface="Arial"/>
                        </a:rPr>
                        <a:t>Virtual</a:t>
                      </a:r>
                      <a:br>
                        <a:rPr lang="en" sz="600" b="1" u="none" strike="noStrike" cap="none">
                          <a:solidFill>
                            <a:srgbClr val="FFC000"/>
                          </a:solidFill>
                          <a:latin typeface="Arial"/>
                          <a:ea typeface="Arial"/>
                          <a:cs typeface="Arial"/>
                          <a:sym typeface="Arial"/>
                        </a:rPr>
                      </a:br>
                      <a:r>
                        <a:rPr lang="en" sz="600" b="1" u="none" strike="noStrike" cap="none">
                          <a:solidFill>
                            <a:srgbClr val="FFC000"/>
                          </a:solidFill>
                          <a:latin typeface="Arial"/>
                          <a:ea typeface="Arial"/>
                          <a:cs typeface="Arial"/>
                          <a:sym typeface="Arial"/>
                        </a:rPr>
                        <a:t>Wide Screen</a:t>
                      </a:r>
                      <a:br>
                        <a:rPr lang="en" sz="600" b="1" u="none" strike="noStrike" cap="none">
                          <a:solidFill>
                            <a:srgbClr val="FFC000"/>
                          </a:solidFill>
                          <a:latin typeface="Arial"/>
                          <a:ea typeface="Arial"/>
                          <a:cs typeface="Arial"/>
                          <a:sym typeface="Arial"/>
                        </a:rPr>
                      </a:br>
                      <a:r>
                        <a:rPr lang="en" sz="600" b="1" u="none" strike="noStrike" cap="none">
                          <a:solidFill>
                            <a:srgbClr val="FFC000"/>
                          </a:solidFill>
                          <a:latin typeface="Arial"/>
                          <a:ea typeface="Arial"/>
                          <a:cs typeface="Arial"/>
                          <a:sym typeface="Arial"/>
                        </a:rPr>
                        <a:t>(16:9 Ratio)</a:t>
                      </a:r>
                      <a:br>
                        <a:rPr lang="en" sz="400" u="none" strike="noStrike" cap="none">
                          <a:solidFill>
                            <a:schemeClr val="lt1"/>
                          </a:solidFill>
                          <a:latin typeface="Arial"/>
                          <a:ea typeface="Arial"/>
                          <a:cs typeface="Arial"/>
                          <a:sym typeface="Arial"/>
                        </a:rPr>
                      </a:br>
                      <a:endParaRPr sz="400" u="none" strike="noStrike" cap="none">
                        <a:solidFill>
                          <a:srgbClr val="1F3A4E"/>
                        </a:solidFill>
                      </a:endParaRPr>
                    </a:p>
                  </a:txBody>
                  <a:tcPr marL="16425" marR="16425" marT="7200" marB="7200">
                    <a:solidFill>
                      <a:srgbClr val="010101"/>
                    </a:solidFill>
                  </a:tcPr>
                </a:tc>
                <a:tc>
                  <a:txBody>
                    <a:bodyPr/>
                    <a:lstStyle/>
                    <a:p>
                      <a:pPr marL="0" marR="0" lvl="0" indent="0" algn="l" rtl="0">
                        <a:lnSpc>
                          <a:spcPct val="100000"/>
                        </a:lnSpc>
                        <a:spcBef>
                          <a:spcPts val="0"/>
                        </a:spcBef>
                        <a:spcAft>
                          <a:spcPts val="0"/>
                        </a:spcAft>
                        <a:buClr>
                          <a:srgbClr val="FFC000"/>
                        </a:buClr>
                        <a:buSzPts val="400"/>
                        <a:buFont typeface="Arial"/>
                        <a:buNone/>
                      </a:pPr>
                      <a:r>
                        <a:rPr lang="en" sz="400" b="1" u="none" strike="noStrike" cap="none">
                          <a:solidFill>
                            <a:srgbClr val="FFC000"/>
                          </a:solidFill>
                          <a:latin typeface="Arial"/>
                          <a:ea typeface="Arial"/>
                          <a:cs typeface="Arial"/>
                          <a:sym typeface="Arial"/>
                        </a:rPr>
                        <a:t>Important: Check the template size</a:t>
                      </a:r>
                      <a:br>
                        <a:rPr lang="en" sz="300" b="0" u="none" strike="noStrike" cap="none">
                          <a:solidFill>
                            <a:srgbClr val="FFC000"/>
                          </a:solidFill>
                          <a:latin typeface="Arial"/>
                          <a:ea typeface="Arial"/>
                          <a:cs typeface="Arial"/>
                          <a:sym typeface="Arial"/>
                        </a:rPr>
                      </a:br>
                      <a:r>
                        <a:rPr lang="en" sz="300" b="0" u="none" strike="noStrike" cap="non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lang="en" sz="300" b="0" u="none" strike="noStrike" cap="none">
                          <a:solidFill>
                            <a:srgbClr val="D9D9D9"/>
                          </a:solidFill>
                          <a:latin typeface="Arial"/>
                          <a:ea typeface="Arial"/>
                          <a:cs typeface="Arial"/>
                          <a:sym typeface="Arial"/>
                        </a:rPr>
                      </a:br>
                      <a:r>
                        <a:rPr lang="en" sz="300" b="0" u="none" strike="noStrike" cap="none">
                          <a:solidFill>
                            <a:srgbClr val="D9D9D9"/>
                          </a:solidFill>
                          <a:latin typeface="Arial"/>
                          <a:ea typeface="Arial"/>
                          <a:cs typeface="Arial"/>
                          <a:sym typeface="Arial"/>
                        </a:rPr>
                        <a:t>This template can also be printed at the following sizes without distortion and without any additional formatting:</a:t>
                      </a:r>
                      <a:br>
                        <a:rPr lang="en" sz="300" b="0" u="none" strike="noStrike" cap="none">
                          <a:solidFill>
                            <a:srgbClr val="D9D9D9"/>
                          </a:solidFill>
                          <a:latin typeface="Arial"/>
                          <a:ea typeface="Arial"/>
                          <a:cs typeface="Arial"/>
                          <a:sym typeface="Arial"/>
                        </a:rPr>
                      </a:br>
                      <a:r>
                        <a:rPr lang="en" sz="300" b="0" u="none" strike="noStrike" cap="none">
                          <a:solidFill>
                            <a:srgbClr val="FFC000"/>
                          </a:solidFill>
                          <a:latin typeface="Arial"/>
                          <a:ea typeface="Arial"/>
                          <a:cs typeface="Arial"/>
                          <a:sym typeface="Arial"/>
                        </a:rPr>
                        <a:t>27 tall x 48 wide</a:t>
                      </a:r>
                      <a:br>
                        <a:rPr lang="en" sz="300" b="0" u="none" strike="noStrike" cap="none">
                          <a:solidFill>
                            <a:srgbClr val="FFC000"/>
                          </a:solidFill>
                          <a:latin typeface="Arial"/>
                          <a:ea typeface="Arial"/>
                          <a:cs typeface="Arial"/>
                          <a:sym typeface="Arial"/>
                        </a:rPr>
                      </a:br>
                      <a:r>
                        <a:rPr lang="en" sz="300" b="0" u="none" strike="noStrike" cap="none">
                          <a:solidFill>
                            <a:srgbClr val="FFC000"/>
                          </a:solidFill>
                          <a:latin typeface="Arial"/>
                          <a:ea typeface="Arial"/>
                          <a:cs typeface="Arial"/>
                          <a:sym typeface="Arial"/>
                        </a:rPr>
                        <a:t>36 tall x 64 wide</a:t>
                      </a:r>
                      <a:endParaRPr sz="400"/>
                    </a:p>
                    <a:p>
                      <a:pPr marL="0" marR="0" lvl="0" indent="0" algn="l" rtl="0">
                        <a:lnSpc>
                          <a:spcPct val="100000"/>
                        </a:lnSpc>
                        <a:spcBef>
                          <a:spcPts val="0"/>
                        </a:spcBef>
                        <a:spcAft>
                          <a:spcPts val="0"/>
                        </a:spcAft>
                        <a:buClr>
                          <a:srgbClr val="FFC000"/>
                        </a:buClr>
                        <a:buSzPts val="300"/>
                        <a:buFont typeface="Arial"/>
                        <a:buNone/>
                      </a:pPr>
                      <a:r>
                        <a:rPr lang="en" sz="300" b="0" u="none" strike="noStrike" cap="none">
                          <a:solidFill>
                            <a:srgbClr val="FFC000"/>
                          </a:solidFill>
                          <a:latin typeface="Arial"/>
                          <a:ea typeface="Arial"/>
                          <a:cs typeface="Arial"/>
                          <a:sym typeface="Arial"/>
                        </a:rPr>
                        <a:t>45 tall x 80 wide</a:t>
                      </a:r>
                      <a:endParaRPr sz="400"/>
                    </a:p>
                  </a:txBody>
                  <a:tcPr marL="32850" marR="16425" marT="21575" marB="7200">
                    <a:solidFill>
                      <a:srgbClr val="010101"/>
                    </a:solidFill>
                  </a:tcPr>
                </a:tc>
                <a:extLst>
                  <a:ext uri="{0D108BD9-81ED-4DB2-BD59-A6C34878D82A}">
                    <a16:rowId xmlns:a16="http://schemas.microsoft.com/office/drawing/2014/main" val="10002"/>
                  </a:ext>
                </a:extLst>
              </a:tr>
              <a:tr h="674300">
                <a:tc>
                  <a:txBody>
                    <a:bodyPr/>
                    <a:lstStyle/>
                    <a:p>
                      <a:pPr marL="0" marR="0" lvl="0" indent="0" algn="l" rtl="0">
                        <a:spcBef>
                          <a:spcPts val="0"/>
                        </a:spcBef>
                        <a:spcAft>
                          <a:spcPts val="0"/>
                        </a:spcAft>
                        <a:buNone/>
                      </a:pPr>
                      <a:endParaRPr sz="300">
                        <a:solidFill>
                          <a:srgbClr val="1F3A4E"/>
                        </a:solidFill>
                      </a:endParaRPr>
                    </a:p>
                  </a:txBody>
                  <a:tcPr marL="16425" marR="16425" marT="7200" marB="7200"/>
                </a:tc>
                <a:tc>
                  <a:txBody>
                    <a:bodyPr/>
                    <a:lstStyle/>
                    <a:p>
                      <a:pPr marL="0" marR="0" lvl="0" indent="0" algn="l" rtl="0">
                        <a:spcBef>
                          <a:spcPts val="0"/>
                        </a:spcBef>
                        <a:spcAft>
                          <a:spcPts val="0"/>
                        </a:spcAft>
                        <a:buNone/>
                      </a:pPr>
                      <a:r>
                        <a:rPr lang="en" sz="400" b="1">
                          <a:solidFill>
                            <a:srgbClr val="FFC000"/>
                          </a:solidFill>
                          <a:latin typeface="Arial"/>
                          <a:ea typeface="Arial"/>
                          <a:cs typeface="Arial"/>
                          <a:sym typeface="Arial"/>
                        </a:rPr>
                        <a:t>How to </a:t>
                      </a:r>
                      <a:r>
                        <a:rPr lang="en" sz="600" b="1">
                          <a:solidFill>
                            <a:srgbClr val="FFC000"/>
                          </a:solidFill>
                          <a:latin typeface="Arial"/>
                          <a:ea typeface="Arial"/>
                          <a:cs typeface="Arial"/>
                          <a:sym typeface="Arial"/>
                        </a:rPr>
                        <a:t>Zoom in </a:t>
                      </a:r>
                      <a:r>
                        <a:rPr lang="en" sz="400" b="1">
                          <a:solidFill>
                            <a:srgbClr val="FFC000"/>
                          </a:solidFill>
                          <a:latin typeface="Arial"/>
                          <a:ea typeface="Arial"/>
                          <a:cs typeface="Arial"/>
                          <a:sym typeface="Arial"/>
                        </a:rPr>
                        <a:t>and </a:t>
                      </a:r>
                      <a:r>
                        <a:rPr lang="en" sz="300" b="1">
                          <a:solidFill>
                            <a:srgbClr val="FFC000"/>
                          </a:solidFill>
                          <a:latin typeface="Arial"/>
                          <a:ea typeface="Arial"/>
                          <a:cs typeface="Arial"/>
                          <a:sym typeface="Arial"/>
                        </a:rPr>
                        <a:t>out</a:t>
                      </a:r>
                      <a:endParaRPr sz="400" b="1">
                        <a:solidFill>
                          <a:srgbClr val="FFC000"/>
                        </a:solidFill>
                        <a:latin typeface="Arial"/>
                        <a:ea typeface="Arial"/>
                        <a:cs typeface="Arial"/>
                        <a:sym typeface="Arial"/>
                      </a:endParaRPr>
                    </a:p>
                    <a:p>
                      <a:pPr marL="0" marR="0" lvl="0" indent="0" algn="l" rtl="0">
                        <a:spcBef>
                          <a:spcPts val="0"/>
                        </a:spcBef>
                        <a:spcAft>
                          <a:spcPts val="0"/>
                        </a:spcAft>
                        <a:buNone/>
                      </a:pPr>
                      <a:r>
                        <a:rPr lang="en" sz="300" b="0">
                          <a:solidFill>
                            <a:srgbClr val="D9D9D9"/>
                          </a:solidFill>
                          <a:latin typeface="Arial"/>
                          <a:ea typeface="Arial"/>
                          <a:cs typeface="Arial"/>
                          <a:sym typeface="Arial"/>
                        </a:rPr>
                        <a:t>Use the PowerPoint zoom tool to adjust the screen magnification to view comfortably. PowerPoint provides 2 ways to zoom: </a:t>
                      </a:r>
                      <a:br>
                        <a:rPr lang="en" sz="300" b="0">
                          <a:solidFill>
                            <a:srgbClr val="D9D9D9"/>
                          </a:solidFill>
                          <a:latin typeface="Arial"/>
                          <a:ea typeface="Arial"/>
                          <a:cs typeface="Arial"/>
                          <a:sym typeface="Arial"/>
                        </a:rPr>
                      </a:br>
                      <a:r>
                        <a:rPr lang="en" sz="300" b="0">
                          <a:solidFill>
                            <a:srgbClr val="FFC000"/>
                          </a:solidFill>
                          <a:latin typeface="Arial"/>
                          <a:ea typeface="Arial"/>
                          <a:cs typeface="Arial"/>
                          <a:sym typeface="Arial"/>
                        </a:rPr>
                        <a:t>1. </a:t>
                      </a:r>
                      <a:r>
                        <a:rPr lang="en" sz="300" b="0">
                          <a:solidFill>
                            <a:srgbClr val="D9D9D9"/>
                          </a:solidFill>
                          <a:latin typeface="Arial"/>
                          <a:ea typeface="Arial"/>
                          <a:cs typeface="Arial"/>
                          <a:sym typeface="Arial"/>
                        </a:rPr>
                        <a:t>On the top menu bar click on the VIEW tab and then click on ZOOM. Choose the zoom percentage that works best for you. </a:t>
                      </a:r>
                      <a:br>
                        <a:rPr lang="en" sz="300" b="0">
                          <a:solidFill>
                            <a:srgbClr val="D9D9D9"/>
                          </a:solidFill>
                          <a:latin typeface="Arial"/>
                          <a:ea typeface="Arial"/>
                          <a:cs typeface="Arial"/>
                          <a:sym typeface="Arial"/>
                        </a:rPr>
                      </a:br>
                      <a:r>
                        <a:rPr lang="en" sz="300" b="0">
                          <a:solidFill>
                            <a:srgbClr val="FFC000"/>
                          </a:solidFill>
                          <a:latin typeface="Arial"/>
                          <a:ea typeface="Arial"/>
                          <a:cs typeface="Arial"/>
                          <a:sym typeface="Arial"/>
                        </a:rPr>
                        <a:t>2. </a:t>
                      </a:r>
                      <a:r>
                        <a:rPr lang="en" sz="300" b="0">
                          <a:solidFill>
                            <a:srgbClr val="D9D9D9"/>
                          </a:solidFill>
                          <a:latin typeface="Arial"/>
                          <a:ea typeface="Arial"/>
                          <a:cs typeface="Arial"/>
                          <a:sym typeface="Arial"/>
                        </a:rPr>
                        <a:t>For better zoom flexibility, use the zoom slider at the bottom right of the window.</a:t>
                      </a:r>
                      <a:endParaRPr sz="400"/>
                    </a:p>
                  </a:txBody>
                  <a:tcPr marL="32850" marR="16425" marT="21575" marB="7200">
                    <a:solidFill>
                      <a:srgbClr val="010101"/>
                    </a:solidFill>
                  </a:tcPr>
                </a:tc>
                <a:extLst>
                  <a:ext uri="{0D108BD9-81ED-4DB2-BD59-A6C34878D82A}">
                    <a16:rowId xmlns:a16="http://schemas.microsoft.com/office/drawing/2014/main" val="10003"/>
                  </a:ext>
                </a:extLst>
              </a:tr>
              <a:tr h="284600">
                <a:tc gridSpan="2">
                  <a:txBody>
                    <a:bodyPr/>
                    <a:lstStyle/>
                    <a:p>
                      <a:pPr marL="0" marR="0" lvl="0" indent="0" algn="l" rtl="0">
                        <a:lnSpc>
                          <a:spcPct val="100000"/>
                        </a:lnSpc>
                        <a:spcBef>
                          <a:spcPts val="0"/>
                        </a:spcBef>
                        <a:spcAft>
                          <a:spcPts val="0"/>
                        </a:spcAft>
                        <a:buClr>
                          <a:srgbClr val="FFC000"/>
                        </a:buClr>
                        <a:buSzPts val="400"/>
                        <a:buFont typeface="Arial"/>
                        <a:buNone/>
                      </a:pPr>
                      <a:r>
                        <a:rPr lang="en" sz="400" b="1">
                          <a:solidFill>
                            <a:srgbClr val="FFC000"/>
                          </a:solidFill>
                          <a:latin typeface="Arial"/>
                          <a:ea typeface="Arial"/>
                          <a:cs typeface="Arial"/>
                          <a:sym typeface="Arial"/>
                        </a:rPr>
                        <a:t>Ruler and Guides</a:t>
                      </a:r>
                      <a:br>
                        <a:rPr lang="en" sz="300" b="0">
                          <a:solidFill>
                            <a:srgbClr val="FFC000"/>
                          </a:solidFill>
                          <a:latin typeface="Arial"/>
                          <a:ea typeface="Arial"/>
                          <a:cs typeface="Arial"/>
                          <a:sym typeface="Arial"/>
                        </a:rPr>
                      </a:br>
                      <a:r>
                        <a:rPr lang="en" sz="300" b="0">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sz="400"/>
                    </a:p>
                  </a:txBody>
                  <a:tcPr marL="44425" marR="22200" marT="33325" marB="11100">
                    <a:solidFill>
                      <a:srgbClr val="010101"/>
                    </a:solidFill>
                  </a:tcPr>
                </a:tc>
                <a:tc hMerge="1">
                  <a:txBody>
                    <a:bodyPr/>
                    <a:lstStyle/>
                    <a:p>
                      <a:endParaRPr lang="en-US"/>
                    </a:p>
                  </a:txBody>
                  <a:tcPr/>
                </a:tc>
                <a:extLst>
                  <a:ext uri="{0D108BD9-81ED-4DB2-BD59-A6C34878D82A}">
                    <a16:rowId xmlns:a16="http://schemas.microsoft.com/office/drawing/2014/main" val="10004"/>
                  </a:ext>
                </a:extLst>
              </a:tr>
              <a:tr h="601275">
                <a:tc>
                  <a:txBody>
                    <a:bodyPr/>
                    <a:lstStyle/>
                    <a:p>
                      <a:pPr marL="0" marR="0" lvl="0" indent="0" algn="l" rtl="0">
                        <a:spcBef>
                          <a:spcPts val="0"/>
                        </a:spcBef>
                        <a:spcAft>
                          <a:spcPts val="0"/>
                        </a:spcAft>
                        <a:buNone/>
                      </a:pPr>
                      <a:endParaRPr sz="300">
                        <a:solidFill>
                          <a:srgbClr val="1F3A4E"/>
                        </a:solidFill>
                      </a:endParaRPr>
                    </a:p>
                  </a:txBody>
                  <a:tcPr marL="16425" marR="16425" marT="7200" marB="7200"/>
                </a:tc>
                <a:tc>
                  <a:txBody>
                    <a:bodyPr/>
                    <a:lstStyle/>
                    <a:p>
                      <a:pPr marL="0" marR="0" lvl="1" indent="0" algn="l" rtl="0">
                        <a:spcBef>
                          <a:spcPts val="0"/>
                        </a:spcBef>
                        <a:spcAft>
                          <a:spcPts val="0"/>
                        </a:spcAft>
                        <a:buNone/>
                      </a:pPr>
                      <a:r>
                        <a:rPr lang="en" sz="400" b="1" u="none" strike="noStrike" cap="none">
                          <a:solidFill>
                            <a:srgbClr val="FFC000"/>
                          </a:solidFill>
                          <a:latin typeface="Arial"/>
                          <a:ea typeface="Arial"/>
                          <a:cs typeface="Arial"/>
                          <a:sym typeface="Arial"/>
                        </a:rPr>
                        <a:t>Headers and text containers</a:t>
                      </a:r>
                      <a:br>
                        <a:rPr lang="en" sz="300" b="0" u="none" strike="noStrike" cap="none">
                          <a:solidFill>
                            <a:schemeClr val="lt1"/>
                          </a:solidFill>
                          <a:latin typeface="Arial"/>
                          <a:ea typeface="Arial"/>
                          <a:cs typeface="Arial"/>
                          <a:sym typeface="Arial"/>
                        </a:rPr>
                      </a:br>
                      <a:r>
                        <a:rPr lang="en" sz="300" b="0" u="none" strike="noStrike" cap="none">
                          <a:solidFill>
                            <a:srgbClr val="D9D9D9"/>
                          </a:solidFill>
                          <a:latin typeface="Arial"/>
                          <a:ea typeface="Arial"/>
                          <a:cs typeface="Arial"/>
                          <a:sym typeface="Arial"/>
                        </a:rPr>
                        <a:t>Included in this template are commonly used section headers such as Abstract, Objectives, Methods, Results, etc. </a:t>
                      </a:r>
                      <a:br>
                        <a:rPr lang="en" sz="300" b="0" u="none" strike="noStrike" cap="none">
                          <a:solidFill>
                            <a:schemeClr val="lt1"/>
                          </a:solidFill>
                          <a:latin typeface="Arial"/>
                          <a:ea typeface="Arial"/>
                          <a:cs typeface="Arial"/>
                          <a:sym typeface="Arial"/>
                        </a:rPr>
                      </a:br>
                      <a:r>
                        <a:rPr lang="en" sz="300" b="0" u="none" strike="noStrike" cap="none">
                          <a:solidFill>
                            <a:srgbClr val="FFC000"/>
                          </a:solidFill>
                          <a:latin typeface="Arial"/>
                          <a:ea typeface="Arial"/>
                          <a:cs typeface="Arial"/>
                          <a:sym typeface="Arial"/>
                        </a:rPr>
                        <a:t>-</a:t>
                      </a:r>
                      <a:r>
                        <a:rPr lang="en" sz="300" b="0" u="none" strike="noStrike" cap="none">
                          <a:solidFill>
                            <a:schemeClr val="lt1"/>
                          </a:solidFill>
                          <a:latin typeface="Arial"/>
                          <a:ea typeface="Arial"/>
                          <a:cs typeface="Arial"/>
                          <a:sym typeface="Arial"/>
                        </a:rPr>
                        <a:t> </a:t>
                      </a:r>
                      <a:r>
                        <a:rPr lang="en" sz="300" b="0" u="none" strike="noStrike" cap="none">
                          <a:solidFill>
                            <a:srgbClr val="D9D9D9"/>
                          </a:solidFill>
                          <a:latin typeface="Arial"/>
                          <a:ea typeface="Arial"/>
                          <a:cs typeface="Arial"/>
                          <a:sym typeface="Arial"/>
                        </a:rPr>
                        <a:t>Click inside a section header to add its text. </a:t>
                      </a:r>
                      <a:br>
                        <a:rPr lang="en" sz="300" b="0" u="none" strike="noStrike" cap="none">
                          <a:solidFill>
                            <a:schemeClr val="lt1"/>
                          </a:solidFill>
                          <a:latin typeface="Arial"/>
                          <a:ea typeface="Arial"/>
                          <a:cs typeface="Arial"/>
                          <a:sym typeface="Arial"/>
                        </a:rPr>
                      </a:br>
                      <a:r>
                        <a:rPr lang="en" sz="300" b="0" u="none" strike="noStrike" cap="none">
                          <a:solidFill>
                            <a:srgbClr val="FFC000"/>
                          </a:solidFill>
                          <a:latin typeface="Arial"/>
                          <a:ea typeface="Arial"/>
                          <a:cs typeface="Arial"/>
                          <a:sym typeface="Arial"/>
                        </a:rPr>
                        <a:t>-</a:t>
                      </a:r>
                      <a:r>
                        <a:rPr lang="en" sz="300" b="0" u="none" strike="noStrike" cap="none">
                          <a:solidFill>
                            <a:schemeClr val="lt1"/>
                          </a:solidFill>
                          <a:latin typeface="Arial"/>
                          <a:ea typeface="Arial"/>
                          <a:cs typeface="Arial"/>
                          <a:sym typeface="Arial"/>
                        </a:rPr>
                        <a:t> </a:t>
                      </a:r>
                      <a:r>
                        <a:rPr lang="en" sz="300" b="0" u="none" strike="noStrike" cap="none">
                          <a:solidFill>
                            <a:srgbClr val="D9D9D9"/>
                          </a:solidFill>
                          <a:latin typeface="Arial"/>
                          <a:ea typeface="Arial"/>
                          <a:cs typeface="Arial"/>
                          <a:sym typeface="Arial"/>
                        </a:rPr>
                        <a:t>To add another header, click on edge of the section box so that it is outlined. Copy and paste it. </a:t>
                      </a:r>
                      <a:br>
                        <a:rPr lang="en" sz="300" b="0" u="none" strike="noStrike" cap="none">
                          <a:solidFill>
                            <a:schemeClr val="lt1"/>
                          </a:solidFill>
                          <a:latin typeface="Arial"/>
                          <a:ea typeface="Arial"/>
                          <a:cs typeface="Arial"/>
                          <a:sym typeface="Arial"/>
                        </a:rPr>
                      </a:br>
                      <a:r>
                        <a:rPr lang="en" sz="300" b="0" u="none" strike="noStrike" cap="none">
                          <a:solidFill>
                            <a:srgbClr val="FFC000"/>
                          </a:solidFill>
                          <a:latin typeface="Arial"/>
                          <a:ea typeface="Arial"/>
                          <a:cs typeface="Arial"/>
                          <a:sym typeface="Arial"/>
                        </a:rPr>
                        <a:t>-</a:t>
                      </a:r>
                      <a:r>
                        <a:rPr lang="en" sz="300" b="0" u="none" strike="noStrike" cap="none">
                          <a:solidFill>
                            <a:schemeClr val="lt1"/>
                          </a:solidFill>
                          <a:latin typeface="Arial"/>
                          <a:ea typeface="Arial"/>
                          <a:cs typeface="Arial"/>
                          <a:sym typeface="Arial"/>
                        </a:rPr>
                        <a:t> </a:t>
                      </a:r>
                      <a:r>
                        <a:rPr lang="en" sz="300" b="0" u="none" strike="noStrike" cap="none">
                          <a:solidFill>
                            <a:srgbClr val="D9D9D9"/>
                          </a:solidFill>
                          <a:latin typeface="Arial"/>
                          <a:ea typeface="Arial"/>
                          <a:cs typeface="Arial"/>
                          <a:sym typeface="Arial"/>
                        </a:rPr>
                        <a:t>To increase its size, click on the white circles and expand to the the desired size.</a:t>
                      </a:r>
                      <a:endParaRPr sz="400"/>
                    </a:p>
                  </a:txBody>
                  <a:tcPr marL="32850" marR="16425" marT="21575" marB="7200">
                    <a:solidFill>
                      <a:srgbClr val="010101"/>
                    </a:solidFill>
                  </a:tcPr>
                </a:tc>
                <a:extLst>
                  <a:ext uri="{0D108BD9-81ED-4DB2-BD59-A6C34878D82A}">
                    <a16:rowId xmlns:a16="http://schemas.microsoft.com/office/drawing/2014/main" val="10005"/>
                  </a:ext>
                </a:extLst>
              </a:tr>
              <a:tr h="553300">
                <a:tc gridSpan="2">
                  <a:txBody>
                    <a:bodyPr/>
                    <a:lstStyle/>
                    <a:p>
                      <a:pPr marL="0" marR="0" lvl="0" indent="0" algn="l" rtl="0">
                        <a:spcBef>
                          <a:spcPts val="0"/>
                        </a:spcBef>
                        <a:spcAft>
                          <a:spcPts val="0"/>
                        </a:spcAft>
                        <a:buNone/>
                      </a:pPr>
                      <a:r>
                        <a:rPr lang="en" sz="400" b="1">
                          <a:solidFill>
                            <a:srgbClr val="FFC000"/>
                          </a:solidFill>
                          <a:latin typeface="Arial"/>
                          <a:ea typeface="Arial"/>
                          <a:cs typeface="Arial"/>
                          <a:sym typeface="Arial"/>
                        </a:rPr>
                        <a:t>Adding content to the poster</a:t>
                      </a:r>
                      <a:endParaRPr sz="400"/>
                    </a:p>
                    <a:p>
                      <a:pPr marL="0" marR="0" lvl="0" indent="0" algn="l" rtl="0">
                        <a:spcBef>
                          <a:spcPts val="0"/>
                        </a:spcBef>
                        <a:spcAft>
                          <a:spcPts val="0"/>
                        </a:spcAft>
                        <a:buNone/>
                      </a:pPr>
                      <a:r>
                        <a:rPr lang="en" sz="300">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sz="400"/>
                    </a:p>
                    <a:p>
                      <a:pPr marL="101600" marR="0" lvl="0" indent="-95250" algn="l" rtl="0">
                        <a:spcBef>
                          <a:spcPts val="0"/>
                        </a:spcBef>
                        <a:spcAft>
                          <a:spcPts val="0"/>
                        </a:spcAft>
                        <a:buClr>
                          <a:srgbClr val="D9D9D9"/>
                        </a:buClr>
                        <a:buSzPts val="300"/>
                        <a:buFont typeface="Arial"/>
                        <a:buChar char="-"/>
                      </a:pPr>
                      <a:r>
                        <a:rPr lang="en" sz="300">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300">
                        <a:solidFill>
                          <a:srgbClr val="D9D9D9"/>
                        </a:solidFill>
                        <a:latin typeface="Arial"/>
                        <a:ea typeface="Arial"/>
                        <a:cs typeface="Arial"/>
                        <a:sym typeface="Arial"/>
                      </a:endParaRPr>
                    </a:p>
                  </a:txBody>
                  <a:tcPr marL="44425" marR="22200" marT="33325" marB="11100">
                    <a:solidFill>
                      <a:srgbClr val="010101"/>
                    </a:solidFill>
                  </a:tcPr>
                </a:tc>
                <a:tc hMerge="1">
                  <a:txBody>
                    <a:bodyPr/>
                    <a:lstStyle/>
                    <a:p>
                      <a:endParaRPr lang="en-US"/>
                    </a:p>
                  </a:txBody>
                  <a:tcPr/>
                </a:tc>
                <a:extLst>
                  <a:ext uri="{0D108BD9-81ED-4DB2-BD59-A6C34878D82A}">
                    <a16:rowId xmlns:a16="http://schemas.microsoft.com/office/drawing/2014/main" val="10006"/>
                  </a:ext>
                </a:extLst>
              </a:tr>
              <a:tr h="373825">
                <a:tc gridSpan="2">
                  <a:txBody>
                    <a:bodyPr/>
                    <a:lstStyle/>
                    <a:p>
                      <a:pPr marL="0" marR="0" lvl="0" indent="0" algn="l" rtl="0">
                        <a:lnSpc>
                          <a:spcPct val="100000"/>
                        </a:lnSpc>
                        <a:spcBef>
                          <a:spcPts val="0"/>
                        </a:spcBef>
                        <a:spcAft>
                          <a:spcPts val="0"/>
                        </a:spcAft>
                        <a:buClr>
                          <a:srgbClr val="FFC000"/>
                        </a:buClr>
                        <a:buSzPts val="400"/>
                        <a:buFont typeface="Arial"/>
                        <a:buNone/>
                      </a:pPr>
                      <a:r>
                        <a:rPr lang="en" sz="400" b="1">
                          <a:solidFill>
                            <a:srgbClr val="FFC000"/>
                          </a:solidFill>
                          <a:latin typeface="Arial"/>
                          <a:ea typeface="Arial"/>
                          <a:cs typeface="Arial"/>
                          <a:sym typeface="Arial"/>
                        </a:rPr>
                        <a:t>Photos</a:t>
                      </a:r>
                      <a:endParaRPr sz="400"/>
                    </a:p>
                    <a:p>
                      <a:pPr marL="0" marR="0" lvl="0" indent="0" algn="l" rtl="0">
                        <a:lnSpc>
                          <a:spcPct val="100000"/>
                        </a:lnSpc>
                        <a:spcBef>
                          <a:spcPts val="0"/>
                        </a:spcBef>
                        <a:spcAft>
                          <a:spcPts val="0"/>
                        </a:spcAft>
                        <a:buClr>
                          <a:srgbClr val="D9D9D9"/>
                        </a:buClr>
                        <a:buSzPts val="300"/>
                        <a:buFont typeface="Arial"/>
                        <a:buNone/>
                      </a:pPr>
                      <a:r>
                        <a:rPr lang="en" sz="300" b="0" i="0" u="none" strike="noStrike" cap="non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sz="400"/>
                    </a:p>
                  </a:txBody>
                  <a:tcPr marL="22200" marR="22200" marT="11100" marB="11100">
                    <a:solidFill>
                      <a:srgbClr val="010101"/>
                    </a:solidFill>
                  </a:tcPr>
                </a:tc>
                <a:tc hMerge="1">
                  <a:txBody>
                    <a:bodyPr/>
                    <a:lstStyle/>
                    <a:p>
                      <a:endParaRPr lang="en-US"/>
                    </a:p>
                  </a:txBody>
                  <a:tcPr/>
                </a:tc>
                <a:extLst>
                  <a:ext uri="{0D108BD9-81ED-4DB2-BD59-A6C34878D82A}">
                    <a16:rowId xmlns:a16="http://schemas.microsoft.com/office/drawing/2014/main" val="10007"/>
                  </a:ext>
                </a:extLst>
              </a:tr>
              <a:tr h="360550">
                <a:tc gridSpan="2">
                  <a:txBody>
                    <a:bodyPr/>
                    <a:lstStyle/>
                    <a:p>
                      <a:pPr marL="0" marR="0" lvl="0" indent="0" algn="l" rtl="0">
                        <a:spcBef>
                          <a:spcPts val="0"/>
                        </a:spcBef>
                        <a:spcAft>
                          <a:spcPts val="0"/>
                        </a:spcAft>
                        <a:buNone/>
                      </a:pPr>
                      <a:endParaRPr sz="300">
                        <a:solidFill>
                          <a:schemeClr val="lt1"/>
                        </a:solidFill>
                        <a:latin typeface="Arial"/>
                        <a:ea typeface="Arial"/>
                        <a:cs typeface="Arial"/>
                        <a:sym typeface="Arial"/>
                      </a:endParaRPr>
                    </a:p>
                  </a:txBody>
                  <a:tcPr marL="22200" marR="22200" marT="11100" marB="11100"/>
                </a:tc>
                <a:tc hMerge="1">
                  <a:txBody>
                    <a:bodyPr/>
                    <a:lstStyle/>
                    <a:p>
                      <a:endParaRPr lang="en-US"/>
                    </a:p>
                  </a:txBody>
                  <a:tcPr/>
                </a:tc>
                <a:extLst>
                  <a:ext uri="{0D108BD9-81ED-4DB2-BD59-A6C34878D82A}">
                    <a16:rowId xmlns:a16="http://schemas.microsoft.com/office/drawing/2014/main" val="10008"/>
                  </a:ext>
                </a:extLst>
              </a:tr>
              <a:tr h="201275">
                <a:tc gridSpan="2">
                  <a:txBody>
                    <a:bodyPr/>
                    <a:lstStyle/>
                    <a:p>
                      <a:pPr marL="0" marR="0" lvl="0" indent="0" algn="l" rtl="0">
                        <a:lnSpc>
                          <a:spcPct val="100000"/>
                        </a:lnSpc>
                        <a:spcBef>
                          <a:spcPts val="0"/>
                        </a:spcBef>
                        <a:spcAft>
                          <a:spcPts val="0"/>
                        </a:spcAft>
                        <a:buClr>
                          <a:srgbClr val="FFC000"/>
                        </a:buClr>
                        <a:buSzPts val="400"/>
                        <a:buFont typeface="Arial"/>
                        <a:buNone/>
                      </a:pPr>
                      <a:r>
                        <a:rPr lang="en" sz="400" b="1">
                          <a:solidFill>
                            <a:srgbClr val="FFC000"/>
                          </a:solidFill>
                          <a:latin typeface="Arial"/>
                          <a:ea typeface="Arial"/>
                          <a:cs typeface="Arial"/>
                          <a:sym typeface="Arial"/>
                        </a:rPr>
                        <a:t>Quality check your graphics</a:t>
                      </a:r>
                      <a:endParaRPr sz="400"/>
                    </a:p>
                    <a:p>
                      <a:pPr marL="0" marR="0" lvl="0" indent="0" algn="l" rtl="0">
                        <a:lnSpc>
                          <a:spcPct val="100000"/>
                        </a:lnSpc>
                        <a:spcBef>
                          <a:spcPts val="0"/>
                        </a:spcBef>
                        <a:spcAft>
                          <a:spcPts val="0"/>
                        </a:spcAft>
                        <a:buClr>
                          <a:srgbClr val="D9D9D9"/>
                        </a:buClr>
                        <a:buSzPts val="300"/>
                        <a:buFont typeface="Arial"/>
                        <a:buNone/>
                      </a:pPr>
                      <a:r>
                        <a:rPr lang="en" sz="300">
                          <a:solidFill>
                            <a:srgbClr val="D9D9D9"/>
                          </a:solidFill>
                          <a:latin typeface="Arial"/>
                          <a:ea typeface="Arial"/>
                          <a:cs typeface="Arial"/>
                          <a:sym typeface="Arial"/>
                        </a:rPr>
                        <a:t>Zoom in and look at your images at 100%-200% magnification. If they look clear, they will print well. </a:t>
                      </a:r>
                      <a:endParaRPr sz="400"/>
                    </a:p>
                  </a:txBody>
                  <a:tcPr marL="22200" marR="22200" marT="11100" marB="11100">
                    <a:solidFill>
                      <a:srgbClr val="010101"/>
                    </a:solidFill>
                  </a:tcPr>
                </a:tc>
                <a:tc hMerge="1">
                  <a:txBody>
                    <a:bodyPr/>
                    <a:lstStyle/>
                    <a:p>
                      <a:endParaRPr lang="en-US"/>
                    </a:p>
                  </a:txBody>
                  <a:tcPr/>
                </a:tc>
                <a:extLst>
                  <a:ext uri="{0D108BD9-81ED-4DB2-BD59-A6C34878D82A}">
                    <a16:rowId xmlns:a16="http://schemas.microsoft.com/office/drawing/2014/main" val="10009"/>
                  </a:ext>
                </a:extLst>
              </a:tr>
              <a:tr h="501125">
                <a:tc gridSpan="2">
                  <a:txBody>
                    <a:bodyPr/>
                    <a:lstStyle/>
                    <a:p>
                      <a:pPr marL="0" marR="0" lvl="0" indent="0" algn="l" rtl="0">
                        <a:lnSpc>
                          <a:spcPct val="100000"/>
                        </a:lnSpc>
                        <a:spcBef>
                          <a:spcPts val="0"/>
                        </a:spcBef>
                        <a:spcAft>
                          <a:spcPts val="0"/>
                        </a:spcAft>
                        <a:buClr>
                          <a:schemeClr val="dk1"/>
                        </a:buClr>
                        <a:buSzPts val="300"/>
                        <a:buFont typeface="Calibri"/>
                        <a:buNone/>
                      </a:pPr>
                      <a:endParaRPr sz="300">
                        <a:solidFill>
                          <a:schemeClr val="lt1"/>
                        </a:solidFill>
                        <a:latin typeface="Arial"/>
                        <a:ea typeface="Arial"/>
                        <a:cs typeface="Arial"/>
                        <a:sym typeface="Arial"/>
                      </a:endParaRPr>
                    </a:p>
                  </a:txBody>
                  <a:tcPr marL="22200" marR="22200" marT="11100" marB="11100"/>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55" name="Google Shape;55;p13"/>
          <p:cNvGraphicFramePr/>
          <p:nvPr/>
        </p:nvGraphicFramePr>
        <p:xfrm>
          <a:off x="9256159" y="0"/>
          <a:ext cx="1756775" cy="5077220"/>
        </p:xfrm>
        <a:graphic>
          <a:graphicData uri="http://schemas.openxmlformats.org/drawingml/2006/table">
            <a:tbl>
              <a:tblPr firstRow="1" bandRow="1">
                <a:noFill/>
                <a:tableStyleId>{C6DD3A1C-3FEC-4DB5-BFA6-4F4B4FB25DFF}</a:tableStyleId>
              </a:tblPr>
              <a:tblGrid>
                <a:gridCol w="654875">
                  <a:extLst>
                    <a:ext uri="{9D8B030D-6E8A-4147-A177-3AD203B41FA5}">
                      <a16:colId xmlns:a16="http://schemas.microsoft.com/office/drawing/2014/main" val="20000"/>
                    </a:ext>
                  </a:extLst>
                </a:gridCol>
                <a:gridCol w="213025">
                  <a:extLst>
                    <a:ext uri="{9D8B030D-6E8A-4147-A177-3AD203B41FA5}">
                      <a16:colId xmlns:a16="http://schemas.microsoft.com/office/drawing/2014/main" val="20001"/>
                    </a:ext>
                  </a:extLst>
                </a:gridCol>
                <a:gridCol w="888875">
                  <a:extLst>
                    <a:ext uri="{9D8B030D-6E8A-4147-A177-3AD203B41FA5}">
                      <a16:colId xmlns:a16="http://schemas.microsoft.com/office/drawing/2014/main" val="20002"/>
                    </a:ext>
                  </a:extLst>
                </a:gridCol>
              </a:tblGrid>
              <a:tr h="202150">
                <a:tc gridSpan="3">
                  <a:txBody>
                    <a:bodyPr/>
                    <a:lstStyle/>
                    <a:p>
                      <a:pPr marL="0" marR="0" lvl="0" indent="0" algn="ctr" rtl="0">
                        <a:lnSpc>
                          <a:spcPct val="100000"/>
                        </a:lnSpc>
                        <a:spcBef>
                          <a:spcPts val="0"/>
                        </a:spcBef>
                        <a:spcAft>
                          <a:spcPts val="0"/>
                        </a:spcAft>
                        <a:buClr>
                          <a:srgbClr val="1F3A4E"/>
                        </a:buClr>
                        <a:buSzPts val="700"/>
                        <a:buFont typeface="Arial Black"/>
                        <a:buNone/>
                      </a:pPr>
                      <a:r>
                        <a:rPr lang="en" sz="700" b="0">
                          <a:solidFill>
                            <a:srgbClr val="1F3A4E"/>
                          </a:solidFill>
                          <a:latin typeface="Arial Black"/>
                          <a:ea typeface="Arial Black"/>
                          <a:cs typeface="Arial Black"/>
                          <a:sym typeface="Arial Black"/>
                        </a:rPr>
                        <a:t>QUICK START GUIDE</a:t>
                      </a:r>
                      <a:br>
                        <a:rPr lang="en" sz="700" b="0">
                          <a:solidFill>
                            <a:srgbClr val="1F3A4E"/>
                          </a:solidFill>
                          <a:latin typeface="Arial Black"/>
                          <a:ea typeface="Arial Black"/>
                          <a:cs typeface="Arial Black"/>
                          <a:sym typeface="Arial Black"/>
                        </a:rPr>
                      </a:br>
                      <a:r>
                        <a:rPr lang="en" sz="500" b="1">
                          <a:solidFill>
                            <a:srgbClr val="FF0000"/>
                          </a:solidFill>
                          <a:latin typeface="Trebuchet MS"/>
                          <a:ea typeface="Trebuchet MS"/>
                          <a:cs typeface="Trebuchet MS"/>
                          <a:sym typeface="Trebuchet MS"/>
                        </a:rPr>
                        <a:t>(THIS SIDEBAR WILL NOT PRINT)</a:t>
                      </a:r>
                      <a:endParaRPr sz="700" b="1">
                        <a:solidFill>
                          <a:schemeClr val="lt1"/>
                        </a:solidFill>
                        <a:latin typeface="Trebuchet MS"/>
                        <a:ea typeface="Trebuchet MS"/>
                        <a:cs typeface="Trebuchet MS"/>
                        <a:sym typeface="Trebuchet MS"/>
                      </a:endParaRPr>
                    </a:p>
                  </a:txBody>
                  <a:tcPr marL="29775" marR="29775" marT="14875" marB="14875">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06250">
                <a:tc gridSpan="3">
                  <a:txBody>
                    <a:bodyPr/>
                    <a:lstStyle/>
                    <a:p>
                      <a:pPr marL="0" marR="0" lvl="0" indent="0" algn="l" rtl="0">
                        <a:spcBef>
                          <a:spcPts val="0"/>
                        </a:spcBef>
                        <a:spcAft>
                          <a:spcPts val="0"/>
                        </a:spcAft>
                        <a:buNone/>
                      </a:pPr>
                      <a:r>
                        <a:rPr lang="en" sz="500" b="1">
                          <a:solidFill>
                            <a:srgbClr val="FFC000"/>
                          </a:solidFill>
                          <a:latin typeface="Arial"/>
                          <a:ea typeface="Arial"/>
                          <a:cs typeface="Arial"/>
                          <a:sym typeface="Arial"/>
                        </a:rPr>
                        <a:t>How to change the template colors</a:t>
                      </a:r>
                      <a:endParaRPr sz="400"/>
                    </a:p>
                    <a:p>
                      <a:pPr marL="0" marR="0" lvl="0" indent="0" algn="l" rtl="0">
                        <a:spcBef>
                          <a:spcPts val="0"/>
                        </a:spcBef>
                        <a:spcAft>
                          <a:spcPts val="0"/>
                        </a:spcAft>
                        <a:buNone/>
                      </a:pPr>
                      <a:r>
                        <a:rPr lang="en" sz="400" b="0">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 sz="400" u="sng">
                          <a:solidFill>
                            <a:schemeClr val="hlink"/>
                          </a:solidFill>
                          <a:hlinkClick r:id="rId4"/>
                        </a:rPr>
                        <a:t>https://www.posterpresentations.com/how-to-change-the-research-poster-template-colors.html</a:t>
                      </a:r>
                      <a:endParaRPr sz="400">
                        <a:solidFill>
                          <a:srgbClr val="FFC000"/>
                        </a:solidFill>
                      </a:endParaRPr>
                    </a:p>
                    <a:p>
                      <a:pPr marL="0" marR="0" lvl="0" indent="0" algn="l" rtl="0">
                        <a:spcBef>
                          <a:spcPts val="0"/>
                        </a:spcBef>
                        <a:spcAft>
                          <a:spcPts val="0"/>
                        </a:spcAft>
                        <a:buNone/>
                      </a:pPr>
                      <a:endParaRPr sz="400" b="0">
                        <a:solidFill>
                          <a:srgbClr val="D9D9D9"/>
                        </a:solidFill>
                        <a:latin typeface="Arial"/>
                        <a:ea typeface="Arial"/>
                        <a:cs typeface="Arial"/>
                        <a:sym typeface="Arial"/>
                      </a:endParaRPr>
                    </a:p>
                    <a:p>
                      <a:pPr marL="0" marR="0" lvl="0" indent="0" algn="l" rtl="0">
                        <a:spcBef>
                          <a:spcPts val="0"/>
                        </a:spcBef>
                        <a:spcAft>
                          <a:spcPts val="0"/>
                        </a:spcAft>
                        <a:buNone/>
                      </a:pPr>
                      <a:r>
                        <a:rPr lang="en" sz="400" b="0">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sz="400"/>
                    </a:p>
                    <a:p>
                      <a:pPr marL="0" marR="0" lvl="0" indent="0" algn="l" rtl="0">
                        <a:spcBef>
                          <a:spcPts val="0"/>
                        </a:spcBef>
                        <a:spcAft>
                          <a:spcPts val="0"/>
                        </a:spcAft>
                        <a:buNone/>
                      </a:pPr>
                      <a:endParaRPr sz="400" b="0">
                        <a:solidFill>
                          <a:srgbClr val="D9D9D9"/>
                        </a:solidFill>
                        <a:latin typeface="Arial"/>
                        <a:ea typeface="Arial"/>
                        <a:cs typeface="Arial"/>
                        <a:sym typeface="Arial"/>
                      </a:endParaRPr>
                    </a:p>
                    <a:p>
                      <a:pPr marL="0" marR="0" lvl="0" indent="0" algn="l" rtl="0">
                        <a:spcBef>
                          <a:spcPts val="0"/>
                        </a:spcBef>
                        <a:spcAft>
                          <a:spcPts val="0"/>
                        </a:spcAft>
                        <a:buNone/>
                      </a:pPr>
                      <a:r>
                        <a:rPr lang="en" sz="400" b="0">
                          <a:solidFill>
                            <a:srgbClr val="D9D9D9"/>
                          </a:solidFill>
                          <a:latin typeface="Arial"/>
                          <a:ea typeface="Arial"/>
                          <a:cs typeface="Arial"/>
                          <a:sym typeface="Arial"/>
                        </a:rPr>
                        <a:t>After you finish working on the SLIDE MASTER, it is important that you go to VIEW &gt; NORMAL to continue working on your poster. </a:t>
                      </a:r>
                      <a:endParaRPr sz="400"/>
                    </a:p>
                  </a:txBody>
                  <a:tcPr marL="29775" marR="29775" marT="14875" marB="1487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22575">
                <a:tc gridSpan="3">
                  <a:txBody>
                    <a:bodyPr/>
                    <a:lstStyle/>
                    <a:p>
                      <a:pPr marL="0" marR="0" lvl="0" indent="0" algn="l" rtl="0">
                        <a:spcBef>
                          <a:spcPts val="0"/>
                        </a:spcBef>
                        <a:spcAft>
                          <a:spcPts val="0"/>
                        </a:spcAft>
                        <a:buNone/>
                      </a:pPr>
                      <a:r>
                        <a:rPr lang="en" sz="500" b="1">
                          <a:solidFill>
                            <a:srgbClr val="FFC000"/>
                          </a:solidFill>
                          <a:latin typeface="Arial"/>
                          <a:ea typeface="Arial"/>
                          <a:cs typeface="Arial"/>
                          <a:sym typeface="Arial"/>
                        </a:rPr>
                        <a:t>How to change the column layout configuration</a:t>
                      </a:r>
                      <a:endParaRPr sz="400"/>
                    </a:p>
                    <a:p>
                      <a:pPr marL="0" marR="0" lvl="0" indent="0" algn="l" rtl="0">
                        <a:spcBef>
                          <a:spcPts val="0"/>
                        </a:spcBef>
                        <a:spcAft>
                          <a:spcPts val="0"/>
                        </a:spcAft>
                        <a:buNone/>
                      </a:pPr>
                      <a:r>
                        <a:rPr lang="en" sz="400">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sz="400"/>
                    </a:p>
                    <a:p>
                      <a:pPr marL="0" marR="0" lvl="0" indent="0" algn="l" rtl="0">
                        <a:lnSpc>
                          <a:spcPct val="100000"/>
                        </a:lnSpc>
                        <a:spcBef>
                          <a:spcPts val="0"/>
                        </a:spcBef>
                        <a:spcAft>
                          <a:spcPts val="0"/>
                        </a:spcAft>
                        <a:buClr>
                          <a:srgbClr val="D9D9D9"/>
                        </a:buClr>
                        <a:buSzPts val="400"/>
                        <a:buFont typeface="Arial"/>
                        <a:buNone/>
                      </a:pPr>
                      <a:r>
                        <a:rPr lang="en" sz="400">
                          <a:solidFill>
                            <a:srgbClr val="D9D9D9"/>
                          </a:solidFill>
                          <a:latin typeface="Arial"/>
                          <a:ea typeface="Arial"/>
                          <a:cs typeface="Arial"/>
                          <a:sym typeface="Arial"/>
                        </a:rPr>
                        <a:t>You can see a tutorial here: </a:t>
                      </a:r>
                      <a:r>
                        <a:rPr lang="en" sz="400" u="sng">
                          <a:solidFill>
                            <a:srgbClr val="FFC000"/>
                          </a:solidFill>
                          <a:latin typeface="Arial"/>
                          <a:ea typeface="Arial"/>
                          <a:cs typeface="Arial"/>
                          <a:sym typeface="Arial"/>
                        </a:rPr>
                        <a:t>https://www.posterpresentations.com/how-to-change-the-column-configuration.html</a:t>
                      </a:r>
                      <a:endParaRPr sz="1400" u="sng">
                        <a:solidFill>
                          <a:srgbClr val="FFC000"/>
                        </a:solidFill>
                      </a:endParaRPr>
                    </a:p>
                  </a:txBody>
                  <a:tcPr marL="59550" marR="29775" marT="44650" marB="1487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496000">
                <a:tc gridSpan="2">
                  <a:txBody>
                    <a:bodyPr/>
                    <a:lstStyle/>
                    <a:p>
                      <a:pPr marL="0" marR="0" lvl="0" indent="0" algn="l" rtl="0">
                        <a:lnSpc>
                          <a:spcPct val="100000"/>
                        </a:lnSpc>
                        <a:spcBef>
                          <a:spcPts val="0"/>
                        </a:spcBef>
                        <a:spcAft>
                          <a:spcPts val="0"/>
                        </a:spcAft>
                        <a:buClr>
                          <a:schemeClr val="dk1"/>
                        </a:buClr>
                        <a:buSzPts val="400"/>
                        <a:buFont typeface="Calibri"/>
                        <a:buNone/>
                      </a:pPr>
                      <a:endParaRPr sz="400">
                        <a:solidFill>
                          <a:srgbClr val="D9D9D9"/>
                        </a:solidFill>
                        <a:latin typeface="Arial"/>
                        <a:ea typeface="Arial"/>
                        <a:cs typeface="Arial"/>
                        <a:sym typeface="Arial"/>
                      </a:endParaRPr>
                    </a:p>
                  </a:txBody>
                  <a:tcPr marL="29775" marR="29775" marT="14875" marB="14875"/>
                </a:tc>
                <a:tc hMerge="1">
                  <a:txBody>
                    <a:bodyPr/>
                    <a:lstStyle/>
                    <a:p>
                      <a:endParaRPr lang="en-US"/>
                    </a:p>
                  </a:txBody>
                  <a:tcPr/>
                </a:tc>
                <a:tc rowSpan="2">
                  <a:txBody>
                    <a:bodyPr/>
                    <a:lstStyle/>
                    <a:p>
                      <a:pPr marL="0" marR="0" lvl="0" indent="0" algn="l" rtl="0">
                        <a:lnSpc>
                          <a:spcPct val="100000"/>
                        </a:lnSpc>
                        <a:spcBef>
                          <a:spcPts val="0"/>
                        </a:spcBef>
                        <a:spcAft>
                          <a:spcPts val="0"/>
                        </a:spcAft>
                        <a:buClr>
                          <a:srgbClr val="FFC000"/>
                        </a:buClr>
                        <a:buSzPts val="500"/>
                        <a:buFont typeface="Arial"/>
                        <a:buNone/>
                      </a:pPr>
                      <a:r>
                        <a:rPr lang="en" sz="500" b="1">
                          <a:solidFill>
                            <a:srgbClr val="FFC000"/>
                          </a:solidFill>
                          <a:latin typeface="Arial"/>
                          <a:ea typeface="Arial"/>
                          <a:cs typeface="Arial"/>
                          <a:sym typeface="Arial"/>
                        </a:rPr>
                        <a:t>How to hide the QUICK START GUIDE bars from the sides of the template</a:t>
                      </a:r>
                      <a:endParaRPr sz="400"/>
                    </a:p>
                    <a:p>
                      <a:pPr marL="0" marR="0" lvl="0" indent="0" algn="l" rtl="0">
                        <a:lnSpc>
                          <a:spcPct val="100000"/>
                        </a:lnSpc>
                        <a:spcBef>
                          <a:spcPts val="0"/>
                        </a:spcBef>
                        <a:spcAft>
                          <a:spcPts val="0"/>
                        </a:spcAft>
                        <a:buClr>
                          <a:srgbClr val="D9D9D9"/>
                        </a:buClr>
                        <a:buSzPts val="400"/>
                        <a:buFont typeface="Arial"/>
                        <a:buNone/>
                      </a:pPr>
                      <a:r>
                        <a:rPr lang="en" sz="400">
                          <a:solidFill>
                            <a:srgbClr val="D9D9D9"/>
                          </a:solidFill>
                          <a:latin typeface="Arial"/>
                          <a:ea typeface="Arial"/>
                          <a:cs typeface="Arial"/>
                          <a:sym typeface="Arial"/>
                        </a:rPr>
                        <a:t>The Quick Start Guides </a:t>
                      </a:r>
                      <a:r>
                        <a:rPr lang="en" sz="400" u="sng">
                          <a:solidFill>
                            <a:srgbClr val="D9D9D9"/>
                          </a:solidFill>
                          <a:latin typeface="Arial"/>
                          <a:ea typeface="Arial"/>
                          <a:cs typeface="Arial"/>
                          <a:sym typeface="Arial"/>
                        </a:rPr>
                        <a:t>are outside the template’s printable area</a:t>
                      </a:r>
                      <a:r>
                        <a:rPr lang="en" sz="400">
                          <a:solidFill>
                            <a:srgbClr val="D9D9D9"/>
                          </a:solidFill>
                          <a:latin typeface="Arial"/>
                          <a:ea typeface="Arial"/>
                          <a:cs typeface="Arial"/>
                          <a:sym typeface="Arial"/>
                        </a:rPr>
                        <a:t> and they will not be on the printed poster. </a:t>
                      </a:r>
                      <a:endParaRPr sz="400"/>
                    </a:p>
                    <a:p>
                      <a:pPr marL="0" marR="0" lvl="0" indent="0" algn="l" rtl="0">
                        <a:lnSpc>
                          <a:spcPct val="100000"/>
                        </a:lnSpc>
                        <a:spcBef>
                          <a:spcPts val="0"/>
                        </a:spcBef>
                        <a:spcAft>
                          <a:spcPts val="0"/>
                        </a:spcAft>
                        <a:buClr>
                          <a:schemeClr val="dk1"/>
                        </a:buClr>
                        <a:buSzPts val="400"/>
                        <a:buFont typeface="Calibri"/>
                        <a:buNone/>
                      </a:pPr>
                      <a:endParaRPr sz="40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400"/>
                        <a:buFont typeface="Arial"/>
                        <a:buNone/>
                      </a:pPr>
                      <a:r>
                        <a:rPr lang="en" sz="400">
                          <a:solidFill>
                            <a:srgbClr val="D9D9D9"/>
                          </a:solidFill>
                          <a:latin typeface="Arial"/>
                          <a:ea typeface="Arial"/>
                          <a:cs typeface="Arial"/>
                          <a:sym typeface="Arial"/>
                        </a:rPr>
                        <a:t>If you create a PDF file from your template, the guides will not be included.</a:t>
                      </a:r>
                      <a:endParaRPr sz="400"/>
                    </a:p>
                    <a:p>
                      <a:pPr marL="0" marR="0" lvl="0" indent="0" algn="l" rtl="0">
                        <a:lnSpc>
                          <a:spcPct val="100000"/>
                        </a:lnSpc>
                        <a:spcBef>
                          <a:spcPts val="0"/>
                        </a:spcBef>
                        <a:spcAft>
                          <a:spcPts val="0"/>
                        </a:spcAft>
                        <a:buClr>
                          <a:schemeClr val="dk1"/>
                        </a:buClr>
                        <a:buSzPts val="400"/>
                        <a:buFont typeface="Calibri"/>
                        <a:buNone/>
                      </a:pPr>
                      <a:endParaRPr sz="400">
                        <a:solidFill>
                          <a:srgbClr val="D9D9D9"/>
                        </a:solidFill>
                        <a:latin typeface="Arial"/>
                        <a:ea typeface="Arial"/>
                        <a:cs typeface="Arial"/>
                        <a:sym typeface="Arial"/>
                      </a:endParaRPr>
                    </a:p>
                  </a:txBody>
                  <a:tcPr marL="29775" marR="29775" marT="14875" marB="14875">
                    <a:solidFill>
                      <a:srgbClr val="010101"/>
                    </a:solidFill>
                  </a:tcPr>
                </a:tc>
                <a:extLst>
                  <a:ext uri="{0D108BD9-81ED-4DB2-BD59-A6C34878D82A}">
                    <a16:rowId xmlns:a16="http://schemas.microsoft.com/office/drawing/2014/main" val="10003"/>
                  </a:ext>
                </a:extLst>
              </a:tr>
              <a:tr h="516625">
                <a:tc gridSpan="2">
                  <a:txBody>
                    <a:bodyPr/>
                    <a:lstStyle/>
                    <a:p>
                      <a:pPr marL="0" marR="0" lvl="0" indent="0" algn="l" rtl="0">
                        <a:lnSpc>
                          <a:spcPct val="100000"/>
                        </a:lnSpc>
                        <a:spcBef>
                          <a:spcPts val="0"/>
                        </a:spcBef>
                        <a:spcAft>
                          <a:spcPts val="0"/>
                        </a:spcAft>
                        <a:buClr>
                          <a:schemeClr val="dk1"/>
                        </a:buClr>
                        <a:buSzPts val="400"/>
                        <a:buFont typeface="Calibri"/>
                        <a:buNone/>
                      </a:pPr>
                      <a:endParaRPr sz="40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400"/>
                        <a:buFont typeface="Arial"/>
                        <a:buNone/>
                      </a:pPr>
                      <a:r>
                        <a:rPr lang="en" sz="400">
                          <a:solidFill>
                            <a:srgbClr val="D9D9D9"/>
                          </a:solidFill>
                          <a:latin typeface="Arial"/>
                          <a:ea typeface="Arial"/>
                          <a:cs typeface="Arial"/>
                          <a:sym typeface="Arial"/>
                        </a:rPr>
                        <a:t>To hide the guides click on the </a:t>
                      </a:r>
                      <a:r>
                        <a:rPr lang="en" sz="400" b="1">
                          <a:solidFill>
                            <a:srgbClr val="D9D9D9"/>
                          </a:solidFill>
                          <a:latin typeface="Arial"/>
                          <a:ea typeface="Arial"/>
                          <a:cs typeface="Arial"/>
                          <a:sym typeface="Arial"/>
                        </a:rPr>
                        <a:t>Home</a:t>
                      </a:r>
                      <a:r>
                        <a:rPr lang="en" sz="400">
                          <a:solidFill>
                            <a:srgbClr val="D9D9D9"/>
                          </a:solidFill>
                          <a:latin typeface="Arial"/>
                          <a:ea typeface="Arial"/>
                          <a:cs typeface="Arial"/>
                          <a:sym typeface="Arial"/>
                        </a:rPr>
                        <a:t> tab (top of the screen) and then click on the </a:t>
                      </a:r>
                      <a:r>
                        <a:rPr lang="en" sz="400" b="1">
                          <a:solidFill>
                            <a:srgbClr val="D9D9D9"/>
                          </a:solidFill>
                          <a:latin typeface="Arial"/>
                          <a:ea typeface="Arial"/>
                          <a:cs typeface="Arial"/>
                          <a:sym typeface="Arial"/>
                        </a:rPr>
                        <a:t>Layout</a:t>
                      </a:r>
                      <a:r>
                        <a:rPr lang="en" sz="400">
                          <a:solidFill>
                            <a:srgbClr val="D9D9D9"/>
                          </a:solidFill>
                          <a:latin typeface="Arial"/>
                          <a:ea typeface="Arial"/>
                          <a:cs typeface="Arial"/>
                          <a:sym typeface="Arial"/>
                        </a:rPr>
                        <a:t> button below to see the available layouts. Choose the </a:t>
                      </a:r>
                      <a:r>
                        <a:rPr lang="en" sz="400" b="1">
                          <a:solidFill>
                            <a:srgbClr val="D9D9D9"/>
                          </a:solidFill>
                          <a:latin typeface="Arial"/>
                          <a:ea typeface="Arial"/>
                          <a:cs typeface="Arial"/>
                          <a:sym typeface="Arial"/>
                        </a:rPr>
                        <a:t>Without Guides </a:t>
                      </a:r>
                      <a:r>
                        <a:rPr lang="en" sz="400" b="0">
                          <a:solidFill>
                            <a:srgbClr val="D9D9D9"/>
                          </a:solidFill>
                          <a:latin typeface="Arial"/>
                          <a:ea typeface="Arial"/>
                          <a:cs typeface="Arial"/>
                          <a:sym typeface="Arial"/>
                        </a:rPr>
                        <a:t>layout</a:t>
                      </a:r>
                      <a:r>
                        <a:rPr lang="en" sz="400">
                          <a:solidFill>
                            <a:srgbClr val="D9D9D9"/>
                          </a:solidFill>
                          <a:latin typeface="Arial"/>
                          <a:ea typeface="Arial"/>
                          <a:cs typeface="Arial"/>
                          <a:sym typeface="Arial"/>
                        </a:rPr>
                        <a:t>.</a:t>
                      </a:r>
                      <a:endParaRPr sz="400">
                        <a:solidFill>
                          <a:srgbClr val="D9D9D9"/>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400"/>
                        <a:buFont typeface="Calibri"/>
                        <a:buNone/>
                      </a:pPr>
                      <a:endParaRPr sz="400">
                        <a:solidFill>
                          <a:srgbClr val="D9D9D9"/>
                        </a:solidFill>
                        <a:latin typeface="Arial"/>
                        <a:ea typeface="Arial"/>
                        <a:cs typeface="Arial"/>
                        <a:sym typeface="Arial"/>
                      </a:endParaRPr>
                    </a:p>
                  </a:txBody>
                  <a:tcPr marL="29775" marR="29775" marT="14875" marB="14875">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521925">
                <a:tc gridSpan="2">
                  <a:txBody>
                    <a:bodyPr/>
                    <a:lstStyle/>
                    <a:p>
                      <a:pPr marL="0" marR="0" lvl="0" indent="0" algn="l" rtl="0">
                        <a:spcBef>
                          <a:spcPts val="0"/>
                        </a:spcBef>
                        <a:spcAft>
                          <a:spcPts val="0"/>
                        </a:spcAft>
                        <a:buNone/>
                      </a:pPr>
                      <a:r>
                        <a:rPr lang="en" sz="500" b="1">
                          <a:solidFill>
                            <a:srgbClr val="FFC000"/>
                          </a:solidFill>
                          <a:latin typeface="Arial"/>
                          <a:ea typeface="Arial"/>
                          <a:cs typeface="Arial"/>
                          <a:sym typeface="Arial"/>
                        </a:rPr>
                        <a:t>How to preview your poster prior to presenting</a:t>
                      </a:r>
                      <a:endParaRPr sz="500" b="1">
                        <a:solidFill>
                          <a:srgbClr val="FFC000"/>
                        </a:solidFill>
                        <a:latin typeface="Arial"/>
                        <a:ea typeface="Arial"/>
                        <a:cs typeface="Arial"/>
                        <a:sym typeface="Arial"/>
                      </a:endParaRPr>
                    </a:p>
                    <a:p>
                      <a:pPr marL="0" marR="0" lvl="0" indent="0" algn="l" rtl="0">
                        <a:spcBef>
                          <a:spcPts val="0"/>
                        </a:spcBef>
                        <a:spcAft>
                          <a:spcPts val="0"/>
                        </a:spcAft>
                        <a:buNone/>
                      </a:pPr>
                      <a:r>
                        <a:rPr lang="en" sz="400">
                          <a:solidFill>
                            <a:srgbClr val="D9D9D9"/>
                          </a:solidFill>
                          <a:latin typeface="Arial"/>
                          <a:ea typeface="Arial"/>
                          <a:cs typeface="Arial"/>
                          <a:sym typeface="Arial"/>
                        </a:rPr>
                        <a:t>You can preview your poster at any time by pressing the </a:t>
                      </a:r>
                      <a:r>
                        <a:rPr lang="en" sz="400">
                          <a:solidFill>
                            <a:srgbClr val="FFC000"/>
                          </a:solidFill>
                          <a:latin typeface="Arial"/>
                          <a:ea typeface="Arial"/>
                          <a:cs typeface="Arial"/>
                          <a:sym typeface="Arial"/>
                        </a:rPr>
                        <a:t>F5 key</a:t>
                      </a:r>
                      <a:r>
                        <a:rPr lang="en" sz="400">
                          <a:solidFill>
                            <a:srgbClr val="D9D9D9"/>
                          </a:solidFill>
                          <a:latin typeface="Arial"/>
                          <a:ea typeface="Arial"/>
                          <a:cs typeface="Arial"/>
                          <a:sym typeface="Arial"/>
                        </a:rPr>
                        <a:t> on your keyboard. You will see on the screen what's on your poster and how it should look when printed. Press the </a:t>
                      </a:r>
                      <a:r>
                        <a:rPr lang="en" sz="400">
                          <a:solidFill>
                            <a:srgbClr val="FFC000"/>
                          </a:solidFill>
                          <a:latin typeface="Arial"/>
                          <a:ea typeface="Arial"/>
                          <a:cs typeface="Arial"/>
                          <a:sym typeface="Arial"/>
                        </a:rPr>
                        <a:t>ESC key </a:t>
                      </a:r>
                      <a:r>
                        <a:rPr lang="en" sz="400">
                          <a:solidFill>
                            <a:srgbClr val="D9D9D9"/>
                          </a:solidFill>
                          <a:latin typeface="Arial"/>
                          <a:ea typeface="Arial"/>
                          <a:cs typeface="Arial"/>
                          <a:sym typeface="Arial"/>
                        </a:rPr>
                        <a:t>to exit Preview.</a:t>
                      </a:r>
                      <a:endParaRPr sz="400"/>
                    </a:p>
                  </a:txBody>
                  <a:tcPr marL="29775" marR="29775" marT="14875" marB="14875">
                    <a:solidFill>
                      <a:srgbClr val="010101"/>
                    </a:solidFill>
                  </a:tcPr>
                </a:tc>
                <a:tc hMerge="1">
                  <a:txBody>
                    <a:bodyPr/>
                    <a:lstStyle/>
                    <a:p>
                      <a:endParaRPr lang="en-US"/>
                    </a:p>
                  </a:txBody>
                  <a:tcPr/>
                </a:tc>
                <a:tc>
                  <a:txBody>
                    <a:bodyPr/>
                    <a:lstStyle/>
                    <a:p>
                      <a:pPr marL="0" marR="0" lvl="0" indent="0" algn="l" rtl="0">
                        <a:spcBef>
                          <a:spcPts val="0"/>
                        </a:spcBef>
                        <a:spcAft>
                          <a:spcPts val="0"/>
                        </a:spcAft>
                        <a:buNone/>
                      </a:pPr>
                      <a:r>
                        <a:rPr lang="en" sz="1800" b="1">
                          <a:solidFill>
                            <a:srgbClr val="D9D9D9"/>
                          </a:solidFill>
                          <a:latin typeface="Arial"/>
                          <a:ea typeface="Arial"/>
                          <a:cs typeface="Arial"/>
                          <a:sym typeface="Arial"/>
                        </a:rPr>
                        <a:t>F5</a:t>
                      </a:r>
                      <a:r>
                        <a:rPr lang="en" sz="400">
                          <a:solidFill>
                            <a:srgbClr val="D9D9D9"/>
                          </a:solidFill>
                          <a:latin typeface="Arial"/>
                          <a:ea typeface="Arial"/>
                          <a:cs typeface="Arial"/>
                          <a:sym typeface="Arial"/>
                        </a:rPr>
                        <a:t> </a:t>
                      </a:r>
                      <a:endParaRPr sz="1600"/>
                    </a:p>
                  </a:txBody>
                  <a:tcPr marL="33400" marR="16700" marT="21925" marB="7300" anchor="ctr">
                    <a:solidFill>
                      <a:srgbClr val="0C0C0C"/>
                    </a:solidFill>
                  </a:tcPr>
                </a:tc>
                <a:extLst>
                  <a:ext uri="{0D108BD9-81ED-4DB2-BD59-A6C34878D82A}">
                    <a16:rowId xmlns:a16="http://schemas.microsoft.com/office/drawing/2014/main" val="10005"/>
                  </a:ext>
                </a:extLst>
              </a:tr>
              <a:tr h="275250">
                <a:tc gridSpan="3">
                  <a:txBody>
                    <a:bodyPr/>
                    <a:lstStyle/>
                    <a:p>
                      <a:pPr marL="0" marR="0" lvl="0" indent="0" algn="l" rtl="0">
                        <a:lnSpc>
                          <a:spcPct val="100000"/>
                        </a:lnSpc>
                        <a:spcBef>
                          <a:spcPts val="0"/>
                        </a:spcBef>
                        <a:spcAft>
                          <a:spcPts val="0"/>
                        </a:spcAft>
                        <a:buClr>
                          <a:srgbClr val="FFC000"/>
                        </a:buClr>
                        <a:buSzPts val="500"/>
                        <a:buFont typeface="Arial"/>
                        <a:buNone/>
                      </a:pPr>
                      <a:r>
                        <a:rPr lang="en" sz="500" b="1">
                          <a:solidFill>
                            <a:srgbClr val="FFC000"/>
                          </a:solidFill>
                          <a:latin typeface="Arial"/>
                          <a:ea typeface="Arial"/>
                          <a:cs typeface="Arial"/>
                          <a:sym typeface="Arial"/>
                        </a:rPr>
                        <a:t>How to present your poster</a:t>
                      </a:r>
                      <a:endParaRPr sz="400"/>
                    </a:p>
                    <a:p>
                      <a:pPr marL="0" marR="0" lvl="0" indent="0" algn="l" rtl="0">
                        <a:lnSpc>
                          <a:spcPct val="100000"/>
                        </a:lnSpc>
                        <a:spcBef>
                          <a:spcPts val="0"/>
                        </a:spcBef>
                        <a:spcAft>
                          <a:spcPts val="0"/>
                        </a:spcAft>
                        <a:buClr>
                          <a:srgbClr val="D9D9D9"/>
                        </a:buClr>
                        <a:buSzPts val="400"/>
                        <a:buFont typeface="Arial"/>
                        <a:buNone/>
                      </a:pPr>
                      <a:r>
                        <a:rPr lang="en" sz="400">
                          <a:solidFill>
                            <a:srgbClr val="D9D9D9"/>
                          </a:solidFill>
                          <a:latin typeface="Arial"/>
                          <a:ea typeface="Arial"/>
                          <a:cs typeface="Arial"/>
                          <a:sym typeface="Arial"/>
                        </a:rPr>
                        <a:t>When you finish designing your poster and are ready to virtually present it, follow the conference organizers' instructions. </a:t>
                      </a:r>
                      <a:endParaRPr sz="400"/>
                    </a:p>
                    <a:p>
                      <a:pPr marL="0" marR="0" lvl="0" indent="0" algn="l" rtl="0">
                        <a:lnSpc>
                          <a:spcPct val="100000"/>
                        </a:lnSpc>
                        <a:spcBef>
                          <a:spcPts val="0"/>
                        </a:spcBef>
                        <a:spcAft>
                          <a:spcPts val="0"/>
                        </a:spcAft>
                        <a:buClr>
                          <a:schemeClr val="dk1"/>
                        </a:buClr>
                        <a:buSzPts val="400"/>
                        <a:buFont typeface="Calibri"/>
                        <a:buNone/>
                      </a:pPr>
                      <a:endParaRPr sz="400">
                        <a:solidFill>
                          <a:srgbClr val="D9D9D9"/>
                        </a:solidFill>
                        <a:latin typeface="Arial"/>
                        <a:ea typeface="Arial"/>
                        <a:cs typeface="Arial"/>
                        <a:sym typeface="Arial"/>
                      </a:endParaRPr>
                    </a:p>
                  </a:txBody>
                  <a:tcPr marL="29775" marR="29775" marT="14875" marB="14875">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1320275">
                <a:tc gridSpan="3">
                  <a:txBody>
                    <a:bodyPr/>
                    <a:lstStyle/>
                    <a:p>
                      <a:pPr marL="0" marR="0" lvl="0" indent="0" algn="l" rtl="0">
                        <a:lnSpc>
                          <a:spcPct val="100000"/>
                        </a:lnSpc>
                        <a:spcBef>
                          <a:spcPts val="0"/>
                        </a:spcBef>
                        <a:spcAft>
                          <a:spcPts val="0"/>
                        </a:spcAft>
                        <a:buClr>
                          <a:srgbClr val="FFC000"/>
                        </a:buClr>
                        <a:buSzPts val="500"/>
                        <a:buFont typeface="Arial"/>
                        <a:buNone/>
                      </a:pPr>
                      <a:r>
                        <a:rPr lang="en" sz="500" b="1">
                          <a:solidFill>
                            <a:srgbClr val="FFC000"/>
                          </a:solidFill>
                          <a:latin typeface="Arial"/>
                          <a:ea typeface="Arial"/>
                          <a:cs typeface="Arial"/>
                          <a:sym typeface="Arial"/>
                        </a:rPr>
                        <a:t>Publish, present virtually, share, and discuss!</a:t>
                      </a:r>
                      <a:endParaRPr sz="400"/>
                    </a:p>
                    <a:p>
                      <a:pPr marL="0" marR="0" lvl="0" indent="0" algn="l" rtl="0">
                        <a:lnSpc>
                          <a:spcPct val="100000"/>
                        </a:lnSpc>
                        <a:spcBef>
                          <a:spcPts val="0"/>
                        </a:spcBef>
                        <a:spcAft>
                          <a:spcPts val="0"/>
                        </a:spcAft>
                        <a:buClr>
                          <a:srgbClr val="D9D9D9"/>
                        </a:buClr>
                        <a:buSzPts val="400"/>
                        <a:buFont typeface="Arial"/>
                        <a:buNone/>
                      </a:pPr>
                      <a:r>
                        <a:rPr lang="en" sz="400" b="1">
                          <a:solidFill>
                            <a:srgbClr val="D9D9D9"/>
                          </a:solidFill>
                          <a:latin typeface="Arial"/>
                          <a:ea typeface="Arial"/>
                          <a:cs typeface="Arial"/>
                          <a:sym typeface="Arial"/>
                        </a:rPr>
                        <a:t>Submit your poster and add it to the Research Poster Virtual Library.</a:t>
                      </a:r>
                      <a:br>
                        <a:rPr lang="en" sz="400" b="1">
                          <a:solidFill>
                            <a:srgbClr val="D9D9D9"/>
                          </a:solidFill>
                          <a:latin typeface="Arial"/>
                          <a:ea typeface="Arial"/>
                          <a:cs typeface="Arial"/>
                          <a:sym typeface="Arial"/>
                        </a:rPr>
                      </a:br>
                      <a:br>
                        <a:rPr lang="en" sz="400" b="1">
                          <a:solidFill>
                            <a:srgbClr val="D9D9D9"/>
                          </a:solidFill>
                          <a:latin typeface="Arial"/>
                          <a:ea typeface="Arial"/>
                          <a:cs typeface="Arial"/>
                          <a:sym typeface="Arial"/>
                        </a:rPr>
                      </a:br>
                      <a:r>
                        <a:rPr lang="en" sz="400" b="1">
                          <a:solidFill>
                            <a:schemeClr val="accent4"/>
                          </a:solidFill>
                          <a:latin typeface="Arial"/>
                          <a:ea typeface="Arial"/>
                          <a:cs typeface="Arial"/>
                          <a:sym typeface="Arial"/>
                        </a:rPr>
                        <a:t>Continuous</a:t>
                      </a:r>
                      <a:r>
                        <a:rPr lang="en" sz="400" b="1">
                          <a:solidFill>
                            <a:srgbClr val="D9D9D9"/>
                          </a:solidFill>
                          <a:latin typeface="Arial"/>
                          <a:ea typeface="Arial"/>
                          <a:cs typeface="Arial"/>
                          <a:sym typeface="Arial"/>
                        </a:rPr>
                        <a:t> </a:t>
                      </a:r>
                      <a:r>
                        <a:rPr lang="en" sz="400" b="1">
                          <a:solidFill>
                            <a:srgbClr val="FFC000"/>
                          </a:solidFill>
                          <a:latin typeface="Arial"/>
                          <a:ea typeface="Arial"/>
                          <a:cs typeface="Arial"/>
                          <a:sym typeface="Arial"/>
                        </a:rPr>
                        <a:t>global reach</a:t>
                      </a:r>
                      <a:endParaRPr sz="400"/>
                    </a:p>
                    <a:p>
                      <a:pPr marL="0" marR="0" lvl="0" indent="0" algn="l" rtl="0">
                        <a:lnSpc>
                          <a:spcPct val="100000"/>
                        </a:lnSpc>
                        <a:spcBef>
                          <a:spcPts val="0"/>
                        </a:spcBef>
                        <a:spcAft>
                          <a:spcPts val="0"/>
                        </a:spcAft>
                        <a:buClr>
                          <a:srgbClr val="D9D9D9"/>
                        </a:buClr>
                        <a:buSzPts val="400"/>
                        <a:buFont typeface="Arial"/>
                        <a:buNone/>
                      </a:pPr>
                      <a:r>
                        <a:rPr lang="en" sz="400" b="0">
                          <a:solidFill>
                            <a:srgbClr val="D9D9D9"/>
                          </a:solidFill>
                          <a:latin typeface="Arial"/>
                          <a:ea typeface="Arial"/>
                          <a:cs typeface="Arial"/>
                          <a:sym typeface="Arial"/>
                        </a:rPr>
                        <a:t>Share your research with thousands of students, educators, scientists, and researchers from all over the United States and the World.</a:t>
                      </a:r>
                      <a:endParaRPr sz="400"/>
                    </a:p>
                    <a:p>
                      <a:pPr marL="0" marR="0" lvl="0" indent="0" algn="l" rtl="0">
                        <a:lnSpc>
                          <a:spcPct val="100000"/>
                        </a:lnSpc>
                        <a:spcBef>
                          <a:spcPts val="0"/>
                        </a:spcBef>
                        <a:spcAft>
                          <a:spcPts val="0"/>
                        </a:spcAft>
                        <a:buClr>
                          <a:schemeClr val="dk1"/>
                        </a:buClr>
                        <a:buSzPts val="400"/>
                        <a:buFont typeface="Calibri"/>
                        <a:buNone/>
                      </a:pPr>
                      <a:endParaRPr sz="400" b="1">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FFC000"/>
                        </a:buClr>
                        <a:buSzPts val="400"/>
                        <a:buFont typeface="Arial"/>
                        <a:buNone/>
                      </a:pPr>
                      <a:r>
                        <a:rPr lang="en" sz="400" b="1">
                          <a:solidFill>
                            <a:srgbClr val="FFC000"/>
                          </a:solidFill>
                          <a:latin typeface="Arial"/>
                          <a:ea typeface="Arial"/>
                          <a:cs typeface="Arial"/>
                          <a:sym typeface="Arial"/>
                        </a:rPr>
                        <a:t>Full-featured poster showcase included</a:t>
                      </a:r>
                      <a:endParaRPr sz="400"/>
                    </a:p>
                    <a:p>
                      <a:pPr marL="0" marR="0" lvl="0" indent="0" algn="l" rtl="0">
                        <a:lnSpc>
                          <a:spcPct val="100000"/>
                        </a:lnSpc>
                        <a:spcBef>
                          <a:spcPts val="0"/>
                        </a:spcBef>
                        <a:spcAft>
                          <a:spcPts val="0"/>
                        </a:spcAft>
                        <a:buClr>
                          <a:srgbClr val="D9D9D9"/>
                        </a:buClr>
                        <a:buSzPts val="400"/>
                        <a:buFont typeface="Arial"/>
                        <a:buNone/>
                      </a:pPr>
                      <a:r>
                        <a:rPr lang="en" sz="400" b="0">
                          <a:solidFill>
                            <a:srgbClr val="D9D9D9"/>
                          </a:solidFill>
                          <a:latin typeface="Arial"/>
                          <a:ea typeface="Arial"/>
                          <a:cs typeface="Arial"/>
                          <a:sym typeface="Arial"/>
                        </a:rPr>
                        <a:t>Present your poster on a  professional full-featured and customizable web page that includes full screen functions, social sharing, your own discussion board, private contact form, narration and more.</a:t>
                      </a:r>
                      <a:endParaRPr sz="400"/>
                    </a:p>
                    <a:p>
                      <a:pPr marL="0" marR="0" lvl="0" indent="0" algn="l" rtl="0">
                        <a:lnSpc>
                          <a:spcPct val="100000"/>
                        </a:lnSpc>
                        <a:spcBef>
                          <a:spcPts val="0"/>
                        </a:spcBef>
                        <a:spcAft>
                          <a:spcPts val="0"/>
                        </a:spcAft>
                        <a:buClr>
                          <a:schemeClr val="dk1"/>
                        </a:buClr>
                        <a:buSzPts val="400"/>
                        <a:buFont typeface="Calibri"/>
                        <a:buNone/>
                      </a:pPr>
                      <a:endParaRPr sz="400" b="1">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FFC000"/>
                        </a:buClr>
                        <a:buSzPts val="400"/>
                        <a:buFont typeface="Arial"/>
                        <a:buNone/>
                      </a:pPr>
                      <a:r>
                        <a:rPr lang="en" sz="400" b="1">
                          <a:solidFill>
                            <a:srgbClr val="FFC000"/>
                          </a:solidFill>
                          <a:latin typeface="Arial"/>
                          <a:ea typeface="Arial"/>
                          <a:cs typeface="Arial"/>
                          <a:sym typeface="Arial"/>
                        </a:rPr>
                        <a:t>Convenience for presenter groups and conference coordinators </a:t>
                      </a:r>
                      <a:endParaRPr sz="400"/>
                    </a:p>
                    <a:p>
                      <a:pPr marL="0" marR="0" lvl="0" indent="0" algn="l" rtl="0">
                        <a:lnSpc>
                          <a:spcPct val="100000"/>
                        </a:lnSpc>
                        <a:spcBef>
                          <a:spcPts val="0"/>
                        </a:spcBef>
                        <a:spcAft>
                          <a:spcPts val="0"/>
                        </a:spcAft>
                        <a:buClr>
                          <a:srgbClr val="D9D9D9"/>
                        </a:buClr>
                        <a:buSzPts val="400"/>
                        <a:buFont typeface="Arial"/>
                        <a:buNone/>
                      </a:pPr>
                      <a:r>
                        <a:rPr lang="en" sz="400" b="0">
                          <a:solidFill>
                            <a:srgbClr val="D9D9D9"/>
                          </a:solidFill>
                          <a:latin typeface="Arial"/>
                          <a:ea typeface="Arial"/>
                          <a:cs typeface="Arial"/>
                          <a:sym typeface="Arial"/>
                        </a:rPr>
                        <a:t>Published posters can easily be presented at virtual conferences. Perfect solution for organizers of meetings and conferences.</a:t>
                      </a:r>
                      <a:br>
                        <a:rPr lang="en" sz="400" b="1">
                          <a:solidFill>
                            <a:srgbClr val="D9D9D9"/>
                          </a:solidFill>
                          <a:latin typeface="Arial"/>
                          <a:ea typeface="Arial"/>
                          <a:cs typeface="Arial"/>
                          <a:sym typeface="Arial"/>
                        </a:rPr>
                      </a:br>
                      <a:endParaRPr sz="400" b="1">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FFC000"/>
                        </a:buClr>
                        <a:buSzPts val="500"/>
                        <a:buFont typeface="Arial"/>
                        <a:buNone/>
                      </a:pPr>
                      <a:r>
                        <a:rPr lang="en" sz="500" b="1" u="sng">
                          <a:solidFill>
                            <a:schemeClr val="hlink"/>
                          </a:solidFill>
                          <a:latin typeface="Arial"/>
                          <a:ea typeface="Arial"/>
                          <a:cs typeface="Arial"/>
                          <a:sym typeface="Arial"/>
                          <a:hlinkClick r:id="rId5"/>
                        </a:rPr>
                        <a:t>https://www.PosterPresentations.com/research</a:t>
                      </a:r>
                      <a:endParaRPr sz="500" b="1" u="sng">
                        <a:solidFill>
                          <a:srgbClr val="FFC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400"/>
                        <a:buFont typeface="Calibri"/>
                        <a:buNone/>
                      </a:pPr>
                      <a:endParaRPr sz="400" b="1">
                        <a:solidFill>
                          <a:srgbClr val="D9D9D9"/>
                        </a:solidFill>
                        <a:latin typeface="Arial"/>
                        <a:ea typeface="Arial"/>
                        <a:cs typeface="Arial"/>
                        <a:sym typeface="Arial"/>
                      </a:endParaRPr>
                    </a:p>
                  </a:txBody>
                  <a:tcPr marL="29775" marR="29775" marT="14875" marB="14875">
                    <a:solidFill>
                      <a:srgbClr val="00336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240875">
                <a:tc gridSpan="3">
                  <a:txBody>
                    <a:bodyPr/>
                    <a:lstStyle/>
                    <a:p>
                      <a:pPr marL="0" marR="0" lvl="0" indent="0" algn="l" rtl="0">
                        <a:spcBef>
                          <a:spcPts val="0"/>
                        </a:spcBef>
                        <a:spcAft>
                          <a:spcPts val="0"/>
                        </a:spcAft>
                        <a:buNone/>
                      </a:pPr>
                      <a:endParaRPr sz="400">
                        <a:solidFill>
                          <a:srgbClr val="1F3A4E"/>
                        </a:solidFill>
                      </a:endParaRPr>
                    </a:p>
                  </a:txBody>
                  <a:tcPr marL="29775" marR="29775" marT="14875" marB="1487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75275">
                <a:tc>
                  <a:txBody>
                    <a:bodyPr/>
                    <a:lstStyle/>
                    <a:p>
                      <a:pPr marL="0" marR="0" lvl="0" indent="0" algn="l" rtl="0">
                        <a:lnSpc>
                          <a:spcPct val="100000"/>
                        </a:lnSpc>
                        <a:spcBef>
                          <a:spcPts val="0"/>
                        </a:spcBef>
                        <a:spcAft>
                          <a:spcPts val="0"/>
                        </a:spcAft>
                        <a:buNone/>
                      </a:pPr>
                      <a:r>
                        <a:rPr lang="en" sz="300">
                          <a:solidFill>
                            <a:srgbClr val="D8D8D8"/>
                          </a:solidFill>
                          <a:latin typeface="Arial"/>
                          <a:ea typeface="Arial"/>
                          <a:cs typeface="Arial"/>
                          <a:sym typeface="Arial"/>
                        </a:rPr>
                        <a:t>© 2020 PosterPresentations.com</a:t>
                      </a:r>
                      <a:br>
                        <a:rPr lang="en" sz="300">
                          <a:solidFill>
                            <a:srgbClr val="D8D8D8"/>
                          </a:solidFill>
                          <a:latin typeface="Arial"/>
                          <a:ea typeface="Arial"/>
                          <a:cs typeface="Arial"/>
                          <a:sym typeface="Arial"/>
                        </a:rPr>
                      </a:br>
                      <a:r>
                        <a:rPr lang="en" sz="300">
                          <a:solidFill>
                            <a:srgbClr val="D8D8D8"/>
                          </a:solidFill>
                          <a:latin typeface="Arial"/>
                          <a:ea typeface="Arial"/>
                          <a:cs typeface="Arial"/>
                          <a:sym typeface="Arial"/>
                        </a:rPr>
                        <a:t>2117 Fourth Street , STE C        </a:t>
                      </a:r>
                      <a:endParaRPr sz="400"/>
                    </a:p>
                    <a:p>
                      <a:pPr marL="0" marR="0" lvl="0" indent="0" algn="l" rtl="0">
                        <a:lnSpc>
                          <a:spcPct val="100000"/>
                        </a:lnSpc>
                        <a:spcBef>
                          <a:spcPts val="0"/>
                        </a:spcBef>
                        <a:spcAft>
                          <a:spcPts val="0"/>
                        </a:spcAft>
                        <a:buNone/>
                      </a:pPr>
                      <a:r>
                        <a:rPr lang="en" sz="300">
                          <a:solidFill>
                            <a:srgbClr val="D8D8D8"/>
                          </a:solidFill>
                          <a:latin typeface="Arial"/>
                          <a:ea typeface="Arial"/>
                          <a:cs typeface="Arial"/>
                          <a:sym typeface="Arial"/>
                        </a:rPr>
                        <a:t>Berkeley CA 94710 USA</a:t>
                      </a:r>
                      <a:endParaRPr sz="300">
                        <a:solidFill>
                          <a:srgbClr val="D8D8D8"/>
                        </a:solidFill>
                        <a:latin typeface="Arial"/>
                        <a:ea typeface="Arial"/>
                        <a:cs typeface="Arial"/>
                        <a:sym typeface="Arial"/>
                      </a:endParaRPr>
                    </a:p>
                  </a:txBody>
                  <a:tcPr marL="33400" marR="16700" marT="21925" marB="7300">
                    <a:solidFill>
                      <a:srgbClr val="010101"/>
                    </a:solidFill>
                  </a:tcPr>
                </a:tc>
                <a:tc gridSpan="2">
                  <a:txBody>
                    <a:bodyPr/>
                    <a:lstStyle/>
                    <a:p>
                      <a:pPr marL="0" marR="0" lvl="0" indent="0" algn="l" rtl="0">
                        <a:lnSpc>
                          <a:spcPct val="100000"/>
                        </a:lnSpc>
                        <a:spcBef>
                          <a:spcPts val="0"/>
                        </a:spcBef>
                        <a:spcAft>
                          <a:spcPts val="0"/>
                        </a:spcAft>
                        <a:buClr>
                          <a:srgbClr val="D0D0D0"/>
                        </a:buClr>
                        <a:buSzPts val="400"/>
                        <a:buFont typeface="Arial"/>
                        <a:buNone/>
                      </a:pPr>
                      <a:r>
                        <a:rPr lang="en" sz="400" b="1">
                          <a:solidFill>
                            <a:srgbClr val="D0D0D0"/>
                          </a:solidFill>
                          <a:latin typeface="Arial"/>
                          <a:ea typeface="Arial"/>
                          <a:cs typeface="Arial"/>
                          <a:sym typeface="Arial"/>
                        </a:rPr>
                        <a:t>For poster-making tutorials visit:</a:t>
                      </a:r>
                      <a:endParaRPr sz="400"/>
                    </a:p>
                    <a:p>
                      <a:pPr marL="0" marR="0" lvl="0" indent="0" algn="l" rtl="0">
                        <a:lnSpc>
                          <a:spcPct val="100000"/>
                        </a:lnSpc>
                        <a:spcBef>
                          <a:spcPts val="0"/>
                        </a:spcBef>
                        <a:spcAft>
                          <a:spcPts val="0"/>
                        </a:spcAft>
                        <a:buClr>
                          <a:srgbClr val="FFC000"/>
                        </a:buClr>
                        <a:buSzPts val="300"/>
                        <a:buFont typeface="Arial"/>
                        <a:buNone/>
                      </a:pPr>
                      <a:r>
                        <a:rPr lang="en" sz="300" b="1">
                          <a:solidFill>
                            <a:srgbClr val="FFC000"/>
                          </a:solidFill>
                          <a:latin typeface="Arial"/>
                          <a:ea typeface="Arial"/>
                          <a:cs typeface="Arial"/>
                          <a:sym typeface="Arial"/>
                        </a:rPr>
                        <a:t>https://www.posterpresentations.com/helpdesk.html</a:t>
                      </a:r>
                      <a:endParaRPr sz="300">
                        <a:solidFill>
                          <a:srgbClr val="D8D8D8"/>
                        </a:solidFill>
                        <a:latin typeface="Arial"/>
                        <a:ea typeface="Arial"/>
                        <a:cs typeface="Arial"/>
                        <a:sym typeface="Arial"/>
                      </a:endParaRPr>
                    </a:p>
                  </a:txBody>
                  <a:tcPr marL="29775" marR="29775" marT="14875" marB="14875">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dk2" tx2="lt2" accent1="accent1" accent2="accent2" accent3="accent3" accent4="accent4" accent5="accent5" accent6="accent6" hlink="hlink" folHlink="folHlink"/>
  <p:sldLayoutIdLst>
    <p:sldLayoutId id="2147483659" r:id="rId1"/>
    <p:sldLayoutId id="214748366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16"/>
          <p:cNvSpPr txBox="1">
            <a:spLocks noGrp="1"/>
          </p:cNvSpPr>
          <p:nvPr>
            <p:ph type="body" idx="2"/>
          </p:nvPr>
        </p:nvSpPr>
        <p:spPr>
          <a:xfrm>
            <a:off x="190263" y="819405"/>
            <a:ext cx="2093400" cy="202200"/>
          </a:xfrm>
          <a:prstGeom prst="rect">
            <a:avLst/>
          </a:prstGeom>
          <a:noFill/>
          <a:ln>
            <a:noFill/>
          </a:ln>
        </p:spPr>
        <p:txBody>
          <a:bodyPr spcFirstLastPara="1" wrap="square" lIns="16325" tIns="16325" rIns="16325" bIns="16325" anchor="ctr" anchorCtr="0">
            <a:spAutoFit/>
          </a:bodyPr>
          <a:lstStyle/>
          <a:p>
            <a:pPr marL="0" lvl="0" indent="0" algn="ctr" rtl="0">
              <a:spcBef>
                <a:spcPts val="0"/>
              </a:spcBef>
              <a:spcAft>
                <a:spcPts val="0"/>
              </a:spcAft>
              <a:buClr>
                <a:schemeClr val="accent1"/>
              </a:buClr>
              <a:buSzPts val="700"/>
              <a:buNone/>
            </a:pPr>
            <a:r>
              <a:rPr lang="en" sz="1100" dirty="0"/>
              <a:t>Overview</a:t>
            </a:r>
            <a:endParaRPr sz="1100" dirty="0"/>
          </a:p>
        </p:txBody>
      </p:sp>
      <p:sp>
        <p:nvSpPr>
          <p:cNvPr id="98" name="Google Shape;98;p16"/>
          <p:cNvSpPr txBox="1">
            <a:spLocks noGrp="1"/>
          </p:cNvSpPr>
          <p:nvPr>
            <p:ph type="body" idx="3"/>
          </p:nvPr>
        </p:nvSpPr>
        <p:spPr>
          <a:xfrm>
            <a:off x="245553" y="2743200"/>
            <a:ext cx="66021" cy="1267387"/>
          </a:xfrm>
          <a:prstGeom prst="rect">
            <a:avLst/>
          </a:prstGeom>
          <a:noFill/>
          <a:ln>
            <a:noFill/>
          </a:ln>
        </p:spPr>
        <p:txBody>
          <a:bodyPr spcFirstLastPara="1" wrap="square" lIns="40825" tIns="40825" rIns="40825" bIns="40825" anchor="t" anchorCtr="0">
            <a:spAutoFit/>
          </a:bodyPr>
          <a:lstStyle/>
          <a:p>
            <a:pPr marL="0" lvl="0" indent="0" algn="just" rtl="0">
              <a:lnSpc>
                <a:spcPct val="100000"/>
              </a:lnSpc>
              <a:spcBef>
                <a:spcPts val="0"/>
              </a:spcBef>
              <a:spcAft>
                <a:spcPts val="0"/>
              </a:spcAft>
              <a:buNone/>
            </a:pPr>
            <a:endParaRPr lang="en" sz="550" dirty="0">
              <a:solidFill>
                <a:schemeClr val="dk1"/>
              </a:solidFill>
            </a:endParaRPr>
          </a:p>
          <a:p>
            <a:pPr marL="0" lvl="0" indent="0" algn="just" rtl="0">
              <a:lnSpc>
                <a:spcPct val="100000"/>
              </a:lnSpc>
              <a:spcBef>
                <a:spcPts val="0"/>
              </a:spcBef>
              <a:spcAft>
                <a:spcPts val="0"/>
              </a:spcAft>
              <a:buNone/>
            </a:pPr>
            <a:endParaRPr lang="en" sz="550" dirty="0">
              <a:solidFill>
                <a:schemeClr val="dk1"/>
              </a:solidFill>
            </a:endParaRPr>
          </a:p>
          <a:p>
            <a:pPr marL="0" lvl="0" indent="0" algn="just" rtl="0">
              <a:lnSpc>
                <a:spcPct val="100000"/>
              </a:lnSpc>
              <a:spcBef>
                <a:spcPts val="0"/>
              </a:spcBef>
              <a:spcAft>
                <a:spcPts val="0"/>
              </a:spcAft>
              <a:buNone/>
            </a:pPr>
            <a:endParaRPr lang="en" sz="550" dirty="0">
              <a:solidFill>
                <a:schemeClr val="dk1"/>
              </a:solidFill>
            </a:endParaRPr>
          </a:p>
          <a:p>
            <a:pPr marL="0" lvl="0" indent="0" algn="just" rtl="0">
              <a:lnSpc>
                <a:spcPct val="100000"/>
              </a:lnSpc>
              <a:spcBef>
                <a:spcPts val="0"/>
              </a:spcBef>
              <a:spcAft>
                <a:spcPts val="0"/>
              </a:spcAft>
              <a:buNone/>
            </a:pPr>
            <a:endParaRPr lang="en" sz="550" dirty="0">
              <a:solidFill>
                <a:schemeClr val="dk1"/>
              </a:solidFill>
            </a:endParaRPr>
          </a:p>
          <a:p>
            <a:pPr marL="0" lvl="0" indent="0" algn="just" rtl="0">
              <a:lnSpc>
                <a:spcPct val="100000"/>
              </a:lnSpc>
              <a:spcBef>
                <a:spcPts val="0"/>
              </a:spcBef>
              <a:spcAft>
                <a:spcPts val="0"/>
              </a:spcAft>
              <a:buNone/>
            </a:pPr>
            <a:endParaRPr lang="en" sz="550" dirty="0">
              <a:solidFill>
                <a:schemeClr val="dk1"/>
              </a:solidFill>
            </a:endParaRPr>
          </a:p>
          <a:p>
            <a:pPr marL="0" lvl="0" indent="0" algn="just" rtl="0">
              <a:lnSpc>
                <a:spcPct val="100000"/>
              </a:lnSpc>
              <a:spcBef>
                <a:spcPts val="0"/>
              </a:spcBef>
              <a:spcAft>
                <a:spcPts val="0"/>
              </a:spcAft>
              <a:buNone/>
            </a:pPr>
            <a:endParaRPr lang="en" sz="550" dirty="0">
              <a:solidFill>
                <a:schemeClr val="dk1"/>
              </a:solidFill>
            </a:endParaRPr>
          </a:p>
          <a:p>
            <a:pPr marL="0" lvl="0" indent="0" algn="just" rtl="0">
              <a:lnSpc>
                <a:spcPct val="100000"/>
              </a:lnSpc>
              <a:spcBef>
                <a:spcPts val="0"/>
              </a:spcBef>
              <a:spcAft>
                <a:spcPts val="0"/>
              </a:spcAft>
              <a:buNone/>
            </a:pPr>
            <a:endParaRPr lang="en" sz="550" dirty="0">
              <a:solidFill>
                <a:schemeClr val="dk1"/>
              </a:solidFill>
            </a:endParaRPr>
          </a:p>
          <a:p>
            <a:pPr marL="0" lvl="0" indent="0" algn="just" rtl="0">
              <a:lnSpc>
                <a:spcPct val="100000"/>
              </a:lnSpc>
              <a:spcBef>
                <a:spcPts val="0"/>
              </a:spcBef>
              <a:spcAft>
                <a:spcPts val="0"/>
              </a:spcAft>
              <a:buNone/>
            </a:pPr>
            <a:endParaRPr lang="en" sz="550" dirty="0">
              <a:solidFill>
                <a:schemeClr val="dk1"/>
              </a:solidFill>
            </a:endParaRPr>
          </a:p>
          <a:p>
            <a:pPr marL="0" lvl="0" indent="0" algn="just" rtl="0">
              <a:lnSpc>
                <a:spcPct val="100000"/>
              </a:lnSpc>
              <a:spcBef>
                <a:spcPts val="0"/>
              </a:spcBef>
              <a:spcAft>
                <a:spcPts val="0"/>
              </a:spcAft>
              <a:buNone/>
            </a:pPr>
            <a:endParaRPr lang="en" sz="550" dirty="0">
              <a:solidFill>
                <a:schemeClr val="dk1"/>
              </a:solidFill>
            </a:endParaRPr>
          </a:p>
          <a:p>
            <a:pPr marL="0" lvl="0" indent="0" algn="just" rtl="0">
              <a:lnSpc>
                <a:spcPct val="100000"/>
              </a:lnSpc>
              <a:spcBef>
                <a:spcPts val="0"/>
              </a:spcBef>
              <a:spcAft>
                <a:spcPts val="0"/>
              </a:spcAft>
              <a:buNone/>
            </a:pPr>
            <a:endParaRPr lang="en" sz="550" dirty="0">
              <a:solidFill>
                <a:schemeClr val="dk1"/>
              </a:solidFill>
            </a:endParaRPr>
          </a:p>
          <a:p>
            <a:pPr marL="0" lvl="0" indent="0" algn="just" rtl="0">
              <a:lnSpc>
                <a:spcPct val="100000"/>
              </a:lnSpc>
              <a:spcBef>
                <a:spcPts val="0"/>
              </a:spcBef>
              <a:spcAft>
                <a:spcPts val="0"/>
              </a:spcAft>
              <a:buNone/>
            </a:pPr>
            <a:endParaRPr lang="en" sz="550" dirty="0">
              <a:solidFill>
                <a:schemeClr val="dk1"/>
              </a:solidFill>
            </a:endParaRPr>
          </a:p>
          <a:p>
            <a:pPr marL="0" lvl="0" indent="0" algn="just" rtl="0">
              <a:lnSpc>
                <a:spcPct val="100000"/>
              </a:lnSpc>
              <a:spcBef>
                <a:spcPts val="0"/>
              </a:spcBef>
              <a:spcAft>
                <a:spcPts val="0"/>
              </a:spcAft>
              <a:buNone/>
            </a:pPr>
            <a:endParaRPr lang="en" sz="550" dirty="0">
              <a:solidFill>
                <a:schemeClr val="dk1"/>
              </a:solidFill>
            </a:endParaRPr>
          </a:p>
          <a:p>
            <a:pPr marL="0" lvl="0" indent="0" algn="just" rtl="0">
              <a:lnSpc>
                <a:spcPct val="100000"/>
              </a:lnSpc>
              <a:spcBef>
                <a:spcPts val="0"/>
              </a:spcBef>
              <a:spcAft>
                <a:spcPts val="0"/>
              </a:spcAft>
              <a:buNone/>
            </a:pPr>
            <a:endParaRPr lang="en-US" sz="550" dirty="0">
              <a:solidFill>
                <a:schemeClr val="dk1"/>
              </a:solidFill>
            </a:endParaRPr>
          </a:p>
          <a:p>
            <a:pPr marL="0" lvl="0" indent="0" algn="just" rtl="0">
              <a:lnSpc>
                <a:spcPct val="100000"/>
              </a:lnSpc>
              <a:spcBef>
                <a:spcPts val="0"/>
              </a:spcBef>
              <a:spcAft>
                <a:spcPts val="0"/>
              </a:spcAft>
              <a:buNone/>
            </a:pPr>
            <a:endParaRPr lang="en" sz="550" dirty="0">
              <a:solidFill>
                <a:schemeClr val="dk1"/>
              </a:solidFill>
            </a:endParaRPr>
          </a:p>
        </p:txBody>
      </p:sp>
      <p:sp>
        <p:nvSpPr>
          <p:cNvPr id="99" name="Google Shape;99;p16"/>
          <p:cNvSpPr txBox="1">
            <a:spLocks noGrp="1"/>
          </p:cNvSpPr>
          <p:nvPr>
            <p:ph type="body" idx="4"/>
          </p:nvPr>
        </p:nvSpPr>
        <p:spPr>
          <a:xfrm>
            <a:off x="52437" y="1043698"/>
            <a:ext cx="2238159" cy="1633407"/>
          </a:xfrm>
          <a:prstGeom prst="rect">
            <a:avLst/>
          </a:prstGeom>
          <a:noFill/>
          <a:ln>
            <a:noFill/>
          </a:ln>
        </p:spPr>
        <p:txBody>
          <a:bodyPr spcFirstLastPara="1" wrap="square" lIns="16325" tIns="16325" rIns="16325" bIns="16325" anchor="ctr" anchorCtr="0">
            <a:spAutoFit/>
          </a:bodyPr>
          <a:lstStyle/>
          <a:p>
            <a:pPr marL="0" lvl="0" indent="0" algn="l" rtl="0">
              <a:spcBef>
                <a:spcPts val="0"/>
              </a:spcBef>
              <a:spcAft>
                <a:spcPts val="0"/>
              </a:spcAft>
              <a:buClr>
                <a:schemeClr val="accent1"/>
              </a:buClr>
              <a:buSzPts val="700"/>
              <a:buNone/>
            </a:pPr>
            <a:r>
              <a:rPr lang="en-US" sz="800" b="0" u="none" dirty="0">
                <a:solidFill>
                  <a:schemeClr val="bg2"/>
                </a:solidFill>
                <a:latin typeface="Times New Roman" panose="02020603050405020304" pitchFamily="18" charset="0"/>
                <a:cs typeface="Times New Roman" panose="02020603050405020304" pitchFamily="18" charset="0"/>
              </a:rPr>
              <a:t>This project implements a path planning technique using the A* algorithm for a TurtleBot3 Waffle robot inside a Gazebo simulation environment. The goal of this work is to help users understand how A* algorithm finds the shortest path in robot navigation tasks. The simulation allows users to explore different start and goal positions and observe how the algorithm adapts to changes in real-time. This helps in visualizing the path planning process clearly and understanding the role of algorithm parameters in a robot’s navigation task.</a:t>
            </a:r>
            <a:endParaRPr lang="en-US" sz="800" u="none" dirty="0">
              <a:solidFill>
                <a:schemeClr val="bg2"/>
              </a:solidFill>
            </a:endParaRPr>
          </a:p>
          <a:p>
            <a:pPr marL="0" lvl="0" indent="0" algn="ctr" rtl="0">
              <a:spcBef>
                <a:spcPts val="0"/>
              </a:spcBef>
              <a:spcAft>
                <a:spcPts val="0"/>
              </a:spcAft>
              <a:buClr>
                <a:schemeClr val="accent1"/>
              </a:buClr>
              <a:buSzPts val="700"/>
              <a:buNone/>
            </a:pPr>
            <a:endParaRPr lang="en-US" sz="800" u="none" dirty="0">
              <a:solidFill>
                <a:schemeClr val="bg2"/>
              </a:solidFill>
            </a:endParaRPr>
          </a:p>
          <a:p>
            <a:pPr marL="0" lvl="0" indent="0" algn="ctr" rtl="0">
              <a:spcBef>
                <a:spcPts val="0"/>
              </a:spcBef>
              <a:spcAft>
                <a:spcPts val="0"/>
              </a:spcAft>
              <a:buClr>
                <a:schemeClr val="accent1"/>
              </a:buClr>
              <a:buSzPts val="700"/>
              <a:buNone/>
            </a:pPr>
            <a:endParaRPr lang="en" sz="800" u="none" dirty="0">
              <a:solidFill>
                <a:schemeClr val="bg2"/>
              </a:solidFill>
            </a:endParaRPr>
          </a:p>
        </p:txBody>
      </p:sp>
      <p:sp>
        <p:nvSpPr>
          <p:cNvPr id="100" name="Google Shape;100;p16"/>
          <p:cNvSpPr txBox="1">
            <a:spLocks noGrp="1"/>
          </p:cNvSpPr>
          <p:nvPr>
            <p:ph type="body" idx="5"/>
          </p:nvPr>
        </p:nvSpPr>
        <p:spPr>
          <a:xfrm>
            <a:off x="2413655" y="1021548"/>
            <a:ext cx="4316700" cy="4021987"/>
          </a:xfrm>
          <a:prstGeom prst="rect">
            <a:avLst/>
          </a:prstGeom>
          <a:noFill/>
          <a:ln>
            <a:noFill/>
          </a:ln>
        </p:spPr>
        <p:txBody>
          <a:bodyPr spcFirstLastPara="1" wrap="square" lIns="40825" tIns="40825" rIns="40825" bIns="40825" anchor="t" anchorCtr="0">
            <a:spAutoFit/>
          </a:bodyPr>
          <a:lstStyle/>
          <a:p>
            <a:pPr marL="0" lvl="0" indent="0" algn="just" rtl="0">
              <a:spcBef>
                <a:spcPts val="0"/>
              </a:spcBef>
              <a:spcAft>
                <a:spcPts val="0"/>
              </a:spcAft>
              <a:buClr>
                <a:srgbClr val="3F2F28"/>
              </a:buClr>
              <a:buSzPts val="500"/>
              <a:buNone/>
            </a:pPr>
            <a:r>
              <a:rPr lang="en-US" sz="800" dirty="0">
                <a:latin typeface="Times New Roman" panose="02020603050405020304" pitchFamily="18" charset="0"/>
                <a:cs typeface="Times New Roman" panose="02020603050405020304" pitchFamily="18" charset="0"/>
              </a:rPr>
              <a:t>The A* algorithm is used for robot navigation by calculating the optimal path between two points based on the lowest cost. The algorithm balances two values: the cost from the start to a node and an estimated cost from that node to the goal. This helps the robot select the most efficient route. In this project, A* helps TurtleBot3 to plan paths inside a Gazebo simulation environment using the provided coordinates and movement parameters.</a:t>
            </a:r>
          </a:p>
          <a:p>
            <a:pPr marL="0" lvl="0" indent="0" algn="just" rtl="0">
              <a:spcBef>
                <a:spcPts val="0"/>
              </a:spcBef>
              <a:spcAft>
                <a:spcPts val="0"/>
              </a:spcAft>
              <a:buClr>
                <a:srgbClr val="3F2F28"/>
              </a:buClr>
              <a:buSzPts val="500"/>
              <a:buNone/>
            </a:pPr>
            <a:endParaRPr lang="en-US" sz="800" dirty="0"/>
          </a:p>
          <a:p>
            <a:pPr marL="0" lvl="0" indent="0" algn="just" rtl="0">
              <a:spcBef>
                <a:spcPts val="0"/>
              </a:spcBef>
              <a:spcAft>
                <a:spcPts val="0"/>
              </a:spcAft>
              <a:buClr>
                <a:srgbClr val="3F2F28"/>
              </a:buClr>
              <a:buSzPts val="500"/>
              <a:buNone/>
            </a:pPr>
            <a:endParaRPr lang="en-US" sz="800" dirty="0"/>
          </a:p>
          <a:p>
            <a:pPr marL="0" lvl="0" indent="0" algn="just" rtl="0">
              <a:spcBef>
                <a:spcPts val="0"/>
              </a:spcBef>
              <a:spcAft>
                <a:spcPts val="0"/>
              </a:spcAft>
              <a:buClr>
                <a:srgbClr val="3F2F28"/>
              </a:buClr>
              <a:buSzPts val="500"/>
              <a:buNone/>
            </a:pPr>
            <a:endParaRPr lang="en-US" sz="800" dirty="0"/>
          </a:p>
          <a:p>
            <a:pPr marL="0" lvl="0" indent="0" algn="just" rtl="0">
              <a:spcBef>
                <a:spcPts val="0"/>
              </a:spcBef>
              <a:spcAft>
                <a:spcPts val="0"/>
              </a:spcAft>
              <a:buClr>
                <a:srgbClr val="3F2F28"/>
              </a:buClr>
              <a:buSzPts val="500"/>
              <a:buNone/>
            </a:pPr>
            <a:endParaRPr lang="en-US" sz="800" dirty="0"/>
          </a:p>
          <a:p>
            <a:pPr marL="0" lvl="0" indent="0" algn="just" rtl="0">
              <a:spcBef>
                <a:spcPts val="0"/>
              </a:spcBef>
              <a:spcAft>
                <a:spcPts val="0"/>
              </a:spcAft>
              <a:buClr>
                <a:srgbClr val="3F2F28"/>
              </a:buClr>
              <a:buSzPts val="500"/>
              <a:buNone/>
            </a:pPr>
            <a:endParaRPr lang="en-US" sz="800" dirty="0"/>
          </a:p>
          <a:p>
            <a:pPr marL="0" lvl="0" indent="0" algn="just" rtl="0">
              <a:spcBef>
                <a:spcPts val="0"/>
              </a:spcBef>
              <a:spcAft>
                <a:spcPts val="0"/>
              </a:spcAft>
              <a:buClr>
                <a:srgbClr val="3F2F28"/>
              </a:buClr>
              <a:buSzPts val="500"/>
              <a:buNone/>
            </a:pPr>
            <a:endParaRPr lang="en-US" sz="800" dirty="0"/>
          </a:p>
          <a:p>
            <a:pPr marL="0" lvl="0" indent="0" algn="just" rtl="0">
              <a:spcBef>
                <a:spcPts val="0"/>
              </a:spcBef>
              <a:spcAft>
                <a:spcPts val="0"/>
              </a:spcAft>
              <a:buClr>
                <a:srgbClr val="3F2F28"/>
              </a:buClr>
              <a:buSzPts val="500"/>
              <a:buNone/>
            </a:pPr>
            <a:endParaRPr lang="en-US" sz="800" dirty="0"/>
          </a:p>
          <a:p>
            <a:pPr marL="0" lvl="0" indent="0" algn="just" rtl="0">
              <a:spcBef>
                <a:spcPts val="0"/>
              </a:spcBef>
              <a:spcAft>
                <a:spcPts val="0"/>
              </a:spcAft>
              <a:buClr>
                <a:srgbClr val="3F2F28"/>
              </a:buClr>
              <a:buSzPts val="500"/>
              <a:buNone/>
            </a:pPr>
            <a:endParaRPr lang="en-US" sz="800" dirty="0"/>
          </a:p>
          <a:p>
            <a:pPr marL="0" lvl="0" indent="0" algn="just" rtl="0">
              <a:spcBef>
                <a:spcPts val="0"/>
              </a:spcBef>
              <a:spcAft>
                <a:spcPts val="0"/>
              </a:spcAft>
              <a:buClr>
                <a:srgbClr val="3F2F28"/>
              </a:buClr>
              <a:buSzPts val="500"/>
              <a:buNone/>
            </a:pPr>
            <a:endParaRPr lang="en-US" sz="800" dirty="0"/>
          </a:p>
          <a:p>
            <a:pPr marL="0" lvl="0" indent="0" algn="just" rtl="0">
              <a:spcBef>
                <a:spcPts val="0"/>
              </a:spcBef>
              <a:spcAft>
                <a:spcPts val="0"/>
              </a:spcAft>
              <a:buClr>
                <a:srgbClr val="3F2F28"/>
              </a:buClr>
              <a:buSzPts val="500"/>
              <a:buNone/>
            </a:pPr>
            <a:endParaRPr lang="en-US" sz="800" dirty="0"/>
          </a:p>
          <a:p>
            <a:pPr marL="0" lvl="0" indent="0" algn="just" rtl="0">
              <a:spcBef>
                <a:spcPts val="0"/>
              </a:spcBef>
              <a:spcAft>
                <a:spcPts val="0"/>
              </a:spcAft>
              <a:buClr>
                <a:srgbClr val="3F2F28"/>
              </a:buClr>
              <a:buSzPts val="500"/>
              <a:buNone/>
            </a:pPr>
            <a:endParaRPr lang="en-US" sz="800" dirty="0"/>
          </a:p>
          <a:p>
            <a:pPr marL="0" lvl="0" indent="0" algn="just" rtl="0">
              <a:spcBef>
                <a:spcPts val="0"/>
              </a:spcBef>
              <a:spcAft>
                <a:spcPts val="0"/>
              </a:spcAft>
              <a:buClr>
                <a:srgbClr val="3F2F28"/>
              </a:buClr>
              <a:buSzPts val="500"/>
              <a:buNone/>
            </a:pPr>
            <a:endParaRPr lang="en-US" sz="800" dirty="0"/>
          </a:p>
          <a:p>
            <a:pPr marL="0" lvl="0" indent="0" algn="just" rtl="0">
              <a:spcBef>
                <a:spcPts val="0"/>
              </a:spcBef>
              <a:spcAft>
                <a:spcPts val="0"/>
              </a:spcAft>
              <a:buClr>
                <a:srgbClr val="3F2F28"/>
              </a:buClr>
              <a:buSzPts val="500"/>
              <a:buNone/>
            </a:pPr>
            <a:endParaRPr lang="en-US" sz="800" dirty="0"/>
          </a:p>
          <a:p>
            <a:pPr marL="0" lvl="0" indent="0" algn="just" rtl="0">
              <a:spcBef>
                <a:spcPts val="0"/>
              </a:spcBef>
              <a:spcAft>
                <a:spcPts val="0"/>
              </a:spcAft>
              <a:buClr>
                <a:srgbClr val="3F2F28"/>
              </a:buClr>
              <a:buSzPts val="500"/>
              <a:buNone/>
            </a:pPr>
            <a:endParaRPr lang="en-US" sz="800" dirty="0"/>
          </a:p>
          <a:p>
            <a:pPr marL="0" lvl="0" indent="0" algn="just" rtl="0">
              <a:spcBef>
                <a:spcPts val="0"/>
              </a:spcBef>
              <a:spcAft>
                <a:spcPts val="0"/>
              </a:spcAft>
              <a:buClr>
                <a:srgbClr val="3F2F28"/>
              </a:buClr>
              <a:buSzPts val="500"/>
              <a:buNone/>
            </a:pPr>
            <a:r>
              <a:rPr lang="en-US" sz="800" dirty="0"/>
              <a:t>                                              Fig 1: A* path planning</a:t>
            </a:r>
          </a:p>
          <a:p>
            <a:pPr marL="0" lvl="0" indent="0" algn="just" rtl="0">
              <a:spcBef>
                <a:spcPts val="0"/>
              </a:spcBef>
              <a:spcAft>
                <a:spcPts val="0"/>
              </a:spcAft>
              <a:buClr>
                <a:srgbClr val="3F2F28"/>
              </a:buClr>
              <a:buSzPts val="500"/>
              <a:buNone/>
            </a:pPr>
            <a:endParaRPr lang="en-US" sz="800" dirty="0"/>
          </a:p>
          <a:p>
            <a:pPr marL="0" lvl="0" indent="0" algn="just" rtl="0">
              <a:spcBef>
                <a:spcPts val="0"/>
              </a:spcBef>
              <a:spcAft>
                <a:spcPts val="0"/>
              </a:spcAft>
              <a:buClr>
                <a:srgbClr val="3F2F28"/>
              </a:buClr>
              <a:buSzPts val="500"/>
              <a:buNone/>
            </a:pPr>
            <a:endParaRPr lang="en-US" sz="800" dirty="0"/>
          </a:p>
          <a:p>
            <a:pPr marL="0" lvl="0" indent="0" algn="just" rtl="0">
              <a:spcBef>
                <a:spcPts val="0"/>
              </a:spcBef>
              <a:spcAft>
                <a:spcPts val="0"/>
              </a:spcAft>
              <a:buClr>
                <a:srgbClr val="3F2F28"/>
              </a:buClr>
              <a:buSzPts val="500"/>
              <a:buNone/>
            </a:pPr>
            <a:endParaRPr lang="en-US" sz="800" dirty="0"/>
          </a:p>
          <a:p>
            <a:pPr marL="0" lvl="0" indent="0" algn="just" rtl="0">
              <a:spcBef>
                <a:spcPts val="0"/>
              </a:spcBef>
              <a:spcAft>
                <a:spcPts val="0"/>
              </a:spcAft>
              <a:buClr>
                <a:srgbClr val="3F2F28"/>
              </a:buClr>
              <a:buSzPts val="500"/>
              <a:buNone/>
            </a:pPr>
            <a:endParaRPr lang="en-US" sz="800" dirty="0"/>
          </a:p>
          <a:p>
            <a:pPr marL="0" lvl="0" indent="0" algn="just" rtl="0">
              <a:spcBef>
                <a:spcPts val="0"/>
              </a:spcBef>
              <a:spcAft>
                <a:spcPts val="0"/>
              </a:spcAft>
              <a:buClr>
                <a:srgbClr val="3F2F28"/>
              </a:buClr>
              <a:buSzPts val="500"/>
              <a:buNone/>
            </a:pPr>
            <a:endParaRPr lang="en-US" sz="800" dirty="0"/>
          </a:p>
          <a:p>
            <a:pPr marL="0" lvl="0" indent="0" algn="just" rtl="0">
              <a:spcBef>
                <a:spcPts val="0"/>
              </a:spcBef>
              <a:spcAft>
                <a:spcPts val="0"/>
              </a:spcAft>
              <a:buClr>
                <a:srgbClr val="3F2F28"/>
              </a:buClr>
              <a:buSzPts val="500"/>
              <a:buNone/>
            </a:pPr>
            <a:endParaRPr lang="en-US" sz="800" dirty="0"/>
          </a:p>
          <a:p>
            <a:pPr marL="0" lvl="0" indent="0" algn="just" rtl="0">
              <a:spcBef>
                <a:spcPts val="0"/>
              </a:spcBef>
              <a:spcAft>
                <a:spcPts val="0"/>
              </a:spcAft>
              <a:buClr>
                <a:srgbClr val="3F2F28"/>
              </a:buClr>
              <a:buSzPts val="500"/>
              <a:buNone/>
            </a:pPr>
            <a:endParaRPr lang="en-US" sz="800" dirty="0"/>
          </a:p>
          <a:p>
            <a:pPr marL="0" lvl="0" indent="0" algn="just" rtl="0">
              <a:spcBef>
                <a:spcPts val="0"/>
              </a:spcBef>
              <a:spcAft>
                <a:spcPts val="0"/>
              </a:spcAft>
              <a:buClr>
                <a:srgbClr val="3F2F28"/>
              </a:buClr>
              <a:buSzPts val="500"/>
              <a:buNone/>
            </a:pPr>
            <a:endParaRPr lang="en-US" sz="800" dirty="0"/>
          </a:p>
          <a:p>
            <a:pPr marL="0" lvl="0" indent="0" algn="just" rtl="0">
              <a:spcBef>
                <a:spcPts val="0"/>
              </a:spcBef>
              <a:spcAft>
                <a:spcPts val="0"/>
              </a:spcAft>
              <a:buClr>
                <a:srgbClr val="3F2F28"/>
              </a:buClr>
              <a:buSzPts val="500"/>
              <a:buNone/>
            </a:pPr>
            <a:endParaRPr lang="en-US" sz="800" dirty="0"/>
          </a:p>
          <a:p>
            <a:pPr marL="0" lvl="0" indent="0" algn="just" rtl="0">
              <a:spcBef>
                <a:spcPts val="0"/>
              </a:spcBef>
              <a:spcAft>
                <a:spcPts val="0"/>
              </a:spcAft>
              <a:buClr>
                <a:srgbClr val="3F2F28"/>
              </a:buClr>
              <a:buSzPts val="500"/>
              <a:buNone/>
            </a:pPr>
            <a:endParaRPr lang="en-US" sz="800" dirty="0"/>
          </a:p>
          <a:p>
            <a:pPr marL="0" lvl="0" indent="0" algn="just" rtl="0">
              <a:spcBef>
                <a:spcPts val="0"/>
              </a:spcBef>
              <a:spcAft>
                <a:spcPts val="0"/>
              </a:spcAft>
              <a:buClr>
                <a:srgbClr val="3F2F28"/>
              </a:buClr>
              <a:buSzPts val="500"/>
              <a:buNone/>
            </a:pPr>
            <a:endParaRPr lang="en-US" sz="800" dirty="0"/>
          </a:p>
          <a:p>
            <a:pPr marL="0" lvl="0" indent="0" algn="just" rtl="0">
              <a:spcBef>
                <a:spcPts val="0"/>
              </a:spcBef>
              <a:spcAft>
                <a:spcPts val="0"/>
              </a:spcAft>
              <a:buClr>
                <a:srgbClr val="3F2F28"/>
              </a:buClr>
              <a:buSzPts val="500"/>
              <a:buNone/>
            </a:pPr>
            <a:endParaRPr sz="800" dirty="0"/>
          </a:p>
        </p:txBody>
      </p:sp>
      <p:sp>
        <p:nvSpPr>
          <p:cNvPr id="101" name="Google Shape;101;p16"/>
          <p:cNvSpPr txBox="1">
            <a:spLocks noGrp="1"/>
          </p:cNvSpPr>
          <p:nvPr>
            <p:ph type="body" idx="6"/>
          </p:nvPr>
        </p:nvSpPr>
        <p:spPr>
          <a:xfrm>
            <a:off x="2416905" y="805245"/>
            <a:ext cx="4316700" cy="202246"/>
          </a:xfrm>
          <a:prstGeom prst="rect">
            <a:avLst/>
          </a:prstGeom>
          <a:noFill/>
          <a:ln>
            <a:noFill/>
          </a:ln>
        </p:spPr>
        <p:txBody>
          <a:bodyPr spcFirstLastPara="1" wrap="square" lIns="16325" tIns="16325" rIns="16325" bIns="16325" anchor="ctr" anchorCtr="0">
            <a:spAutoFit/>
          </a:bodyPr>
          <a:lstStyle/>
          <a:p>
            <a:pPr marL="0" lvl="0" indent="0" algn="ctr" rtl="0">
              <a:spcBef>
                <a:spcPts val="0"/>
              </a:spcBef>
              <a:spcAft>
                <a:spcPts val="0"/>
              </a:spcAft>
              <a:buClr>
                <a:schemeClr val="accent1"/>
              </a:buClr>
              <a:buSzPts val="700"/>
              <a:buNone/>
            </a:pPr>
            <a:r>
              <a:rPr lang="en-IN" sz="1100" dirty="0">
                <a:latin typeface="Calibri" panose="020F0502020204030204" pitchFamily="34" charset="0"/>
                <a:ea typeface="Calibri" panose="020F0502020204030204" pitchFamily="34" charset="0"/>
                <a:cs typeface="Calibri" panose="020F0502020204030204" pitchFamily="34" charset="0"/>
              </a:rPr>
              <a:t>A* Path Planning</a:t>
            </a:r>
          </a:p>
        </p:txBody>
      </p:sp>
      <p:sp>
        <p:nvSpPr>
          <p:cNvPr id="102" name="Google Shape;102;p16"/>
          <p:cNvSpPr txBox="1">
            <a:spLocks noGrp="1"/>
          </p:cNvSpPr>
          <p:nvPr>
            <p:ph type="body" idx="9"/>
          </p:nvPr>
        </p:nvSpPr>
        <p:spPr>
          <a:xfrm>
            <a:off x="6866861" y="819405"/>
            <a:ext cx="2093100" cy="202200"/>
          </a:xfrm>
          <a:prstGeom prst="rect">
            <a:avLst/>
          </a:prstGeom>
          <a:noFill/>
          <a:ln>
            <a:noFill/>
          </a:ln>
        </p:spPr>
        <p:txBody>
          <a:bodyPr spcFirstLastPara="1" wrap="square" lIns="16325" tIns="16325" rIns="16325" bIns="16325" anchor="ctr" anchorCtr="0">
            <a:spAutoFit/>
          </a:bodyPr>
          <a:lstStyle/>
          <a:p>
            <a:pPr marL="0" lvl="0" indent="0" algn="ctr" rtl="0">
              <a:spcBef>
                <a:spcPts val="0"/>
              </a:spcBef>
              <a:spcAft>
                <a:spcPts val="0"/>
              </a:spcAft>
              <a:buClr>
                <a:schemeClr val="accent1"/>
              </a:buClr>
              <a:buSzPts val="700"/>
              <a:buNone/>
            </a:pPr>
            <a:endParaRPr sz="1100" dirty="0"/>
          </a:p>
        </p:txBody>
      </p:sp>
      <p:sp>
        <p:nvSpPr>
          <p:cNvPr id="103" name="Google Shape;103;p16"/>
          <p:cNvSpPr txBox="1">
            <a:spLocks noGrp="1"/>
          </p:cNvSpPr>
          <p:nvPr>
            <p:ph type="body" idx="13"/>
          </p:nvPr>
        </p:nvSpPr>
        <p:spPr>
          <a:xfrm>
            <a:off x="6866825" y="1021550"/>
            <a:ext cx="2135100" cy="251724"/>
          </a:xfrm>
          <a:prstGeom prst="rect">
            <a:avLst/>
          </a:prstGeom>
          <a:noFill/>
          <a:ln>
            <a:noFill/>
          </a:ln>
        </p:spPr>
        <p:txBody>
          <a:bodyPr spcFirstLastPara="1" wrap="square" lIns="40825" tIns="40825" rIns="40825" bIns="40825" anchor="t" anchorCtr="0">
            <a:spAutoFit/>
          </a:bodyPr>
          <a:lstStyle/>
          <a:p>
            <a:pPr marL="0" lvl="0" indent="0" algn="just" rtl="0">
              <a:spcBef>
                <a:spcPts val="0"/>
              </a:spcBef>
              <a:spcAft>
                <a:spcPts val="0"/>
              </a:spcAft>
              <a:buClr>
                <a:srgbClr val="3F2F28"/>
              </a:buClr>
              <a:buSzPts val="500"/>
              <a:buNone/>
            </a:pPr>
            <a:endParaRPr lang="en-US" sz="550" dirty="0"/>
          </a:p>
          <a:p>
            <a:pPr marL="0" lvl="0" indent="0" algn="just" rtl="0">
              <a:spcBef>
                <a:spcPts val="0"/>
              </a:spcBef>
              <a:spcAft>
                <a:spcPts val="0"/>
              </a:spcAft>
              <a:buClr>
                <a:srgbClr val="3F2F28"/>
              </a:buClr>
              <a:buSzPts val="500"/>
              <a:buNone/>
            </a:pPr>
            <a:endParaRPr sz="550" dirty="0"/>
          </a:p>
        </p:txBody>
      </p:sp>
      <p:sp>
        <p:nvSpPr>
          <p:cNvPr id="104" name="Google Shape;104;p16"/>
          <p:cNvSpPr txBox="1">
            <a:spLocks noGrp="1"/>
          </p:cNvSpPr>
          <p:nvPr>
            <p:ph type="body" idx="16"/>
          </p:nvPr>
        </p:nvSpPr>
        <p:spPr>
          <a:xfrm>
            <a:off x="6929917" y="2490970"/>
            <a:ext cx="2029519" cy="371523"/>
          </a:xfrm>
          <a:prstGeom prst="rect">
            <a:avLst/>
          </a:prstGeom>
          <a:noFill/>
          <a:ln>
            <a:noFill/>
          </a:ln>
        </p:spPr>
        <p:txBody>
          <a:bodyPr spcFirstLastPara="1" wrap="square" lIns="16325" tIns="16325" rIns="16325" bIns="16325" anchor="ctr" anchorCtr="0">
            <a:spAutoFit/>
          </a:bodyPr>
          <a:lstStyle/>
          <a:p>
            <a:pPr marL="0" lvl="0" indent="0" algn="ctr" rtl="0">
              <a:spcBef>
                <a:spcPts val="0"/>
              </a:spcBef>
              <a:spcAft>
                <a:spcPts val="0"/>
              </a:spcAft>
              <a:buClr>
                <a:schemeClr val="accent1"/>
              </a:buClr>
              <a:buSzPts val="700"/>
              <a:buNone/>
            </a:pPr>
            <a:endParaRPr lang="en" sz="1100" dirty="0"/>
          </a:p>
          <a:p>
            <a:pPr marL="0" lvl="0" indent="0" algn="ctr" rtl="0">
              <a:spcBef>
                <a:spcPts val="0"/>
              </a:spcBef>
              <a:spcAft>
                <a:spcPts val="0"/>
              </a:spcAft>
              <a:buClr>
                <a:schemeClr val="accent1"/>
              </a:buClr>
              <a:buSzPts val="700"/>
              <a:buNone/>
            </a:pPr>
            <a:r>
              <a:rPr lang="en" sz="1100" dirty="0"/>
              <a:t>Conclusion</a:t>
            </a:r>
            <a:endParaRPr sz="1100" dirty="0"/>
          </a:p>
        </p:txBody>
      </p:sp>
      <p:sp>
        <p:nvSpPr>
          <p:cNvPr id="106" name="Google Shape;106;p16"/>
          <p:cNvSpPr txBox="1">
            <a:spLocks noGrp="1"/>
          </p:cNvSpPr>
          <p:nvPr>
            <p:ph type="body" idx="18"/>
          </p:nvPr>
        </p:nvSpPr>
        <p:spPr>
          <a:xfrm>
            <a:off x="1217313" y="394228"/>
            <a:ext cx="7236900" cy="186900"/>
          </a:xfrm>
          <a:prstGeom prst="rect">
            <a:avLst/>
          </a:prstGeom>
          <a:noFill/>
          <a:ln>
            <a:noFill/>
          </a:ln>
        </p:spPr>
        <p:txBody>
          <a:bodyPr spcFirstLastPara="1" wrap="square" lIns="28575" tIns="14275" rIns="28575" bIns="14275" anchor="t" anchorCtr="0">
            <a:noAutofit/>
          </a:bodyPr>
          <a:lstStyle/>
          <a:p>
            <a:pPr marL="0" lvl="0" indent="0" algn="ctr" rtl="0">
              <a:lnSpc>
                <a:spcPct val="115000"/>
              </a:lnSpc>
              <a:spcBef>
                <a:spcPts val="900"/>
              </a:spcBef>
              <a:spcAft>
                <a:spcPts val="0"/>
              </a:spcAft>
              <a:buClr>
                <a:schemeClr val="dk1"/>
              </a:buClr>
              <a:buSzPts val="1100"/>
              <a:buFont typeface="Arial"/>
              <a:buNone/>
            </a:pPr>
            <a:r>
              <a:rPr lang="en" sz="1100" dirty="0">
                <a:solidFill>
                  <a:srgbClr val="FFFFFF"/>
                </a:solidFill>
                <a:latin typeface="Arial"/>
                <a:ea typeface="Arial"/>
                <a:cs typeface="Arial"/>
                <a:sym typeface="Arial"/>
              </a:rPr>
              <a:t>Rachamadugu Subramanya Buvan, Kommineni Akhil Shivaram ,  Dr.Shailesh Khapre.</a:t>
            </a:r>
            <a:endParaRPr sz="1100" dirty="0">
              <a:solidFill>
                <a:srgbClr val="FFFFFF"/>
              </a:solidFill>
              <a:latin typeface="Arial"/>
              <a:ea typeface="Arial"/>
              <a:cs typeface="Arial"/>
              <a:sym typeface="Arial"/>
            </a:endParaRPr>
          </a:p>
          <a:p>
            <a:pPr marL="0" lvl="0" indent="0" algn="ctr" rtl="0">
              <a:spcBef>
                <a:spcPts val="0"/>
              </a:spcBef>
              <a:spcAft>
                <a:spcPts val="0"/>
              </a:spcAft>
              <a:buClr>
                <a:schemeClr val="lt1"/>
              </a:buClr>
              <a:buSzPts val="1200"/>
              <a:buFont typeface="Calibri"/>
              <a:buNone/>
            </a:pPr>
            <a:endParaRPr sz="1100" dirty="0"/>
          </a:p>
        </p:txBody>
      </p:sp>
      <p:sp>
        <p:nvSpPr>
          <p:cNvPr id="107" name="Google Shape;107;p16"/>
          <p:cNvSpPr txBox="1">
            <a:spLocks noGrp="1"/>
          </p:cNvSpPr>
          <p:nvPr>
            <p:ph type="body" idx="20"/>
          </p:nvPr>
        </p:nvSpPr>
        <p:spPr>
          <a:xfrm>
            <a:off x="1970175" y="180300"/>
            <a:ext cx="5459700" cy="260700"/>
          </a:xfrm>
          <a:prstGeom prst="rect">
            <a:avLst/>
          </a:prstGeom>
          <a:noFill/>
          <a:ln>
            <a:noFill/>
          </a:ln>
        </p:spPr>
        <p:txBody>
          <a:bodyPr spcFirstLastPara="1" wrap="square" lIns="28575" tIns="14275" rIns="28575" bIns="14275" anchor="t" anchorCtr="0">
            <a:normAutofit fontScale="47500" lnSpcReduction="20000"/>
          </a:bodyPr>
          <a:lstStyle/>
          <a:p>
            <a:pPr marL="0" lvl="0" indent="0" algn="ctr" rtl="0">
              <a:spcBef>
                <a:spcPts val="0"/>
              </a:spcBef>
              <a:spcAft>
                <a:spcPts val="0"/>
              </a:spcAft>
              <a:buClr>
                <a:schemeClr val="lt1"/>
              </a:buClr>
              <a:buSzPct val="44444"/>
              <a:buFont typeface="Calibri"/>
              <a:buNone/>
            </a:pPr>
            <a:r>
              <a:rPr lang="en-US" sz="4000" dirty="0"/>
              <a:t>A* PATH PLANNING BASED ROBOT NAVIGATION</a:t>
            </a:r>
            <a:endParaRPr dirty="0"/>
          </a:p>
        </p:txBody>
      </p:sp>
      <p:sp>
        <p:nvSpPr>
          <p:cNvPr id="109" name="Google Shape;109;p16"/>
          <p:cNvSpPr txBox="1">
            <a:spLocks noGrp="1"/>
          </p:cNvSpPr>
          <p:nvPr>
            <p:ph type="body" idx="7"/>
          </p:nvPr>
        </p:nvSpPr>
        <p:spPr>
          <a:xfrm>
            <a:off x="2471100" y="1473450"/>
            <a:ext cx="4316700" cy="251724"/>
          </a:xfrm>
          <a:prstGeom prst="rect">
            <a:avLst/>
          </a:prstGeom>
          <a:noFill/>
          <a:ln>
            <a:noFill/>
          </a:ln>
        </p:spPr>
        <p:txBody>
          <a:bodyPr spcFirstLastPara="1" wrap="square" lIns="40825" tIns="40825" rIns="40825" bIns="40825" anchor="t" anchorCtr="0">
            <a:spAutoFit/>
          </a:bodyPr>
          <a:lstStyle/>
          <a:p>
            <a:pPr marL="0" lvl="0" indent="0" algn="l" rtl="0">
              <a:spcBef>
                <a:spcPts val="0"/>
              </a:spcBef>
              <a:spcAft>
                <a:spcPts val="0"/>
              </a:spcAft>
              <a:buClr>
                <a:schemeClr val="dk1"/>
              </a:buClr>
              <a:buSzPts val="1100"/>
              <a:buFont typeface="Arial"/>
              <a:buNone/>
            </a:pPr>
            <a:endParaRPr sz="550" dirty="0"/>
          </a:p>
          <a:p>
            <a:pPr marL="0" lvl="0" indent="0" algn="l" rtl="0">
              <a:spcBef>
                <a:spcPts val="0"/>
              </a:spcBef>
              <a:spcAft>
                <a:spcPts val="0"/>
              </a:spcAft>
              <a:buClr>
                <a:schemeClr val="dk1"/>
              </a:buClr>
              <a:buSzPts val="1100"/>
              <a:buFont typeface="Arial"/>
              <a:buNone/>
            </a:pPr>
            <a:endParaRPr sz="550" dirty="0"/>
          </a:p>
        </p:txBody>
      </p:sp>
      <p:sp>
        <p:nvSpPr>
          <p:cNvPr id="113" name="Google Shape;113;p16"/>
          <p:cNvSpPr txBox="1">
            <a:spLocks noGrp="1"/>
          </p:cNvSpPr>
          <p:nvPr>
            <p:ph type="body" idx="7"/>
          </p:nvPr>
        </p:nvSpPr>
        <p:spPr>
          <a:xfrm>
            <a:off x="2400000" y="3386275"/>
            <a:ext cx="3162600" cy="536418"/>
          </a:xfrm>
          <a:prstGeom prst="rect">
            <a:avLst/>
          </a:prstGeom>
          <a:noFill/>
          <a:ln>
            <a:noFill/>
          </a:ln>
        </p:spPr>
        <p:txBody>
          <a:bodyPr spcFirstLastPara="1" wrap="square" lIns="40825" tIns="40825" rIns="40825" bIns="40825" anchor="t" anchorCtr="0">
            <a:spAutoFit/>
          </a:bodyPr>
          <a:lstStyle/>
          <a:p>
            <a:pPr marL="0" indent="0" algn="just">
              <a:spcBef>
                <a:spcPts val="0"/>
              </a:spcBef>
            </a:pPr>
            <a:r>
              <a:rPr lang="en-US" sz="600" dirty="0"/>
              <a:t> </a:t>
            </a:r>
          </a:p>
          <a:p>
            <a:pPr marL="0" lvl="0" indent="0" algn="just" rtl="0">
              <a:spcBef>
                <a:spcPts val="0"/>
              </a:spcBef>
              <a:spcAft>
                <a:spcPts val="0"/>
              </a:spcAft>
              <a:buClr>
                <a:srgbClr val="3F2F28"/>
              </a:buClr>
              <a:buSzPts val="500"/>
              <a:buNone/>
            </a:pPr>
            <a:endParaRPr lang="en-IN" sz="600" dirty="0"/>
          </a:p>
          <a:p>
            <a:pPr marL="0" lvl="0" indent="0" algn="just" rtl="0">
              <a:spcBef>
                <a:spcPts val="0"/>
              </a:spcBef>
              <a:spcAft>
                <a:spcPts val="0"/>
              </a:spcAft>
              <a:buClr>
                <a:srgbClr val="3F2F28"/>
              </a:buClr>
              <a:buSzPts val="500"/>
              <a:buNone/>
            </a:pPr>
            <a:endParaRPr lang="en-IN" sz="600" dirty="0"/>
          </a:p>
          <a:p>
            <a:pPr marL="0" lvl="0" indent="0" algn="just" rtl="0">
              <a:spcBef>
                <a:spcPts val="0"/>
              </a:spcBef>
              <a:spcAft>
                <a:spcPts val="0"/>
              </a:spcAft>
              <a:buClr>
                <a:srgbClr val="3F2F28"/>
              </a:buClr>
              <a:buSzPts val="500"/>
              <a:buNone/>
            </a:pPr>
            <a:endParaRPr lang="en-IN" sz="600" dirty="0"/>
          </a:p>
          <a:p>
            <a:pPr marL="0" lvl="0" indent="0" algn="just" rtl="0">
              <a:spcBef>
                <a:spcPts val="0"/>
              </a:spcBef>
              <a:spcAft>
                <a:spcPts val="0"/>
              </a:spcAft>
              <a:buClr>
                <a:srgbClr val="3F2F28"/>
              </a:buClr>
              <a:buSzPts val="500"/>
              <a:buNone/>
            </a:pPr>
            <a:endParaRPr lang="en-IN" sz="550" dirty="0"/>
          </a:p>
        </p:txBody>
      </p:sp>
      <p:sp>
        <p:nvSpPr>
          <p:cNvPr id="121" name="Google Shape;121;p16"/>
          <p:cNvSpPr/>
          <p:nvPr/>
        </p:nvSpPr>
        <p:spPr>
          <a:xfrm>
            <a:off x="70121" y="2469460"/>
            <a:ext cx="2095200" cy="231675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 name="Google Shape;126;p16"/>
          <p:cNvCxnSpPr/>
          <p:nvPr/>
        </p:nvCxnSpPr>
        <p:spPr>
          <a:xfrm>
            <a:off x="2352625" y="882950"/>
            <a:ext cx="0" cy="4003800"/>
          </a:xfrm>
          <a:prstGeom prst="straightConnector1">
            <a:avLst/>
          </a:prstGeom>
          <a:noFill/>
          <a:ln w="9525" cap="flat" cmpd="sng">
            <a:solidFill>
              <a:schemeClr val="accent3"/>
            </a:solidFill>
            <a:prstDash val="lgDashDot"/>
            <a:round/>
            <a:headEnd type="none" w="med" len="med"/>
            <a:tailEnd type="none" w="med" len="med"/>
          </a:ln>
        </p:spPr>
      </p:cxnSp>
      <p:cxnSp>
        <p:nvCxnSpPr>
          <p:cNvPr id="127" name="Google Shape;127;p16"/>
          <p:cNvCxnSpPr/>
          <p:nvPr/>
        </p:nvCxnSpPr>
        <p:spPr>
          <a:xfrm>
            <a:off x="6687213" y="869925"/>
            <a:ext cx="0" cy="4003800"/>
          </a:xfrm>
          <a:prstGeom prst="straightConnector1">
            <a:avLst/>
          </a:prstGeom>
          <a:noFill/>
          <a:ln w="9525" cap="flat" cmpd="sng">
            <a:solidFill>
              <a:schemeClr val="accent3"/>
            </a:solidFill>
            <a:prstDash val="lgDashDot"/>
            <a:round/>
            <a:headEnd type="none" w="med" len="med"/>
            <a:tailEnd type="none" w="med" len="med"/>
          </a:ln>
        </p:spPr>
      </p:cxnSp>
      <p:pic>
        <p:nvPicPr>
          <p:cNvPr id="128" name="Google Shape;128;p16"/>
          <p:cNvPicPr preferRelativeResize="0"/>
          <p:nvPr/>
        </p:nvPicPr>
        <p:blipFill>
          <a:blip r:embed="rId3">
            <a:alphaModFix/>
          </a:blip>
          <a:stretch>
            <a:fillRect/>
          </a:stretch>
        </p:blipFill>
        <p:spPr>
          <a:xfrm>
            <a:off x="0" y="0"/>
            <a:ext cx="738975" cy="740900"/>
          </a:xfrm>
          <a:prstGeom prst="rect">
            <a:avLst/>
          </a:prstGeom>
          <a:noFill/>
          <a:ln>
            <a:noFill/>
          </a:ln>
        </p:spPr>
      </p:pic>
      <p:sp>
        <p:nvSpPr>
          <p:cNvPr id="4" name="Text Placeholder 3">
            <a:extLst>
              <a:ext uri="{FF2B5EF4-FFF2-40B4-BE49-F238E27FC236}">
                <a16:creationId xmlns:a16="http://schemas.microsoft.com/office/drawing/2014/main" id="{EABED6EC-FE79-B25E-9849-207971ED8121}"/>
              </a:ext>
            </a:extLst>
          </p:cNvPr>
          <p:cNvSpPr>
            <a:spLocks noGrp="1" noChangeArrowheads="1"/>
          </p:cNvSpPr>
          <p:nvPr>
            <p:ph type="body" idx="8"/>
          </p:nvPr>
        </p:nvSpPr>
        <p:spPr bwMode="auto">
          <a:xfrm>
            <a:off x="2370509" y="869925"/>
            <a:ext cx="4316700"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550" b="1" i="0" u="none" strike="noStrike" cap="none" normalizeH="0" baseline="0" dirty="0">
              <a:ln>
                <a:noFill/>
              </a:ln>
              <a:solidFill>
                <a:schemeClr val="tx1"/>
              </a:solidFill>
              <a:effectLst/>
              <a:latin typeface="Arial" panose="020B0604020202020204" pitchFamily="34" charset="0"/>
            </a:endParaRPr>
          </a:p>
          <a:p>
            <a:pPr marL="0" lvl="0" indent="0" algn="l" eaLnBrk="0" fontAlgn="base" hangingPunct="0">
              <a:spcBef>
                <a:spcPct val="0"/>
              </a:spcBef>
              <a:spcAft>
                <a:spcPct val="0"/>
              </a:spcAft>
              <a:buClrTx/>
              <a:buSzTx/>
            </a:pPr>
            <a:endParaRPr lang="en-US" altLang="en-US" u="none" dirty="0">
              <a:solidFill>
                <a:schemeClr val="tx1"/>
              </a:solidFill>
              <a:latin typeface="Arial" panose="020B0604020202020204" pitchFamily="34" charset="0"/>
            </a:endParaRPr>
          </a:p>
          <a:p>
            <a:pPr marL="0" lvl="0" indent="0" algn="l" eaLnBrk="0" fontAlgn="base" hangingPunct="0">
              <a:spcBef>
                <a:spcPct val="0"/>
              </a:spcBef>
              <a:spcAft>
                <a:spcPct val="0"/>
              </a:spcAft>
              <a:buClrTx/>
              <a:buSzTx/>
            </a:pPr>
            <a:endParaRPr lang="en-US" altLang="en-US" u="none" dirty="0">
              <a:solidFill>
                <a:schemeClr val="tx1"/>
              </a:solidFill>
              <a:latin typeface="Arial" panose="020B0604020202020204" pitchFamily="34" charset="0"/>
            </a:endParaRPr>
          </a:p>
          <a:p>
            <a:pPr marL="0" lvl="0" indent="0" algn="l" eaLnBrk="0" fontAlgn="base" hangingPunct="0">
              <a:spcBef>
                <a:spcPct val="0"/>
              </a:spcBef>
              <a:spcAft>
                <a:spcPct val="0"/>
              </a:spcAft>
              <a:buClrTx/>
              <a:buSzTx/>
            </a:pPr>
            <a:endParaRPr lang="en-US" altLang="en-US" u="none" dirty="0">
              <a:solidFill>
                <a:schemeClr val="tx1"/>
              </a:solidFill>
              <a:latin typeface="Arial" panose="020B0604020202020204" pitchFamily="34" charset="0"/>
            </a:endParaRPr>
          </a:p>
          <a:p>
            <a:pPr marL="0" lvl="0" indent="0" algn="l" eaLnBrk="0" fontAlgn="base" hangingPunct="0">
              <a:spcBef>
                <a:spcPct val="0"/>
              </a:spcBef>
              <a:spcAft>
                <a:spcPct val="0"/>
              </a:spcAft>
              <a:buClrTx/>
              <a:buSzTx/>
            </a:pPr>
            <a:endParaRPr lang="en-US" altLang="en-US" u="none" dirty="0">
              <a:solidFill>
                <a:schemeClr val="tx1"/>
              </a:solidFill>
              <a:latin typeface="Arial" panose="020B0604020202020204" pitchFamily="34" charset="0"/>
            </a:endParaRPr>
          </a:p>
          <a:p>
            <a:pPr marL="0" lvl="0" indent="0" algn="l" eaLnBrk="0" fontAlgn="base" hangingPunct="0">
              <a:spcBef>
                <a:spcPct val="0"/>
              </a:spcBef>
              <a:spcAft>
                <a:spcPct val="0"/>
              </a:spcAft>
              <a:buClrTx/>
              <a:buSzTx/>
            </a:pPr>
            <a:endParaRPr lang="en-US" altLang="en-US" u="none" dirty="0">
              <a:solidFill>
                <a:schemeClr val="tx1"/>
              </a:solidFill>
              <a:latin typeface="Arial" panose="020B0604020202020204" pitchFamily="34" charset="0"/>
            </a:endParaRPr>
          </a:p>
          <a:p>
            <a:pPr marL="0" lvl="0" indent="0" algn="l" eaLnBrk="0" fontAlgn="base" hangingPunct="0">
              <a:spcBef>
                <a:spcPct val="0"/>
              </a:spcBef>
              <a:spcAft>
                <a:spcPct val="0"/>
              </a:spcAft>
              <a:buClrTx/>
              <a:buSzTx/>
            </a:pPr>
            <a:endParaRPr lang="en-US" altLang="en-US" u="none" dirty="0">
              <a:solidFill>
                <a:schemeClr val="tx1"/>
              </a:solidFill>
              <a:latin typeface="Arial" panose="020B0604020202020204" pitchFamily="34" charset="0"/>
            </a:endParaRPr>
          </a:p>
          <a:p>
            <a:pPr marL="0" lvl="0" indent="0" algn="l" eaLnBrk="0" fontAlgn="base" hangingPunct="0">
              <a:spcBef>
                <a:spcPct val="0"/>
              </a:spcBef>
              <a:spcAft>
                <a:spcPct val="0"/>
              </a:spcAft>
              <a:buClrTx/>
              <a:buSzTx/>
            </a:pPr>
            <a:endParaRPr lang="en-US" altLang="en-US" b="0" u="none" dirty="0">
              <a:solidFill>
                <a:schemeClr val="tx1"/>
              </a:solidFill>
              <a:latin typeface="Times New Roman" panose="02020603050405020304" pitchFamily="18" charset="0"/>
              <a:cs typeface="Times New Roman" panose="02020603050405020304" pitchFamily="18" charset="0"/>
            </a:endParaRPr>
          </a:p>
          <a:p>
            <a:pPr marL="0" lvl="0" indent="0" algn="l" eaLnBrk="0" fontAlgn="base" hangingPunct="0">
              <a:spcBef>
                <a:spcPct val="0"/>
              </a:spcBef>
              <a:spcAft>
                <a:spcPct val="0"/>
              </a:spcAft>
              <a:buClrTx/>
              <a:buSzTx/>
            </a:pPr>
            <a:endParaRPr lang="en-US" altLang="en-US" b="0" u="none" dirty="0">
              <a:solidFill>
                <a:schemeClr val="tx1"/>
              </a:solidFill>
              <a:latin typeface="Times New Roman" panose="02020603050405020304" pitchFamily="18" charset="0"/>
              <a:cs typeface="Times New Roman" panose="02020603050405020304" pitchFamily="18" charset="0"/>
            </a:endParaRPr>
          </a:p>
          <a:p>
            <a:pPr marL="0" lvl="0" indent="0" algn="l" eaLnBrk="0" fontAlgn="base" hangingPunct="0">
              <a:spcBef>
                <a:spcPct val="0"/>
              </a:spcBef>
              <a:spcAft>
                <a:spcPct val="0"/>
              </a:spcAft>
              <a:buClrTx/>
              <a:buSzTx/>
            </a:pPr>
            <a:endParaRPr lang="en-US" altLang="en-US" b="0" u="none"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550" u="none" dirty="0">
              <a:solidFill>
                <a:schemeClr val="tx1"/>
              </a:solidFill>
              <a:latin typeface="Arial" panose="020B0604020202020204" pitchFamily="34" charset="0"/>
            </a:endParaRPr>
          </a:p>
        </p:txBody>
      </p:sp>
      <p:sp>
        <p:nvSpPr>
          <p:cNvPr id="11" name="TextBox 10">
            <a:extLst>
              <a:ext uri="{FF2B5EF4-FFF2-40B4-BE49-F238E27FC236}">
                <a16:creationId xmlns:a16="http://schemas.microsoft.com/office/drawing/2014/main" id="{AE026869-B083-79B5-DFEA-63850B6A1677}"/>
              </a:ext>
            </a:extLst>
          </p:cNvPr>
          <p:cNvSpPr txBox="1"/>
          <p:nvPr/>
        </p:nvSpPr>
        <p:spPr>
          <a:xfrm>
            <a:off x="94667" y="2523635"/>
            <a:ext cx="2079595" cy="2416046"/>
          </a:xfrm>
          <a:prstGeom prst="rect">
            <a:avLst/>
          </a:prstGeom>
          <a:noFill/>
        </p:spPr>
        <p:txBody>
          <a:bodyPr wrap="square" rtlCol="0">
            <a:spAutoFit/>
          </a:bodyPr>
          <a:lstStyle/>
          <a:p>
            <a:r>
              <a:rPr lang="en-US" sz="800" dirty="0">
                <a:solidFill>
                  <a:schemeClr val="accent1"/>
                </a:solidFill>
                <a:latin typeface="Calibri" panose="020F0502020204030204" pitchFamily="34" charset="0"/>
                <a:ea typeface="Calibri" panose="020F0502020204030204" pitchFamily="34" charset="0"/>
                <a:cs typeface="Calibri" panose="020F0502020204030204" pitchFamily="34" charset="0"/>
              </a:rPr>
              <a:t>Objectives:</a:t>
            </a:r>
          </a:p>
          <a:p>
            <a:r>
              <a:rPr lang="en-US" sz="900" dirty="0">
                <a:latin typeface="Times New Roman" panose="02020603050405020304" pitchFamily="18" charset="0"/>
                <a:cs typeface="Times New Roman" panose="02020603050405020304" pitchFamily="18" charset="0"/>
              </a:rPr>
              <a:t>A* path planning is a well-known graph search algorithm that calculates the shortest collision-free path from the start to the goal. The algorithm uses a cost-based approach to select the most efficient path while avoiding obstacles. The main objectives of this project are:</a:t>
            </a:r>
          </a:p>
          <a:p>
            <a:r>
              <a:rPr lang="en-US" sz="900" dirty="0">
                <a:latin typeface="Times New Roman" panose="02020603050405020304" pitchFamily="18" charset="0"/>
                <a:cs typeface="Times New Roman" panose="02020603050405020304" pitchFamily="18" charset="0"/>
              </a:rPr>
              <a:t>* Compute the shortest and safest path for a robot.</a:t>
            </a:r>
          </a:p>
          <a:p>
            <a:r>
              <a:rPr lang="en-US" sz="900" dirty="0">
                <a:latin typeface="Times New Roman" panose="02020603050405020304" pitchFamily="18" charset="0"/>
                <a:cs typeface="Times New Roman" panose="02020603050405020304" pitchFamily="18" charset="0"/>
              </a:rPr>
              <a:t>*Adapt to dynamic start and goal points.</a:t>
            </a:r>
          </a:p>
          <a:p>
            <a:r>
              <a:rPr lang="en-US" sz="900" dirty="0">
                <a:latin typeface="Times New Roman" panose="02020603050405020304" pitchFamily="18" charset="0"/>
                <a:cs typeface="Times New Roman" panose="02020603050405020304" pitchFamily="18" charset="0"/>
              </a:rPr>
              <a:t>*Avoid obstacles effectively.</a:t>
            </a:r>
          </a:p>
          <a:p>
            <a:r>
              <a:rPr lang="en-US" sz="900" dirty="0">
                <a:latin typeface="Times New Roman" panose="02020603050405020304" pitchFamily="18" charset="0"/>
                <a:cs typeface="Times New Roman" panose="02020603050405020304" pitchFamily="18" charset="0"/>
              </a:rPr>
              <a:t>*Visualize robot movement and the planned path.</a:t>
            </a:r>
          </a:p>
          <a:p>
            <a:r>
              <a:rPr lang="en-US" sz="900" dirty="0">
                <a:latin typeface="Times New Roman" panose="02020603050405020304" pitchFamily="18" charset="0"/>
                <a:cs typeface="Times New Roman" panose="02020603050405020304" pitchFamily="18" charset="0"/>
              </a:rPr>
              <a:t>*Simulate path following using Gazebo and ROS2.</a:t>
            </a:r>
            <a:endParaRPr lang="en-IN" sz="900" dirty="0">
              <a:latin typeface="Times New Roman" panose="02020603050405020304" pitchFamily="18" charset="0"/>
              <a:cs typeface="Times New Roman" panose="02020603050405020304" pitchFamily="18" charset="0"/>
            </a:endParaRPr>
          </a:p>
          <a:p>
            <a:endParaRPr lang="en-US" sz="800" dirty="0">
              <a:solidFill>
                <a:schemeClr val="accent1"/>
              </a:solidFill>
            </a:endParaRPr>
          </a:p>
        </p:txBody>
      </p:sp>
      <p:sp>
        <p:nvSpPr>
          <p:cNvPr id="15" name="Text Placeholder 14">
            <a:extLst>
              <a:ext uri="{FF2B5EF4-FFF2-40B4-BE49-F238E27FC236}">
                <a16:creationId xmlns:a16="http://schemas.microsoft.com/office/drawing/2014/main" id="{4AEDE862-DBD6-7BF2-1C1B-B116065D6F5D}"/>
              </a:ext>
            </a:extLst>
          </p:cNvPr>
          <p:cNvSpPr>
            <a:spLocks noGrp="1"/>
          </p:cNvSpPr>
          <p:nvPr>
            <p:ph type="body" idx="8"/>
          </p:nvPr>
        </p:nvSpPr>
        <p:spPr>
          <a:xfrm>
            <a:off x="2208466" y="2389769"/>
            <a:ext cx="4431085" cy="2733708"/>
          </a:xfrm>
        </p:spPr>
        <p:txBody>
          <a:bodyPr/>
          <a:lstStyle/>
          <a:p>
            <a:endParaRPr lang="en-IN" sz="1200" dirty="0"/>
          </a:p>
          <a:p>
            <a:endParaRPr lang="en-IN" sz="1200" dirty="0"/>
          </a:p>
          <a:p>
            <a:r>
              <a:rPr lang="en-IN" sz="1200" dirty="0"/>
              <a:t>Simulation Board</a:t>
            </a:r>
          </a:p>
          <a:p>
            <a:endParaRPr lang="en-IN" sz="1200" dirty="0"/>
          </a:p>
          <a:p>
            <a:endParaRPr lang="en-IN" sz="1200" dirty="0"/>
          </a:p>
          <a:p>
            <a:pPr algn="l"/>
            <a:r>
              <a:rPr lang="en-IN" sz="1200" dirty="0"/>
              <a:t>                                 </a:t>
            </a:r>
          </a:p>
          <a:p>
            <a:r>
              <a:rPr lang="en-IN" sz="1200" dirty="0"/>
              <a:t>Simulation Board</a:t>
            </a:r>
          </a:p>
          <a:p>
            <a:pPr algn="l"/>
            <a:endParaRPr lang="en-IN" sz="1200" dirty="0"/>
          </a:p>
          <a:p>
            <a:pPr algn="l"/>
            <a:r>
              <a:rPr lang="en-US" sz="800" b="0" u="none" dirty="0">
                <a:solidFill>
                  <a:schemeClr val="tx1"/>
                </a:solidFill>
                <a:latin typeface="Times New Roman" panose="02020603050405020304" pitchFamily="18" charset="0"/>
                <a:cs typeface="Times New Roman" panose="02020603050405020304" pitchFamily="18" charset="0"/>
              </a:rPr>
              <a:t>In this project, the simulation process is divided into two stages: path planning and path execution.</a:t>
            </a:r>
          </a:p>
          <a:p>
            <a:pPr algn="l"/>
            <a:r>
              <a:rPr lang="en-US" sz="800" b="0" u="none" dirty="0">
                <a:solidFill>
                  <a:schemeClr val="tx1"/>
                </a:solidFill>
                <a:latin typeface="Times New Roman" panose="02020603050405020304" pitchFamily="18" charset="0"/>
                <a:cs typeface="Times New Roman" panose="02020603050405020304" pitchFamily="18" charset="0"/>
              </a:rPr>
              <a:t>The A* algorithm first computes the most efficient route from the start to the goal while avoiding</a:t>
            </a:r>
          </a:p>
          <a:p>
            <a:pPr algn="l"/>
            <a:r>
              <a:rPr lang="en-US" sz="800" b="0" u="none" dirty="0">
                <a:solidFill>
                  <a:schemeClr val="tx1"/>
                </a:solidFill>
                <a:latin typeface="Times New Roman" panose="02020603050405020304" pitchFamily="18" charset="0"/>
                <a:cs typeface="Times New Roman" panose="02020603050405020304" pitchFamily="18" charset="0"/>
              </a:rPr>
              <a:t>obstacles, and then this path is executed inside the Gazebo simulation environment. The robot</a:t>
            </a:r>
          </a:p>
          <a:p>
            <a:pPr algn="l"/>
            <a:r>
              <a:rPr lang="en-US" sz="800" b="0" u="none" dirty="0">
                <a:solidFill>
                  <a:schemeClr val="tx1"/>
                </a:solidFill>
                <a:latin typeface="Times New Roman" panose="02020603050405020304" pitchFamily="18" charset="0"/>
                <a:cs typeface="Times New Roman" panose="02020603050405020304" pitchFamily="18" charset="0"/>
              </a:rPr>
              <a:t>dynamically follows the computed path while continuously adjusting for real-world factors such as</a:t>
            </a:r>
          </a:p>
          <a:p>
            <a:pPr algn="l"/>
            <a:r>
              <a:rPr lang="en-US" sz="800" b="0" u="none" dirty="0">
                <a:solidFill>
                  <a:schemeClr val="tx1"/>
                </a:solidFill>
                <a:latin typeface="Times New Roman" panose="02020603050405020304" pitchFamily="18" charset="0"/>
                <a:cs typeface="Times New Roman" panose="02020603050405020304" pitchFamily="18" charset="0"/>
              </a:rPr>
              <a:t>localization shifts, sensor noise, and unexpected obstacle appearances. This process helps validate</a:t>
            </a:r>
          </a:p>
          <a:p>
            <a:pPr algn="l"/>
            <a:r>
              <a:rPr lang="en-US" sz="800" b="0" u="none" dirty="0">
                <a:solidFill>
                  <a:schemeClr val="tx1"/>
                </a:solidFill>
                <a:latin typeface="Times New Roman" panose="02020603050405020304" pitchFamily="18" charset="0"/>
                <a:cs typeface="Times New Roman" panose="02020603050405020304" pitchFamily="18" charset="0"/>
              </a:rPr>
              <a:t>both the algorithm’s planning accuracy and the real-time robustness of the robot's navigation system.</a:t>
            </a:r>
            <a:endParaRPr lang="en-IN" sz="800" dirty="0"/>
          </a:p>
          <a:p>
            <a:pPr algn="l"/>
            <a:endParaRPr lang="en-IN" sz="1200" dirty="0"/>
          </a:p>
          <a:p>
            <a:endParaRPr lang="en-IN" dirty="0"/>
          </a:p>
        </p:txBody>
      </p:sp>
      <p:pic>
        <p:nvPicPr>
          <p:cNvPr id="18" name="Picture 17">
            <a:extLst>
              <a:ext uri="{FF2B5EF4-FFF2-40B4-BE49-F238E27FC236}">
                <a16:creationId xmlns:a16="http://schemas.microsoft.com/office/drawing/2014/main" id="{5D0144E4-B5CF-D596-E9A2-172D2D3AAE7C}"/>
              </a:ext>
            </a:extLst>
          </p:cNvPr>
          <p:cNvPicPr>
            <a:picLocks noChangeAspect="1"/>
          </p:cNvPicPr>
          <p:nvPr/>
        </p:nvPicPr>
        <p:blipFill>
          <a:blip r:embed="rId4"/>
          <a:stretch>
            <a:fillRect/>
          </a:stretch>
        </p:blipFill>
        <p:spPr>
          <a:xfrm>
            <a:off x="6745229" y="767080"/>
            <a:ext cx="2378291" cy="1543405"/>
          </a:xfrm>
          <a:prstGeom prst="rect">
            <a:avLst/>
          </a:prstGeom>
        </p:spPr>
      </p:pic>
      <p:pic>
        <p:nvPicPr>
          <p:cNvPr id="22" name="Picture 21">
            <a:extLst>
              <a:ext uri="{FF2B5EF4-FFF2-40B4-BE49-F238E27FC236}">
                <a16:creationId xmlns:a16="http://schemas.microsoft.com/office/drawing/2014/main" id="{A4C63F8C-E4F1-F77E-FBB0-F72157861FB9}"/>
              </a:ext>
            </a:extLst>
          </p:cNvPr>
          <p:cNvPicPr>
            <a:picLocks noChangeAspect="1"/>
          </p:cNvPicPr>
          <p:nvPr/>
        </p:nvPicPr>
        <p:blipFill>
          <a:blip r:embed="rId5"/>
          <a:stretch>
            <a:fillRect/>
          </a:stretch>
        </p:blipFill>
        <p:spPr>
          <a:xfrm>
            <a:off x="2761467" y="1690456"/>
            <a:ext cx="3433532" cy="1724953"/>
          </a:xfrm>
          <a:prstGeom prst="rect">
            <a:avLst/>
          </a:prstGeom>
        </p:spPr>
      </p:pic>
      <p:sp>
        <p:nvSpPr>
          <p:cNvPr id="24" name="Text Placeholder 23">
            <a:extLst>
              <a:ext uri="{FF2B5EF4-FFF2-40B4-BE49-F238E27FC236}">
                <a16:creationId xmlns:a16="http://schemas.microsoft.com/office/drawing/2014/main" id="{ECBCF0E3-67A5-9059-4DE4-4EAB1EDE7B6A}"/>
              </a:ext>
            </a:extLst>
          </p:cNvPr>
          <p:cNvSpPr>
            <a:spLocks noGrp="1"/>
          </p:cNvSpPr>
          <p:nvPr>
            <p:ph type="body" idx="17"/>
          </p:nvPr>
        </p:nvSpPr>
        <p:spPr>
          <a:xfrm>
            <a:off x="6485366" y="2936877"/>
            <a:ext cx="2658629" cy="3865534"/>
          </a:xfrm>
        </p:spPr>
        <p:txBody>
          <a:bodyPr/>
          <a:lstStyle/>
          <a:p>
            <a:pPr>
              <a:buNone/>
            </a:pPr>
            <a:r>
              <a:rPr lang="en-US" sz="900" dirty="0"/>
              <a:t>Our experiments showed that our approach can</a:t>
            </a:r>
          </a:p>
          <a:p>
            <a:pPr>
              <a:buNone/>
            </a:pPr>
            <a:r>
              <a:rPr lang="en-US" sz="900" dirty="0"/>
              <a:t>enhance the efficiency of path planning by finding</a:t>
            </a:r>
          </a:p>
          <a:p>
            <a:pPr>
              <a:buNone/>
            </a:pPr>
            <a:r>
              <a:rPr lang="en-US" sz="900" dirty="0"/>
              <a:t>the shortest and safest route for the robot. </a:t>
            </a:r>
          </a:p>
          <a:p>
            <a:pPr>
              <a:buNone/>
            </a:pPr>
            <a:r>
              <a:rPr lang="en-US" sz="900" dirty="0"/>
              <a:t>We achieved improved navigation even in</a:t>
            </a:r>
          </a:p>
          <a:p>
            <a:pPr>
              <a:buNone/>
            </a:pPr>
            <a:r>
              <a:rPr lang="en-US" sz="900" dirty="0"/>
              <a:t>dynamic environments, where the robot</a:t>
            </a:r>
          </a:p>
          <a:p>
            <a:pPr>
              <a:buNone/>
            </a:pPr>
            <a:r>
              <a:rPr lang="en-US" sz="900" dirty="0"/>
              <a:t>successfully adapted to changing obstacles and</a:t>
            </a:r>
          </a:p>
          <a:p>
            <a:pPr>
              <a:buNone/>
            </a:pPr>
            <a:r>
              <a:rPr lang="en-US" sz="900" dirty="0"/>
              <a:t>goal positions. The system's performance</a:t>
            </a:r>
          </a:p>
          <a:p>
            <a:pPr>
              <a:buNone/>
            </a:pPr>
            <a:r>
              <a:rPr lang="en-US" sz="900" dirty="0"/>
              <a:t>demonstrates the practical feasibility of A* path</a:t>
            </a:r>
          </a:p>
          <a:p>
            <a:pPr>
              <a:buNone/>
            </a:pPr>
            <a:r>
              <a:rPr lang="en-US" sz="900" dirty="0"/>
              <a:t>planning in robotic applications. Further</a:t>
            </a:r>
          </a:p>
          <a:p>
            <a:pPr>
              <a:buNone/>
            </a:pPr>
            <a:r>
              <a:rPr lang="en-US" sz="900" dirty="0"/>
              <a:t>optimization of tuning parameters can potentially</a:t>
            </a:r>
          </a:p>
          <a:p>
            <a:pPr>
              <a:buNone/>
            </a:pPr>
            <a:r>
              <a:rPr lang="en-US" sz="900" dirty="0"/>
              <a:t>improve navigation speed and accuracy, and we</a:t>
            </a:r>
          </a:p>
          <a:p>
            <a:pPr>
              <a:buNone/>
            </a:pPr>
            <a:r>
              <a:rPr lang="en-US" sz="900" dirty="0"/>
              <a:t>plan to explore this as part of future work.	</a:t>
            </a:r>
          </a:p>
          <a:p>
            <a:pPr>
              <a:buNone/>
            </a:pPr>
            <a:endParaRPr lang="en-US" sz="900" dirty="0"/>
          </a:p>
          <a:p>
            <a:pPr>
              <a:buNone/>
            </a:pPr>
            <a:endParaRPr lang="en-US" sz="900" dirty="0"/>
          </a:p>
          <a:p>
            <a:pPr>
              <a:buNone/>
            </a:pPr>
            <a:endParaRPr lang="en-US" sz="900" dirty="0"/>
          </a:p>
          <a:p>
            <a:pPr>
              <a:buNone/>
            </a:pPr>
            <a:endParaRPr lang="en-US" sz="900" dirty="0"/>
          </a:p>
          <a:p>
            <a:pPr>
              <a:buNone/>
            </a:pPr>
            <a:endParaRPr lang="en-US" sz="900" dirty="0"/>
          </a:p>
          <a:p>
            <a:pPr>
              <a:buNone/>
            </a:pPr>
            <a:endParaRPr lang="en-US" sz="900" dirty="0"/>
          </a:p>
          <a:p>
            <a:pPr>
              <a:buNone/>
            </a:pPr>
            <a:endParaRPr lang="en-US" sz="900" dirty="0"/>
          </a:p>
          <a:p>
            <a:pPr>
              <a:buNone/>
            </a:pPr>
            <a:endParaRPr lang="en-US" sz="900" dirty="0"/>
          </a:p>
          <a:p>
            <a:pPr>
              <a:buNone/>
            </a:pPr>
            <a:endParaRPr lang="en-US" sz="900" dirty="0"/>
          </a:p>
          <a:p>
            <a:pPr>
              <a:buNone/>
            </a:pPr>
            <a:endParaRPr lang="en-US" sz="900" dirty="0"/>
          </a:p>
          <a:p>
            <a:pPr>
              <a:buNone/>
            </a:pPr>
            <a:endParaRPr lang="en-US" sz="900" dirty="0"/>
          </a:p>
          <a:p>
            <a:pPr>
              <a:buNone/>
            </a:pPr>
            <a:endParaRPr lang="en-IN"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6x60 Template">
  <a:themeElements>
    <a:clrScheme name="Red">
      <a:dk1>
        <a:srgbClr val="000000"/>
      </a:dk1>
      <a:lt1>
        <a:srgbClr val="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358</TotalTime>
  <Words>487</Words>
  <Application>Microsoft Office PowerPoint</Application>
  <PresentationFormat>On-screen Show (16:9)</PresentationFormat>
  <Paragraphs>100</Paragraphs>
  <Slides>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Times New Roman</vt:lpstr>
      <vt:lpstr>Arial Black</vt:lpstr>
      <vt:lpstr>Calibri</vt:lpstr>
      <vt:lpstr>Trebuchet MS</vt:lpstr>
      <vt:lpstr>Simple Light</vt:lpstr>
      <vt:lpstr>36x60 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R.S.Buvan;Akhil Kommineni</dc:creator>
  <cp:lastModifiedBy>Akhil ShivaRam Chowdary Kommineni</cp:lastModifiedBy>
  <cp:revision>7</cp:revision>
  <dcterms:modified xsi:type="dcterms:W3CDTF">2025-04-20T20:52:45Z</dcterms:modified>
</cp:coreProperties>
</file>