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759" y="1142781"/>
            <a:ext cx="9144000" cy="1655762"/>
          </a:xfrm>
          <a:noFill/>
        </p:spPr>
        <p:txBody>
          <a:bodyPr/>
          <a:lstStyle/>
          <a:p>
            <a:r>
              <a:rPr lang="en-GB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r>
              <a:rPr lang="en-GB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of </a:t>
            </a:r>
            <a:r>
              <a:rPr lang="en-GB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Customer’s</a:t>
            </a:r>
            <a:r>
              <a:rPr lang="en-GB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Feedback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B05E5-2C01-40FE-A289-E6534DC026E7}"/>
              </a:ext>
            </a:extLst>
          </p:cNvPr>
          <p:cNvSpPr txBox="1"/>
          <p:nvPr/>
        </p:nvSpPr>
        <p:spPr>
          <a:xfrm>
            <a:off x="1695447" y="5188963"/>
            <a:ext cx="9572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Bahnschrift SemiLight SemiConde" panose="020B0502040204020203" pitchFamily="34" charset="0"/>
              </a:rPr>
              <a:t>Web scraping to gain company insights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BD8E8C-D1AA-4C53-9E12-49E1E7A7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11" y="1022706"/>
            <a:ext cx="9293836" cy="46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INSIGHTS OF CUSTOMER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5B06A-7EE4-448D-9B1E-ADE827E83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4" y="138905"/>
            <a:ext cx="3286125" cy="16430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0FB77-200D-4C62-97C1-5BE856BE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3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1976B-E650-4BF8-99BD-99B304776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368" y="2258125"/>
            <a:ext cx="4137432" cy="3415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074DA-43CB-45E0-BA61-14F28F8D0654}"/>
              </a:ext>
            </a:extLst>
          </p:cNvPr>
          <p:cNvSpPr txBox="1"/>
          <p:nvPr/>
        </p:nvSpPr>
        <p:spPr>
          <a:xfrm>
            <a:off x="838200" y="1419224"/>
            <a:ext cx="6619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Cleaning 1200 Reviews Given By The Customers, We Obtained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Positive Reviews  :532</a:t>
            </a:r>
          </a:p>
          <a:p>
            <a:r>
              <a:rPr lang="en-IN" dirty="0"/>
              <a:t>Negative Reviews:453</a:t>
            </a:r>
          </a:p>
          <a:p>
            <a:r>
              <a:rPr lang="en-IN" dirty="0"/>
              <a:t>Neutral Reviews  :15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SemiLight SemiConde</vt:lpstr>
      <vt:lpstr>Calibri</vt:lpstr>
      <vt:lpstr>Calibri Light</vt:lpstr>
      <vt:lpstr>Segoe UI Black</vt:lpstr>
      <vt:lpstr>Office Theme</vt:lpstr>
      <vt:lpstr>PowerPoint Presentation</vt:lpstr>
      <vt:lpstr>INSIGHTS OF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Buvan Chandar</cp:lastModifiedBy>
  <cp:revision>2</cp:revision>
  <dcterms:created xsi:type="dcterms:W3CDTF">2022-12-06T11:13:27Z</dcterms:created>
  <dcterms:modified xsi:type="dcterms:W3CDTF">2023-02-04T06:15:21Z</dcterms:modified>
</cp:coreProperties>
</file>