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3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pPr>
              <a:lnSpc>
                <a:spcPct val="150000"/>
              </a:lnSpc>
            </a:pPr>
            <a:r>
              <a:rPr lang="en-US" sz="2000" dirty="0"/>
              <a:t>Buvanavelan R</a:t>
            </a:r>
          </a:p>
          <a:p>
            <a:pPr>
              <a:lnSpc>
                <a:spcPct val="150000"/>
              </a:lnSpc>
            </a:pPr>
            <a:r>
              <a:rPr lang="en-US" sz="2000" dirty="0"/>
              <a:t>720921104019</a:t>
            </a:r>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F64662-CC57-4897-90B9-1BAC0C42BA0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Calibri</vt:lpstr>
      <vt:lpstr>Söhne</vt:lpstr>
      <vt:lpstr>Source Sans Pro</vt:lpstr>
      <vt:lpstr>Source Sans Pro Light</vt: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2024-04-05T18:00:49Z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