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73" r:id="rId6"/>
    <p:sldId id="259" r:id="rId7"/>
    <p:sldId id="260" r:id="rId8"/>
    <p:sldId id="261" r:id="rId9"/>
    <p:sldId id="279" r:id="rId10"/>
    <p:sldId id="280" r:id="rId11"/>
    <p:sldId id="265" r:id="rId12"/>
    <p:sldId id="266" r:id="rId13"/>
    <p:sldId id="274" r:id="rId14"/>
    <p:sldId id="275" r:id="rId15"/>
    <p:sldId id="281" r:id="rId16"/>
    <p:sldId id="276" r:id="rId17"/>
    <p:sldId id="277"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4.svg"/><Relationship Id="rId7" Type="http://schemas.openxmlformats.org/officeDocument/2006/relationships/image" Target="../media/image20.png"/><Relationship Id="rId6" Type="http://schemas.openxmlformats.org/officeDocument/2006/relationships/image" Target="../media/image3.svg"/><Relationship Id="rId5" Type="http://schemas.openxmlformats.org/officeDocument/2006/relationships/image" Target="../media/image19.png"/><Relationship Id="rId4" Type="http://schemas.openxmlformats.org/officeDocument/2006/relationships/image" Target="../media/image2.svg"/><Relationship Id="rId3" Type="http://schemas.openxmlformats.org/officeDocument/2006/relationships/image" Target="../media/image18.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22.png"/><Relationship Id="rId10" Type="http://schemas.openxmlformats.org/officeDocument/2006/relationships/image" Target="../media/image5.sv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4.svg"/><Relationship Id="rId7" Type="http://schemas.openxmlformats.org/officeDocument/2006/relationships/image" Target="../media/image20.png"/><Relationship Id="rId6" Type="http://schemas.openxmlformats.org/officeDocument/2006/relationships/image" Target="../media/image3.svg"/><Relationship Id="rId5" Type="http://schemas.openxmlformats.org/officeDocument/2006/relationships/image" Target="../media/image19.png"/><Relationship Id="rId4" Type="http://schemas.openxmlformats.org/officeDocument/2006/relationships/image" Target="../media/image2.svg"/><Relationship Id="rId3" Type="http://schemas.openxmlformats.org/officeDocument/2006/relationships/image" Target="../media/image18.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22.png"/><Relationship Id="rId10" Type="http://schemas.openxmlformats.org/officeDocument/2006/relationships/image" Target="../media/image5.sv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65A8574-928A-4714-B206-43323096F8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4046FA3-2B84-4AAB-81C9-BB12CCC99B3C}">
      <dgm:prSet/>
      <dgm:spPr/>
      <dgm:t>
        <a:bodyPr/>
        <a:lstStyle/>
        <a:p>
          <a:pPr>
            <a:lnSpc>
              <a:spcPct val="100000"/>
            </a:lnSpc>
          </a:pPr>
          <a:r>
            <a:rPr lang="en-US" b="1" i="1"/>
            <a:t>Problem statement</a:t>
          </a:r>
          <a:endParaRPr lang="en-US"/>
        </a:p>
      </dgm:t>
    </dgm:pt>
    <dgm:pt modelId="{9A2929B9-99BA-4621-89B0-C3EEF41453EB}" cxnId="{4D96E466-BC45-48D6-9530-7A24CB0B857B}" type="parTrans">
      <dgm:prSet/>
      <dgm:spPr/>
      <dgm:t>
        <a:bodyPr/>
        <a:lstStyle/>
        <a:p>
          <a:endParaRPr lang="en-US"/>
        </a:p>
      </dgm:t>
    </dgm:pt>
    <dgm:pt modelId="{F1725DEA-D2C1-4EAC-9C13-7EFD9BDCFDD6}" cxnId="{4D96E466-BC45-48D6-9530-7A24CB0B857B}" type="sibTrans">
      <dgm:prSet/>
      <dgm:spPr/>
      <dgm:t>
        <a:bodyPr/>
        <a:lstStyle/>
        <a:p>
          <a:endParaRPr lang="en-US"/>
        </a:p>
      </dgm:t>
    </dgm:pt>
    <dgm:pt modelId="{FE9F0308-5974-4791-B7A4-4E13A46E68D0}">
      <dgm:prSet/>
      <dgm:spPr/>
      <dgm:t>
        <a:bodyPr/>
        <a:lstStyle/>
        <a:p>
          <a:pPr>
            <a:lnSpc>
              <a:spcPct val="100000"/>
            </a:lnSpc>
          </a:pPr>
          <a:r>
            <a:rPr lang="en-US" b="1" i="1"/>
            <a:t>Software Used</a:t>
          </a:r>
          <a:endParaRPr lang="en-US"/>
        </a:p>
      </dgm:t>
    </dgm:pt>
    <dgm:pt modelId="{BFB004C9-896B-411F-9D37-F298929ABABC}" cxnId="{5093EA13-ECA8-4641-A981-D8D35ACDB8D9}" type="parTrans">
      <dgm:prSet/>
      <dgm:spPr/>
      <dgm:t>
        <a:bodyPr/>
        <a:lstStyle/>
        <a:p>
          <a:endParaRPr lang="en-US"/>
        </a:p>
      </dgm:t>
    </dgm:pt>
    <dgm:pt modelId="{C9F49C0C-1213-4B34-A8CD-8C74F1A0786F}" cxnId="{5093EA13-ECA8-4641-A981-D8D35ACDB8D9}" type="sibTrans">
      <dgm:prSet/>
      <dgm:spPr/>
      <dgm:t>
        <a:bodyPr/>
        <a:lstStyle/>
        <a:p>
          <a:endParaRPr lang="en-US"/>
        </a:p>
      </dgm:t>
    </dgm:pt>
    <dgm:pt modelId="{6DC7A1B5-2C78-4279-A212-C53CAA4F60D8}">
      <dgm:prSet/>
      <dgm:spPr/>
      <dgm:t>
        <a:bodyPr/>
        <a:lstStyle/>
        <a:p>
          <a:pPr>
            <a:lnSpc>
              <a:spcPct val="100000"/>
            </a:lnSpc>
          </a:pPr>
          <a:r>
            <a:rPr lang="en-US" b="1" i="1"/>
            <a:t>Algorithm</a:t>
          </a:r>
          <a:endParaRPr lang="en-US"/>
        </a:p>
      </dgm:t>
    </dgm:pt>
    <dgm:pt modelId="{E999D375-0A03-4737-8416-83C59FF4B805}" cxnId="{BD95C3B6-0F81-4C70-9419-D115E6A9BC91}" type="parTrans">
      <dgm:prSet/>
      <dgm:spPr/>
      <dgm:t>
        <a:bodyPr/>
        <a:lstStyle/>
        <a:p>
          <a:endParaRPr lang="en-US"/>
        </a:p>
      </dgm:t>
    </dgm:pt>
    <dgm:pt modelId="{1C4E8BF2-1D1D-4E92-ABC6-6767AF143DE4}" cxnId="{BD95C3B6-0F81-4C70-9419-D115E6A9BC91}" type="sibTrans">
      <dgm:prSet/>
      <dgm:spPr/>
      <dgm:t>
        <a:bodyPr/>
        <a:lstStyle/>
        <a:p>
          <a:endParaRPr lang="en-US"/>
        </a:p>
      </dgm:t>
    </dgm:pt>
    <dgm:pt modelId="{CA2D970A-72B9-4A71-8685-7AC6B19C502E}">
      <dgm:prSet/>
      <dgm:spPr/>
      <dgm:t>
        <a:bodyPr/>
        <a:lstStyle/>
        <a:p>
          <a:pPr>
            <a:lnSpc>
              <a:spcPct val="100000"/>
            </a:lnSpc>
          </a:pPr>
          <a:r>
            <a:rPr lang="en-US" b="1" i="1"/>
            <a:t>Explanation</a:t>
          </a:r>
          <a:endParaRPr lang="en-US"/>
        </a:p>
      </dgm:t>
    </dgm:pt>
    <dgm:pt modelId="{85F64670-6D23-46A8-8C1D-0C8E8D1DAB1C}" cxnId="{B211197D-5B27-4EB7-A3BF-5E76A414B214}" type="parTrans">
      <dgm:prSet/>
      <dgm:spPr/>
      <dgm:t>
        <a:bodyPr/>
        <a:lstStyle/>
        <a:p>
          <a:endParaRPr lang="en-US"/>
        </a:p>
      </dgm:t>
    </dgm:pt>
    <dgm:pt modelId="{85FA62C0-FC6C-4523-BB12-AC7FD220F149}" cxnId="{B211197D-5B27-4EB7-A3BF-5E76A414B214}" type="sibTrans">
      <dgm:prSet/>
      <dgm:spPr/>
      <dgm:t>
        <a:bodyPr/>
        <a:lstStyle/>
        <a:p>
          <a:endParaRPr lang="en-US"/>
        </a:p>
      </dgm:t>
    </dgm:pt>
    <dgm:pt modelId="{4A3B7453-5664-461A-8DCB-67A3DD653CCB}">
      <dgm:prSet/>
      <dgm:spPr/>
      <dgm:t>
        <a:bodyPr/>
        <a:lstStyle/>
        <a:p>
          <a:pPr>
            <a:lnSpc>
              <a:spcPct val="100000"/>
            </a:lnSpc>
          </a:pPr>
          <a:r>
            <a:rPr lang="en-US" b="1" i="1"/>
            <a:t>Sample input</a:t>
          </a:r>
          <a:endParaRPr lang="en-US"/>
        </a:p>
      </dgm:t>
    </dgm:pt>
    <dgm:pt modelId="{63807747-D58F-4024-8260-042F3D29B93D}" cxnId="{744FE556-2FF4-4E16-9176-8CB4E77CD160}" type="parTrans">
      <dgm:prSet/>
      <dgm:spPr/>
      <dgm:t>
        <a:bodyPr/>
        <a:lstStyle/>
        <a:p>
          <a:endParaRPr lang="en-US"/>
        </a:p>
      </dgm:t>
    </dgm:pt>
    <dgm:pt modelId="{C2F1C137-EA4B-4B87-88E8-4D317D76BCFE}" cxnId="{744FE556-2FF4-4E16-9176-8CB4E77CD160}" type="sibTrans">
      <dgm:prSet/>
      <dgm:spPr/>
      <dgm:t>
        <a:bodyPr/>
        <a:lstStyle/>
        <a:p>
          <a:endParaRPr lang="en-US"/>
        </a:p>
      </dgm:t>
    </dgm:pt>
    <dgm:pt modelId="{CFF2BD9A-0FDD-44E4-B2DC-CDC303C3A326}">
      <dgm:prSet/>
      <dgm:spPr/>
      <dgm:t>
        <a:bodyPr/>
        <a:lstStyle/>
        <a:p>
          <a:pPr>
            <a:lnSpc>
              <a:spcPct val="100000"/>
            </a:lnSpc>
          </a:pPr>
          <a:r>
            <a:rPr lang="en-US" b="1" i="1"/>
            <a:t>Sample output</a:t>
          </a:r>
          <a:endParaRPr lang="en-US"/>
        </a:p>
      </dgm:t>
    </dgm:pt>
    <dgm:pt modelId="{FA24E79C-8680-4766-A311-C846E4021884}" cxnId="{248731DC-9506-4937-B641-6088E565F174}" type="parTrans">
      <dgm:prSet/>
      <dgm:spPr/>
      <dgm:t>
        <a:bodyPr/>
        <a:lstStyle/>
        <a:p>
          <a:endParaRPr lang="en-US"/>
        </a:p>
      </dgm:t>
    </dgm:pt>
    <dgm:pt modelId="{0095196C-6165-4F68-92CE-067FDB94DE5C}" cxnId="{248731DC-9506-4937-B641-6088E565F174}" type="sibTrans">
      <dgm:prSet/>
      <dgm:spPr/>
      <dgm:t>
        <a:bodyPr/>
        <a:lstStyle/>
        <a:p>
          <a:endParaRPr lang="en-US"/>
        </a:p>
      </dgm:t>
    </dgm:pt>
    <dgm:pt modelId="{204588B3-44D6-49BF-B9EF-D27D4EFF304B}" type="pres">
      <dgm:prSet presAssocID="{665A8574-928A-4714-B206-43323096F8F7}" presName="root" presStyleCnt="0">
        <dgm:presLayoutVars>
          <dgm:dir/>
          <dgm:resizeHandles val="exact"/>
        </dgm:presLayoutVars>
      </dgm:prSet>
      <dgm:spPr/>
    </dgm:pt>
    <dgm:pt modelId="{72390C61-D52B-4441-A8DA-5419CAC0DBAA}" type="pres">
      <dgm:prSet presAssocID="{74046FA3-2B84-4AAB-81C9-BB12CCC99B3C}" presName="compNode" presStyleCnt="0"/>
      <dgm:spPr/>
    </dgm:pt>
    <dgm:pt modelId="{761D2423-D1FF-4E5C-825D-8795CFDFDC1D}" type="pres">
      <dgm:prSet presAssocID="{74046FA3-2B84-4AAB-81C9-BB12CCC99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346AB807-2914-4DEC-834D-CAE78A4E28CF}" type="pres">
      <dgm:prSet presAssocID="{74046FA3-2B84-4AAB-81C9-BB12CCC99B3C}" presName="spaceRect" presStyleCnt="0"/>
      <dgm:spPr/>
    </dgm:pt>
    <dgm:pt modelId="{A0EF3B0E-16D0-4F1E-8744-2B32E29B8DF4}" type="pres">
      <dgm:prSet presAssocID="{74046FA3-2B84-4AAB-81C9-BB12CCC99B3C}" presName="textRect" presStyleLbl="revTx" presStyleIdx="0" presStyleCnt="6">
        <dgm:presLayoutVars>
          <dgm:chMax val="1"/>
          <dgm:chPref val="1"/>
        </dgm:presLayoutVars>
      </dgm:prSet>
      <dgm:spPr/>
    </dgm:pt>
    <dgm:pt modelId="{C3115C8F-0E4A-4561-8CA2-A8E698B64DBD}" type="pres">
      <dgm:prSet presAssocID="{F1725DEA-D2C1-4EAC-9C13-7EFD9BDCFDD6}" presName="sibTrans" presStyleCnt="0"/>
      <dgm:spPr/>
    </dgm:pt>
    <dgm:pt modelId="{224DCA4C-9013-4049-A187-7708FCC07532}" type="pres">
      <dgm:prSet presAssocID="{FE9F0308-5974-4791-B7A4-4E13A46E68D0}" presName="compNode" presStyleCnt="0"/>
      <dgm:spPr/>
    </dgm:pt>
    <dgm:pt modelId="{DE0FBC1F-ECBE-406B-A0D2-4038CFE763BE}" type="pres">
      <dgm:prSet presAssocID="{FE9F0308-5974-4791-B7A4-4E13A46E68D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526C254C-A9EC-4586-B028-E36982F17F9A}" type="pres">
      <dgm:prSet presAssocID="{FE9F0308-5974-4791-B7A4-4E13A46E68D0}" presName="spaceRect" presStyleCnt="0"/>
      <dgm:spPr/>
    </dgm:pt>
    <dgm:pt modelId="{2D891EA5-9547-4181-A6B7-FA42B3B60800}" type="pres">
      <dgm:prSet presAssocID="{FE9F0308-5974-4791-B7A4-4E13A46E68D0}" presName="textRect" presStyleLbl="revTx" presStyleIdx="1" presStyleCnt="6">
        <dgm:presLayoutVars>
          <dgm:chMax val="1"/>
          <dgm:chPref val="1"/>
        </dgm:presLayoutVars>
      </dgm:prSet>
      <dgm:spPr/>
    </dgm:pt>
    <dgm:pt modelId="{8770782E-0685-4647-AE49-5F96CA43284D}" type="pres">
      <dgm:prSet presAssocID="{C9F49C0C-1213-4B34-A8CD-8C74F1A0786F}" presName="sibTrans" presStyleCnt="0"/>
      <dgm:spPr/>
    </dgm:pt>
    <dgm:pt modelId="{E1FBA202-F33C-4E60-AAC6-151EDA8C6A35}" type="pres">
      <dgm:prSet presAssocID="{6DC7A1B5-2C78-4279-A212-C53CAA4F60D8}" presName="compNode" presStyleCnt="0"/>
      <dgm:spPr/>
    </dgm:pt>
    <dgm:pt modelId="{67FEFC1E-9533-440F-96C4-261C67E95F9B}" type="pres">
      <dgm:prSet presAssocID="{6DC7A1B5-2C78-4279-A212-C53CAA4F60D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F3B4FE9-490A-45E5-A3B2-FE3F7CE256CF}" type="pres">
      <dgm:prSet presAssocID="{6DC7A1B5-2C78-4279-A212-C53CAA4F60D8}" presName="spaceRect" presStyleCnt="0"/>
      <dgm:spPr/>
    </dgm:pt>
    <dgm:pt modelId="{005931D0-4536-4F81-A94C-69EEBE54C8ED}" type="pres">
      <dgm:prSet presAssocID="{6DC7A1B5-2C78-4279-A212-C53CAA4F60D8}" presName="textRect" presStyleLbl="revTx" presStyleIdx="2" presStyleCnt="6">
        <dgm:presLayoutVars>
          <dgm:chMax val="1"/>
          <dgm:chPref val="1"/>
        </dgm:presLayoutVars>
      </dgm:prSet>
      <dgm:spPr/>
    </dgm:pt>
    <dgm:pt modelId="{F2A0848C-345F-4ECB-BA53-7C51802BA53F}" type="pres">
      <dgm:prSet presAssocID="{1C4E8BF2-1D1D-4E92-ABC6-6767AF143DE4}" presName="sibTrans" presStyleCnt="0"/>
      <dgm:spPr/>
    </dgm:pt>
    <dgm:pt modelId="{2326B649-5574-4712-B799-BDB9F66E463F}" type="pres">
      <dgm:prSet presAssocID="{CA2D970A-72B9-4A71-8685-7AC6B19C502E}" presName="compNode" presStyleCnt="0"/>
      <dgm:spPr/>
    </dgm:pt>
    <dgm:pt modelId="{31B0D96B-17EF-4964-B56B-88CF78F35856}" type="pres">
      <dgm:prSet presAssocID="{CA2D970A-72B9-4A71-8685-7AC6B19C50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3909B555-FA48-4831-BD6F-16BD1B13B722}" type="pres">
      <dgm:prSet presAssocID="{CA2D970A-72B9-4A71-8685-7AC6B19C502E}" presName="spaceRect" presStyleCnt="0"/>
      <dgm:spPr/>
    </dgm:pt>
    <dgm:pt modelId="{A12AAFAB-98BF-47ED-BC2F-F13BFED3E459}" type="pres">
      <dgm:prSet presAssocID="{CA2D970A-72B9-4A71-8685-7AC6B19C502E}" presName="textRect" presStyleLbl="revTx" presStyleIdx="3" presStyleCnt="6">
        <dgm:presLayoutVars>
          <dgm:chMax val="1"/>
          <dgm:chPref val="1"/>
        </dgm:presLayoutVars>
      </dgm:prSet>
      <dgm:spPr/>
    </dgm:pt>
    <dgm:pt modelId="{8E0F337D-D3EB-4E56-A712-70468C9E4BD7}" type="pres">
      <dgm:prSet presAssocID="{85FA62C0-FC6C-4523-BB12-AC7FD220F149}" presName="sibTrans" presStyleCnt="0"/>
      <dgm:spPr/>
    </dgm:pt>
    <dgm:pt modelId="{AF50E413-044F-48B4-BD1C-519620AFE59B}" type="pres">
      <dgm:prSet presAssocID="{4A3B7453-5664-461A-8DCB-67A3DD653CCB}" presName="compNode" presStyleCnt="0"/>
      <dgm:spPr/>
    </dgm:pt>
    <dgm:pt modelId="{2E49CE42-E558-461E-9BDB-44370571B991}" type="pres">
      <dgm:prSet presAssocID="{4A3B7453-5664-461A-8DCB-67A3DD653CC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CDC4F568-A4B3-415F-8636-97F47960750C}" type="pres">
      <dgm:prSet presAssocID="{4A3B7453-5664-461A-8DCB-67A3DD653CCB}" presName="spaceRect" presStyleCnt="0"/>
      <dgm:spPr/>
    </dgm:pt>
    <dgm:pt modelId="{F799C86E-1A7A-4337-BA8A-294C628FD588}" type="pres">
      <dgm:prSet presAssocID="{4A3B7453-5664-461A-8DCB-67A3DD653CCB}" presName="textRect" presStyleLbl="revTx" presStyleIdx="4" presStyleCnt="6">
        <dgm:presLayoutVars>
          <dgm:chMax val="1"/>
          <dgm:chPref val="1"/>
        </dgm:presLayoutVars>
      </dgm:prSet>
      <dgm:spPr/>
    </dgm:pt>
    <dgm:pt modelId="{FD263FCA-5D0F-4329-94DD-146C3C8ACC74}" type="pres">
      <dgm:prSet presAssocID="{C2F1C137-EA4B-4B87-88E8-4D317D76BCFE}" presName="sibTrans" presStyleCnt="0"/>
      <dgm:spPr/>
    </dgm:pt>
    <dgm:pt modelId="{2A9C4A38-1FEB-478F-8120-CC06A6EE5FD6}" type="pres">
      <dgm:prSet presAssocID="{CFF2BD9A-0FDD-44E4-B2DC-CDC303C3A326}" presName="compNode" presStyleCnt="0"/>
      <dgm:spPr/>
    </dgm:pt>
    <dgm:pt modelId="{A40384D0-0B2C-4B44-B8EC-90FD8023B595}" type="pres">
      <dgm:prSet presAssocID="{CFF2BD9A-0FDD-44E4-B2DC-CDC303C3A3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D0534BCC-4E34-4F1C-90C1-6B2A5DA345F3}" type="pres">
      <dgm:prSet presAssocID="{CFF2BD9A-0FDD-44E4-B2DC-CDC303C3A326}" presName="spaceRect" presStyleCnt="0"/>
      <dgm:spPr/>
    </dgm:pt>
    <dgm:pt modelId="{E581AE8E-5B28-4030-9E87-59E844014433}" type="pres">
      <dgm:prSet presAssocID="{CFF2BD9A-0FDD-44E4-B2DC-CDC303C3A326}" presName="textRect" presStyleLbl="revTx" presStyleIdx="5" presStyleCnt="6">
        <dgm:presLayoutVars>
          <dgm:chMax val="1"/>
          <dgm:chPref val="1"/>
        </dgm:presLayoutVars>
      </dgm:prSet>
      <dgm:spPr/>
    </dgm:pt>
  </dgm:ptLst>
  <dgm:cxnLst>
    <dgm:cxn modelId="{5093EA13-ECA8-4641-A981-D8D35ACDB8D9}" srcId="{665A8574-928A-4714-B206-43323096F8F7}" destId="{FE9F0308-5974-4791-B7A4-4E13A46E68D0}" srcOrd="1" destOrd="0" parTransId="{BFB004C9-896B-411F-9D37-F298929ABABC}" sibTransId="{C9F49C0C-1213-4B34-A8CD-8C74F1A0786F}"/>
    <dgm:cxn modelId="{4D96E466-BC45-48D6-9530-7A24CB0B857B}" srcId="{665A8574-928A-4714-B206-43323096F8F7}" destId="{74046FA3-2B84-4AAB-81C9-BB12CCC99B3C}" srcOrd="0" destOrd="0" parTransId="{9A2929B9-99BA-4621-89B0-C3EEF41453EB}" sibTransId="{F1725DEA-D2C1-4EAC-9C13-7EFD9BDCFDD6}"/>
    <dgm:cxn modelId="{744FE556-2FF4-4E16-9176-8CB4E77CD160}" srcId="{665A8574-928A-4714-B206-43323096F8F7}" destId="{4A3B7453-5664-461A-8DCB-67A3DD653CCB}" srcOrd="4" destOrd="0" parTransId="{63807747-D58F-4024-8260-042F3D29B93D}" sibTransId="{C2F1C137-EA4B-4B87-88E8-4D317D76BCFE}"/>
    <dgm:cxn modelId="{26BE827A-CC1A-4132-A5F9-58BFF211FF67}" type="presOf" srcId="{CFF2BD9A-0FDD-44E4-B2DC-CDC303C3A326}" destId="{E581AE8E-5B28-4030-9E87-59E844014433}" srcOrd="0" destOrd="0" presId="urn:microsoft.com/office/officeart/2018/2/layout/IconLabelList"/>
    <dgm:cxn modelId="{CEC2B55A-B004-4C55-8A28-EA08C7D1E91F}" type="presOf" srcId="{FE9F0308-5974-4791-B7A4-4E13A46E68D0}" destId="{2D891EA5-9547-4181-A6B7-FA42B3B60800}" srcOrd="0" destOrd="0" presId="urn:microsoft.com/office/officeart/2018/2/layout/IconLabelList"/>
    <dgm:cxn modelId="{B211197D-5B27-4EB7-A3BF-5E76A414B214}" srcId="{665A8574-928A-4714-B206-43323096F8F7}" destId="{CA2D970A-72B9-4A71-8685-7AC6B19C502E}" srcOrd="3" destOrd="0" parTransId="{85F64670-6D23-46A8-8C1D-0C8E8D1DAB1C}" sibTransId="{85FA62C0-FC6C-4523-BB12-AC7FD220F149}"/>
    <dgm:cxn modelId="{EF7A2B86-DCD9-400F-BC82-847F54FA424B}" type="presOf" srcId="{CA2D970A-72B9-4A71-8685-7AC6B19C502E}" destId="{A12AAFAB-98BF-47ED-BC2F-F13BFED3E459}" srcOrd="0" destOrd="0" presId="urn:microsoft.com/office/officeart/2018/2/layout/IconLabelList"/>
    <dgm:cxn modelId="{DFBA4A93-95F3-4BBB-AF6B-D9B7F9441BC3}" type="presOf" srcId="{665A8574-928A-4714-B206-43323096F8F7}" destId="{204588B3-44D6-49BF-B9EF-D27D4EFF304B}" srcOrd="0" destOrd="0" presId="urn:microsoft.com/office/officeart/2018/2/layout/IconLabelList"/>
    <dgm:cxn modelId="{BD95C3B6-0F81-4C70-9419-D115E6A9BC91}" srcId="{665A8574-928A-4714-B206-43323096F8F7}" destId="{6DC7A1B5-2C78-4279-A212-C53CAA4F60D8}" srcOrd="2" destOrd="0" parTransId="{E999D375-0A03-4737-8416-83C59FF4B805}" sibTransId="{1C4E8BF2-1D1D-4E92-ABC6-6767AF143DE4}"/>
    <dgm:cxn modelId="{0D1FCBD1-32E4-4E4C-9684-354A8F12E81A}" type="presOf" srcId="{6DC7A1B5-2C78-4279-A212-C53CAA4F60D8}" destId="{005931D0-4536-4F81-A94C-69EEBE54C8ED}" srcOrd="0" destOrd="0" presId="urn:microsoft.com/office/officeart/2018/2/layout/IconLabelList"/>
    <dgm:cxn modelId="{494948DA-EF20-456D-9365-820FA2581736}" type="presOf" srcId="{74046FA3-2B84-4AAB-81C9-BB12CCC99B3C}" destId="{A0EF3B0E-16D0-4F1E-8744-2B32E29B8DF4}" srcOrd="0" destOrd="0" presId="urn:microsoft.com/office/officeart/2018/2/layout/IconLabelList"/>
    <dgm:cxn modelId="{248731DC-9506-4937-B641-6088E565F174}" srcId="{665A8574-928A-4714-B206-43323096F8F7}" destId="{CFF2BD9A-0FDD-44E4-B2DC-CDC303C3A326}" srcOrd="5" destOrd="0" parTransId="{FA24E79C-8680-4766-A311-C846E4021884}" sibTransId="{0095196C-6165-4F68-92CE-067FDB94DE5C}"/>
    <dgm:cxn modelId="{C98372FE-B6E8-49CC-A748-225C98873D10}" type="presOf" srcId="{4A3B7453-5664-461A-8DCB-67A3DD653CCB}" destId="{F799C86E-1A7A-4337-BA8A-294C628FD588}" srcOrd="0" destOrd="0" presId="urn:microsoft.com/office/officeart/2018/2/layout/IconLabelList"/>
    <dgm:cxn modelId="{88F2E53B-C62C-402C-81D5-CCDB13A015E8}" type="presParOf" srcId="{204588B3-44D6-49BF-B9EF-D27D4EFF304B}" destId="{72390C61-D52B-4441-A8DA-5419CAC0DBAA}" srcOrd="0" destOrd="0" presId="urn:microsoft.com/office/officeart/2018/2/layout/IconLabelList"/>
    <dgm:cxn modelId="{0B733DAD-895B-45CC-9707-F5DB0BC9BBB4}" type="presParOf" srcId="{72390C61-D52B-4441-A8DA-5419CAC0DBAA}" destId="{761D2423-D1FF-4E5C-825D-8795CFDFDC1D}" srcOrd="0" destOrd="0" presId="urn:microsoft.com/office/officeart/2018/2/layout/IconLabelList"/>
    <dgm:cxn modelId="{2369C832-AB78-46FD-8A23-7446B10FC316}" type="presParOf" srcId="{72390C61-D52B-4441-A8DA-5419CAC0DBAA}" destId="{346AB807-2914-4DEC-834D-CAE78A4E28CF}" srcOrd="1" destOrd="0" presId="urn:microsoft.com/office/officeart/2018/2/layout/IconLabelList"/>
    <dgm:cxn modelId="{9A018400-98D5-468B-83B1-3FDEC178BBFE}" type="presParOf" srcId="{72390C61-D52B-4441-A8DA-5419CAC0DBAA}" destId="{A0EF3B0E-16D0-4F1E-8744-2B32E29B8DF4}" srcOrd="2" destOrd="0" presId="urn:microsoft.com/office/officeart/2018/2/layout/IconLabelList"/>
    <dgm:cxn modelId="{AD2BD376-F620-4354-A11D-BFA924AA35E4}" type="presParOf" srcId="{204588B3-44D6-49BF-B9EF-D27D4EFF304B}" destId="{C3115C8F-0E4A-4561-8CA2-A8E698B64DBD}" srcOrd="1" destOrd="0" presId="urn:microsoft.com/office/officeart/2018/2/layout/IconLabelList"/>
    <dgm:cxn modelId="{8F3F7F63-EAF4-4DD9-BA20-FB8131115BC1}" type="presParOf" srcId="{204588B3-44D6-49BF-B9EF-D27D4EFF304B}" destId="{224DCA4C-9013-4049-A187-7708FCC07532}" srcOrd="2" destOrd="0" presId="urn:microsoft.com/office/officeart/2018/2/layout/IconLabelList"/>
    <dgm:cxn modelId="{27008D85-50BA-4137-9F20-C6C9A152FFC8}" type="presParOf" srcId="{224DCA4C-9013-4049-A187-7708FCC07532}" destId="{DE0FBC1F-ECBE-406B-A0D2-4038CFE763BE}" srcOrd="0" destOrd="0" presId="urn:microsoft.com/office/officeart/2018/2/layout/IconLabelList"/>
    <dgm:cxn modelId="{8C21782E-EECE-4C35-B977-BF609FBAC26A}" type="presParOf" srcId="{224DCA4C-9013-4049-A187-7708FCC07532}" destId="{526C254C-A9EC-4586-B028-E36982F17F9A}" srcOrd="1" destOrd="0" presId="urn:microsoft.com/office/officeart/2018/2/layout/IconLabelList"/>
    <dgm:cxn modelId="{76A17B4A-3A75-46B0-978A-8042CB58EA96}" type="presParOf" srcId="{224DCA4C-9013-4049-A187-7708FCC07532}" destId="{2D891EA5-9547-4181-A6B7-FA42B3B60800}" srcOrd="2" destOrd="0" presId="urn:microsoft.com/office/officeart/2018/2/layout/IconLabelList"/>
    <dgm:cxn modelId="{D8D13F88-D941-4CDA-AF0B-2DFC99D7EA21}" type="presParOf" srcId="{204588B3-44D6-49BF-B9EF-D27D4EFF304B}" destId="{8770782E-0685-4647-AE49-5F96CA43284D}" srcOrd="3" destOrd="0" presId="urn:microsoft.com/office/officeart/2018/2/layout/IconLabelList"/>
    <dgm:cxn modelId="{02C4E040-6F1C-4003-A3AE-474C6C9CA090}" type="presParOf" srcId="{204588B3-44D6-49BF-B9EF-D27D4EFF304B}" destId="{E1FBA202-F33C-4E60-AAC6-151EDA8C6A35}" srcOrd="4" destOrd="0" presId="urn:microsoft.com/office/officeart/2018/2/layout/IconLabelList"/>
    <dgm:cxn modelId="{8F405313-E721-45F9-B69E-7B4A0C94A19D}" type="presParOf" srcId="{E1FBA202-F33C-4E60-AAC6-151EDA8C6A35}" destId="{67FEFC1E-9533-440F-96C4-261C67E95F9B}" srcOrd="0" destOrd="0" presId="urn:microsoft.com/office/officeart/2018/2/layout/IconLabelList"/>
    <dgm:cxn modelId="{3237513C-9C8C-4117-BC99-FAF656D98BE9}" type="presParOf" srcId="{E1FBA202-F33C-4E60-AAC6-151EDA8C6A35}" destId="{4F3B4FE9-490A-45E5-A3B2-FE3F7CE256CF}" srcOrd="1" destOrd="0" presId="urn:microsoft.com/office/officeart/2018/2/layout/IconLabelList"/>
    <dgm:cxn modelId="{DAA43079-529B-4E37-9C54-9AC3A6DBB039}" type="presParOf" srcId="{E1FBA202-F33C-4E60-AAC6-151EDA8C6A35}" destId="{005931D0-4536-4F81-A94C-69EEBE54C8ED}" srcOrd="2" destOrd="0" presId="urn:microsoft.com/office/officeart/2018/2/layout/IconLabelList"/>
    <dgm:cxn modelId="{9B3C4A7B-4329-4B93-AC5C-C96187D070A6}" type="presParOf" srcId="{204588B3-44D6-49BF-B9EF-D27D4EFF304B}" destId="{F2A0848C-345F-4ECB-BA53-7C51802BA53F}" srcOrd="5" destOrd="0" presId="urn:microsoft.com/office/officeart/2018/2/layout/IconLabelList"/>
    <dgm:cxn modelId="{95A85BB3-66F0-4EF3-8FFF-B13A6780D27E}" type="presParOf" srcId="{204588B3-44D6-49BF-B9EF-D27D4EFF304B}" destId="{2326B649-5574-4712-B799-BDB9F66E463F}" srcOrd="6" destOrd="0" presId="urn:microsoft.com/office/officeart/2018/2/layout/IconLabelList"/>
    <dgm:cxn modelId="{C212546A-CACD-408D-A7B9-5B097CDE5C08}" type="presParOf" srcId="{2326B649-5574-4712-B799-BDB9F66E463F}" destId="{31B0D96B-17EF-4964-B56B-88CF78F35856}" srcOrd="0" destOrd="0" presId="urn:microsoft.com/office/officeart/2018/2/layout/IconLabelList"/>
    <dgm:cxn modelId="{F6018AF8-54D6-427E-AA33-477202A5823B}" type="presParOf" srcId="{2326B649-5574-4712-B799-BDB9F66E463F}" destId="{3909B555-FA48-4831-BD6F-16BD1B13B722}" srcOrd="1" destOrd="0" presId="urn:microsoft.com/office/officeart/2018/2/layout/IconLabelList"/>
    <dgm:cxn modelId="{95318C91-324E-4D1B-BB36-A679E8B3590E}" type="presParOf" srcId="{2326B649-5574-4712-B799-BDB9F66E463F}" destId="{A12AAFAB-98BF-47ED-BC2F-F13BFED3E459}" srcOrd="2" destOrd="0" presId="urn:microsoft.com/office/officeart/2018/2/layout/IconLabelList"/>
    <dgm:cxn modelId="{8FE4488C-8530-4FD5-A33F-17FEC1F980EB}" type="presParOf" srcId="{204588B3-44D6-49BF-B9EF-D27D4EFF304B}" destId="{8E0F337D-D3EB-4E56-A712-70468C9E4BD7}" srcOrd="7" destOrd="0" presId="urn:microsoft.com/office/officeart/2018/2/layout/IconLabelList"/>
    <dgm:cxn modelId="{35DCC07C-E272-4E1C-BA47-48A638895DD9}" type="presParOf" srcId="{204588B3-44D6-49BF-B9EF-D27D4EFF304B}" destId="{AF50E413-044F-48B4-BD1C-519620AFE59B}" srcOrd="8" destOrd="0" presId="urn:microsoft.com/office/officeart/2018/2/layout/IconLabelList"/>
    <dgm:cxn modelId="{01ABCF15-F62D-4804-A01F-1C4197F20355}" type="presParOf" srcId="{AF50E413-044F-48B4-BD1C-519620AFE59B}" destId="{2E49CE42-E558-461E-9BDB-44370571B991}" srcOrd="0" destOrd="0" presId="urn:microsoft.com/office/officeart/2018/2/layout/IconLabelList"/>
    <dgm:cxn modelId="{ED804112-A89C-4DE3-B831-BE846386124C}" type="presParOf" srcId="{AF50E413-044F-48B4-BD1C-519620AFE59B}" destId="{CDC4F568-A4B3-415F-8636-97F47960750C}" srcOrd="1" destOrd="0" presId="urn:microsoft.com/office/officeart/2018/2/layout/IconLabelList"/>
    <dgm:cxn modelId="{D456FB2C-6B28-4D62-9FDD-FEF59109E070}" type="presParOf" srcId="{AF50E413-044F-48B4-BD1C-519620AFE59B}" destId="{F799C86E-1A7A-4337-BA8A-294C628FD588}" srcOrd="2" destOrd="0" presId="urn:microsoft.com/office/officeart/2018/2/layout/IconLabelList"/>
    <dgm:cxn modelId="{0CA845C4-CDFD-4404-86A1-178805DC8626}" type="presParOf" srcId="{204588B3-44D6-49BF-B9EF-D27D4EFF304B}" destId="{FD263FCA-5D0F-4329-94DD-146C3C8ACC74}" srcOrd="9" destOrd="0" presId="urn:microsoft.com/office/officeart/2018/2/layout/IconLabelList"/>
    <dgm:cxn modelId="{B80D987D-E825-4E4B-A5EF-F95DA3590A72}" type="presParOf" srcId="{204588B3-44D6-49BF-B9EF-D27D4EFF304B}" destId="{2A9C4A38-1FEB-478F-8120-CC06A6EE5FD6}" srcOrd="10" destOrd="0" presId="urn:microsoft.com/office/officeart/2018/2/layout/IconLabelList"/>
    <dgm:cxn modelId="{E995961D-9BC4-4F51-86E7-A79F663609F7}" type="presParOf" srcId="{2A9C4A38-1FEB-478F-8120-CC06A6EE5FD6}" destId="{A40384D0-0B2C-4B44-B8EC-90FD8023B595}" srcOrd="0" destOrd="0" presId="urn:microsoft.com/office/officeart/2018/2/layout/IconLabelList"/>
    <dgm:cxn modelId="{AA5D1091-12BC-49AF-950F-9E73F9C8EF97}" type="presParOf" srcId="{2A9C4A38-1FEB-478F-8120-CC06A6EE5FD6}" destId="{D0534BCC-4E34-4F1C-90C1-6B2A5DA345F3}" srcOrd="1" destOrd="0" presId="urn:microsoft.com/office/officeart/2018/2/layout/IconLabelList"/>
    <dgm:cxn modelId="{67C3C731-44E8-4D7B-9C66-727913ADD801}" type="presParOf" srcId="{2A9C4A38-1FEB-478F-8120-CC06A6EE5FD6}" destId="{E581AE8E-5B28-4030-9E87-59E844014433}"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D2423-D1FF-4E5C-825D-8795CFDFDC1D}">
      <dsp:nvSpPr>
        <dsp:cNvPr id="0" name=""/>
        <dsp:cNvSpPr/>
      </dsp:nvSpPr>
      <dsp:spPr>
        <a:xfrm>
          <a:off x="394635" y="622828"/>
          <a:ext cx="644677" cy="6446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F3B0E-16D0-4F1E-8744-2B32E29B8DF4}">
      <dsp:nvSpPr>
        <dsp:cNvPr id="0" name=""/>
        <dsp:cNvSpPr/>
      </dsp:nvSpPr>
      <dsp:spPr>
        <a:xfrm>
          <a:off x="666" y="151085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Problem statement</a:t>
          </a:r>
          <a:endParaRPr lang="en-US" sz="1800" kern="1200"/>
        </a:p>
      </dsp:txBody>
      <dsp:txXfrm>
        <a:off x="666" y="1510857"/>
        <a:ext cx="1432617" cy="573046"/>
      </dsp:txXfrm>
    </dsp:sp>
    <dsp:sp modelId="{DE0FBC1F-ECBE-406B-A0D2-4038CFE763BE}">
      <dsp:nvSpPr>
        <dsp:cNvPr id="0" name=""/>
        <dsp:cNvSpPr/>
      </dsp:nvSpPr>
      <dsp:spPr>
        <a:xfrm>
          <a:off x="2077961" y="622828"/>
          <a:ext cx="644677" cy="6446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91EA5-9547-4181-A6B7-FA42B3B60800}">
      <dsp:nvSpPr>
        <dsp:cNvPr id="0" name=""/>
        <dsp:cNvSpPr/>
      </dsp:nvSpPr>
      <dsp:spPr>
        <a:xfrm>
          <a:off x="1683991" y="151085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Software Used</a:t>
          </a:r>
          <a:endParaRPr lang="en-US" sz="1800" kern="1200"/>
        </a:p>
      </dsp:txBody>
      <dsp:txXfrm>
        <a:off x="1683991" y="1510857"/>
        <a:ext cx="1432617" cy="573046"/>
      </dsp:txXfrm>
    </dsp:sp>
    <dsp:sp modelId="{67FEFC1E-9533-440F-96C4-261C67E95F9B}">
      <dsp:nvSpPr>
        <dsp:cNvPr id="0" name=""/>
        <dsp:cNvSpPr/>
      </dsp:nvSpPr>
      <dsp:spPr>
        <a:xfrm>
          <a:off x="3761286" y="622828"/>
          <a:ext cx="644677" cy="6446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5931D0-4536-4F81-A94C-69EEBE54C8ED}">
      <dsp:nvSpPr>
        <dsp:cNvPr id="0" name=""/>
        <dsp:cNvSpPr/>
      </dsp:nvSpPr>
      <dsp:spPr>
        <a:xfrm>
          <a:off x="3367316" y="151085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Algorithm</a:t>
          </a:r>
          <a:endParaRPr lang="en-US" sz="1800" kern="1200"/>
        </a:p>
      </dsp:txBody>
      <dsp:txXfrm>
        <a:off x="3367316" y="1510857"/>
        <a:ext cx="1432617" cy="573046"/>
      </dsp:txXfrm>
    </dsp:sp>
    <dsp:sp modelId="{31B0D96B-17EF-4964-B56B-88CF78F35856}">
      <dsp:nvSpPr>
        <dsp:cNvPr id="0" name=""/>
        <dsp:cNvSpPr/>
      </dsp:nvSpPr>
      <dsp:spPr>
        <a:xfrm>
          <a:off x="394635" y="2442058"/>
          <a:ext cx="644677" cy="6446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2AAFAB-98BF-47ED-BC2F-F13BFED3E459}">
      <dsp:nvSpPr>
        <dsp:cNvPr id="0" name=""/>
        <dsp:cNvSpPr/>
      </dsp:nvSpPr>
      <dsp:spPr>
        <a:xfrm>
          <a:off x="666" y="333008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Explanation</a:t>
          </a:r>
          <a:endParaRPr lang="en-US" sz="1800" kern="1200"/>
        </a:p>
      </dsp:txBody>
      <dsp:txXfrm>
        <a:off x="666" y="3330087"/>
        <a:ext cx="1432617" cy="573046"/>
      </dsp:txXfrm>
    </dsp:sp>
    <dsp:sp modelId="{2E49CE42-E558-461E-9BDB-44370571B991}">
      <dsp:nvSpPr>
        <dsp:cNvPr id="0" name=""/>
        <dsp:cNvSpPr/>
      </dsp:nvSpPr>
      <dsp:spPr>
        <a:xfrm>
          <a:off x="2077961" y="2442058"/>
          <a:ext cx="644677" cy="6446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9C86E-1A7A-4337-BA8A-294C628FD588}">
      <dsp:nvSpPr>
        <dsp:cNvPr id="0" name=""/>
        <dsp:cNvSpPr/>
      </dsp:nvSpPr>
      <dsp:spPr>
        <a:xfrm>
          <a:off x="1683991" y="333008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Sample input</a:t>
          </a:r>
          <a:endParaRPr lang="en-US" sz="1800" kern="1200"/>
        </a:p>
      </dsp:txBody>
      <dsp:txXfrm>
        <a:off x="1683991" y="3330087"/>
        <a:ext cx="1432617" cy="573046"/>
      </dsp:txXfrm>
    </dsp:sp>
    <dsp:sp modelId="{A40384D0-0B2C-4B44-B8EC-90FD8023B595}">
      <dsp:nvSpPr>
        <dsp:cNvPr id="0" name=""/>
        <dsp:cNvSpPr/>
      </dsp:nvSpPr>
      <dsp:spPr>
        <a:xfrm>
          <a:off x="3761286" y="2442058"/>
          <a:ext cx="644677" cy="6446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1AE8E-5B28-4030-9E87-59E844014433}">
      <dsp:nvSpPr>
        <dsp:cNvPr id="0" name=""/>
        <dsp:cNvSpPr/>
      </dsp:nvSpPr>
      <dsp:spPr>
        <a:xfrm>
          <a:off x="3367316" y="333008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Sample output</a:t>
          </a:r>
          <a:endParaRPr lang="en-US" sz="1800" kern="1200"/>
        </a:p>
      </dsp:txBody>
      <dsp:txXfrm>
        <a:off x="3367316" y="3330087"/>
        <a:ext cx="1432617" cy="5730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dirty="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dirty="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dirty="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dirty="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dirty="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dirty="0"/>
              <a:t>Click to edit Master text styles</a:t>
            </a:r>
            <a:endParaRPr lang="en-US" dirty="0"/>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dirty="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dirty="0"/>
              <a:t>Click to edit Master text styles</a:t>
            </a:r>
            <a:endParaRPr lang="en-US" dirty="0"/>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US" dirty="0"/>
          </a:p>
        </p:txBody>
      </p:sp>
      <p:sp>
        <p:nvSpPr>
          <p:cNvPr id="3" name="Content Placeholder 2"/>
          <p:cNvSpPr>
            <a:spLocks noGrp="1"/>
          </p:cNvSpPr>
          <p:nvPr>
            <p:ph idx="1"/>
          </p:nvPr>
        </p:nvSpPr>
        <p:spPr/>
        <p:txBody>
          <a:bodyPr anchor="ct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dirty="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dirty="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dirty="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dirty="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12" name="Picture 12"/>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ctrTitle"/>
          </p:nvPr>
        </p:nvSpPr>
        <p:spPr>
          <a:xfrm>
            <a:off x="514350" y="609600"/>
            <a:ext cx="3511405" cy="1456267"/>
          </a:xfrm>
        </p:spPr>
        <p:txBody>
          <a:bodyPr vert="horz" lIns="91440" tIns="45720" rIns="91440" bIns="45720" rtlCol="0" anchor="ctr">
            <a:normAutofit/>
          </a:bodyPr>
          <a:lstStyle/>
          <a:p>
            <a:pPr algn="l">
              <a:lnSpc>
                <a:spcPct val="90000"/>
              </a:lnSpc>
            </a:pPr>
            <a:br>
              <a:rPr lang="en-US" sz="900" b="1"/>
            </a:br>
            <a:br>
              <a:rPr lang="en-US" sz="900"/>
            </a:br>
            <a:br>
              <a:rPr lang="en-US" sz="900"/>
            </a:br>
            <a:br>
              <a:rPr lang="en-US" sz="900"/>
            </a:br>
            <a:br>
              <a:rPr lang="en-US" sz="900"/>
            </a:br>
            <a:br>
              <a:rPr lang="en-US" sz="900"/>
            </a:br>
            <a:br>
              <a:rPr lang="en-US" sz="900"/>
            </a:br>
            <a:br>
              <a:rPr lang="en-US" sz="900"/>
            </a:br>
            <a:r>
              <a:rPr lang="en-US" sz="900" b="1"/>
              <a:t>Problem Statement Solution Submission</a:t>
            </a:r>
            <a:br>
              <a:rPr lang="en-US" sz="900" b="1"/>
            </a:br>
            <a:br>
              <a:rPr lang="en-US" sz="900" b="1"/>
            </a:br>
            <a:br>
              <a:rPr lang="en-US" sz="900" b="1"/>
            </a:br>
            <a:br>
              <a:rPr lang="en-US" sz="900" b="1"/>
            </a:br>
            <a:br>
              <a:rPr lang="en-US" sz="900" b="1"/>
            </a:br>
            <a:br>
              <a:rPr lang="en-US" sz="900" b="1"/>
            </a:br>
            <a:endParaRPr lang="en-US" sz="900" b="1"/>
          </a:p>
        </p:txBody>
      </p:sp>
      <p:sp>
        <p:nvSpPr>
          <p:cNvPr id="6" name="TextBox 5"/>
          <p:cNvSpPr txBox="1"/>
          <p:nvPr/>
        </p:nvSpPr>
        <p:spPr>
          <a:xfrm>
            <a:off x="514350" y="2142067"/>
            <a:ext cx="3511405" cy="3649133"/>
          </a:xfrm>
          <a:prstGeom prst="rect">
            <a:avLst/>
          </a:prstGeom>
        </p:spPr>
        <p:txBody>
          <a:bodyPr vert="horz" lIns="91440" tIns="45720" rIns="91440" bIns="45720" rtlCol="0" anchor="ctr">
            <a:normAutofit/>
          </a:bodyPr>
          <a:lstStyle/>
          <a:p>
            <a:pPr defTabSz="457200">
              <a:spcAft>
                <a:spcPts val="1000"/>
              </a:spcAft>
              <a:buClr>
                <a:schemeClr val="tx1"/>
              </a:buClr>
              <a:buSzPct val="100000"/>
            </a:pPr>
            <a:r>
              <a:rPr lang="en-US" i="1" dirty="0"/>
              <a:t>USING A PYTHON PROGRAM  </a:t>
            </a:r>
            <a:endParaRPr lang="en-US" dirty="0">
              <a:cs typeface="Calibri" panose="020F0502020204030204"/>
            </a:endParaRPr>
          </a:p>
          <a:p>
            <a:pPr defTabSz="457200">
              <a:spcAft>
                <a:spcPts val="1000"/>
              </a:spcAft>
              <a:buClr>
                <a:schemeClr val="tx1"/>
              </a:buClr>
              <a:buSzPct val="100000"/>
            </a:pPr>
            <a:r>
              <a:rPr lang="en-US" i="1" dirty="0"/>
              <a:t>TO CREATE A </a:t>
            </a:r>
            <a:endParaRPr lang="en-US" dirty="0">
              <a:cs typeface="Calibri" panose="020F0502020204030204"/>
            </a:endParaRPr>
          </a:p>
          <a:p>
            <a:pPr defTabSz="457200">
              <a:spcAft>
                <a:spcPts val="1000"/>
              </a:spcAft>
              <a:buClr>
                <a:schemeClr val="tx1"/>
              </a:buClr>
              <a:buSzPct val="100000"/>
            </a:pPr>
            <a:r>
              <a:rPr lang="en-US" i="1" dirty="0"/>
              <a:t>LIST OF SOFTWARE </a:t>
            </a:r>
            <a:endParaRPr lang="en-US" i="1">
              <a:cs typeface="Calibri" panose="020F0502020204030204"/>
            </a:endParaRPr>
          </a:p>
          <a:p>
            <a:pPr defTabSz="457200">
              <a:spcAft>
                <a:spcPts val="1000"/>
              </a:spcAft>
              <a:buClr>
                <a:schemeClr val="tx1"/>
              </a:buClr>
              <a:buSzPct val="100000"/>
            </a:pPr>
            <a:r>
              <a:rPr lang="en-US" i="1" dirty="0"/>
              <a:t>APPLICATION DETAILS.</a:t>
            </a:r>
            <a:endParaRPr lang="en-US" dirty="0">
              <a:cs typeface="Calibri" panose="020F0502020204030204"/>
            </a:endParaRPr>
          </a:p>
        </p:txBody>
      </p:sp>
      <p:grpSp>
        <p:nvGrpSpPr>
          <p:cNvPr id="14" name="Group 14"/>
          <p:cNvGrpSpPr>
            <a:grpSpLocks noGrp="1" noRot="1" noChangeAspect="1" noMove="1" noResize="1" noUngrp="1"/>
          </p:cNvGrpSpPr>
          <p:nvPr/>
        </p:nvGrpSpPr>
        <p:grpSpPr>
          <a:xfrm rot="21267604">
            <a:off x="6424201" y="3905595"/>
            <a:ext cx="2729951" cy="3163289"/>
            <a:chOff x="5281603" y="104899"/>
            <a:chExt cx="6910397" cy="6005491"/>
          </a:xfrm>
        </p:grpSpPr>
        <p:sp>
          <p:nvSpPr>
            <p:cNvPr id="16" name="Freeform 98"/>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5516018" y="331504"/>
              <a:ext cx="6675982" cy="5235326"/>
              <a:chOff x="5516018" y="331504"/>
              <a:chExt cx="6675982" cy="5235326"/>
            </a:xfrm>
          </p:grpSpPr>
          <p:cxnSp>
            <p:nvCxnSpPr>
              <p:cNvPr id="18" name="Straight Connector 17"/>
              <p:cNvCxnSpPr/>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3"/>
              <p:cNvCxnSpPr/>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94"/>
              <p:cNvCxnSpPr/>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0" name="Group 96"/>
          <p:cNvGrpSpPr>
            <a:grpSpLocks noGrp="1" noRot="1" noChangeAspect="1" noMove="1" noResize="1" noUngrp="1"/>
          </p:cNvGrpSpPr>
          <p:nvPr/>
        </p:nvGrpSpPr>
        <p:grpSpPr>
          <a:xfrm rot="15392608">
            <a:off x="4933672" y="-84927"/>
            <a:ext cx="4915057" cy="3203578"/>
            <a:chOff x="5281603" y="104899"/>
            <a:chExt cx="6910397" cy="6005491"/>
          </a:xfrm>
        </p:grpSpPr>
        <p:sp>
          <p:nvSpPr>
            <p:cNvPr id="98" name="Freeform 17"/>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5516018" y="331504"/>
              <a:ext cx="6675982" cy="5235326"/>
              <a:chOff x="5516018" y="331504"/>
              <a:chExt cx="6675982" cy="5235326"/>
            </a:xfrm>
          </p:grpSpPr>
          <p:cxnSp>
            <p:nvCxnSpPr>
              <p:cNvPr id="100" name="Straight Connector 99"/>
              <p:cNvCxnSpPr/>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131"/>
              <p:cNvCxnSpPr/>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132"/>
              <p:cNvCxnSpPr/>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178"/>
          <p:cNvGrpSpPr>
            <a:grpSpLocks noGrp="1" noRot="1" noChangeAspect="1" noMove="1" noResize="1" noUngrp="1"/>
          </p:cNvGrpSpPr>
          <p:nvPr/>
        </p:nvGrpSpPr>
        <p:grpSpPr>
          <a:xfrm rot="16739066">
            <a:off x="3774730" y="3440566"/>
            <a:ext cx="2928062" cy="1908478"/>
            <a:chOff x="5281603" y="104899"/>
            <a:chExt cx="6910397" cy="6005491"/>
          </a:xfrm>
        </p:grpSpPr>
        <p:sp>
          <p:nvSpPr>
            <p:cNvPr id="180" name="Freeform 183"/>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p:cNvGrpSpPr/>
            <p:nvPr/>
          </p:nvGrpSpPr>
          <p:grpSpPr>
            <a:xfrm>
              <a:off x="5516018" y="331504"/>
              <a:ext cx="6675982" cy="5235326"/>
              <a:chOff x="5516018" y="331504"/>
              <a:chExt cx="6675982" cy="5235326"/>
            </a:xfrm>
          </p:grpSpPr>
          <p:cxnSp>
            <p:nvCxnSpPr>
              <p:cNvPr id="182" name="Straight Connector 181"/>
              <p:cNvCxnSpPr/>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14"/>
              <p:cNvCxnSpPr/>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16"/>
              <p:cNvCxnSpPr/>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266" name="Picture 8" descr="Many question marks on black background"/>
          <p:cNvPicPr>
            <a:picLocks noChangeAspect="1"/>
          </p:cNvPicPr>
          <p:nvPr/>
        </p:nvPicPr>
        <p:blipFill rotWithShape="1">
          <a:blip r:embed="rId3"/>
          <a:srcRect l="54324" r="17" b="17"/>
          <a:stretch>
            <a:fillRect/>
          </a:stretch>
        </p:blipFill>
        <p:spPr>
          <a:xfrm>
            <a:off x="5972089" y="2138420"/>
            <a:ext cx="2176904"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sp>
        <p:nvSpPr>
          <p:cNvPr id="7" name="TextBox 6"/>
          <p:cNvSpPr txBox="1"/>
          <p:nvPr/>
        </p:nvSpPr>
        <p:spPr>
          <a:xfrm>
            <a:off x="4366561" y="5337425"/>
            <a:ext cx="4620176" cy="1785104"/>
          </a:xfrm>
          <a:prstGeom prst="rect">
            <a:avLst/>
          </a:prstGeom>
          <a:noFill/>
        </p:spPr>
        <p:txBody>
          <a:bodyPr wrap="none" lIns="91440" tIns="45720" rIns="91440" bIns="45720" rtlCol="0" anchor="t">
            <a:spAutoFit/>
          </a:bodyPr>
          <a:lstStyle/>
          <a:p>
            <a:pPr algn="ctr">
              <a:spcAft>
                <a:spcPts val="600"/>
              </a:spcAft>
            </a:pPr>
            <a:r>
              <a:rPr lang="en-US" b="1" dirty="0">
                <a:latin typeface="LiSu" panose="02010509060101010101" charset="-122"/>
                <a:ea typeface="LiSu" panose="02010509060101010101" charset="-122"/>
              </a:rPr>
              <a:t>BY,</a:t>
            </a:r>
            <a:endParaRPr lang="en-US" b="1">
              <a:latin typeface="LiSu" panose="02010509060101010101" charset="-122"/>
              <a:ea typeface="LiSu" panose="02010509060101010101" charset="-122"/>
            </a:endParaRPr>
          </a:p>
          <a:p>
            <a:pPr algn="ctr">
              <a:spcAft>
                <a:spcPts val="600"/>
              </a:spcAft>
            </a:pPr>
            <a:r>
              <a:rPr lang="en-US" b="1" dirty="0">
                <a:latin typeface="LiSu" panose="02010509060101010101" charset="-122"/>
                <a:ea typeface="LiSu" panose="02010509060101010101" charset="-122"/>
              </a:rPr>
              <a:t>S.BUVANESHWARAN</a:t>
            </a:r>
            <a:endParaRPr lang="en-US" b="1">
              <a:latin typeface="LiSu" panose="02010509060101010101" charset="-122"/>
              <a:ea typeface="LiSu" panose="02010509060101010101" charset="-122"/>
            </a:endParaRPr>
          </a:p>
          <a:p>
            <a:pPr algn="ctr">
              <a:spcAft>
                <a:spcPts val="600"/>
              </a:spcAft>
            </a:pPr>
            <a:r>
              <a:rPr lang="en-US" b="1" dirty="0">
                <a:latin typeface="LiSu" panose="02010509060101010101" charset="-122"/>
                <a:ea typeface="LiSu" panose="02010509060101010101" charset="-122"/>
              </a:rPr>
              <a:t>DEPARTMENT OF ECE</a:t>
            </a:r>
            <a:endParaRPr lang="en-US" b="1">
              <a:latin typeface="LiSu" panose="02010509060101010101" charset="-122"/>
              <a:ea typeface="LiSu" panose="02010509060101010101" charset="-122"/>
            </a:endParaRPr>
          </a:p>
          <a:p>
            <a:pPr algn="ctr">
              <a:spcAft>
                <a:spcPts val="600"/>
              </a:spcAft>
            </a:pPr>
            <a:r>
              <a:rPr lang="en-US" b="1" dirty="0">
                <a:latin typeface="LiSu" panose="02010509060101010101" charset="-122"/>
                <a:ea typeface="LiSu" panose="02010509060101010101" charset="-122"/>
              </a:rPr>
              <a:t>ERODE SENGUNTHAR ENGINEERING COLLEGE</a:t>
            </a:r>
            <a:endParaRPr lang="en-US" b="1">
              <a:latin typeface="LiSu" panose="02010509060101010101" charset="-122"/>
              <a:ea typeface="LiSu" panose="02010509060101010101" charset="-122"/>
            </a:endParaRPr>
          </a:p>
          <a:p>
            <a:pPr>
              <a:spcAft>
                <a:spcPts val="600"/>
              </a:spcAft>
            </a:pPr>
            <a:endParaRPr lang="en-US" b="1"/>
          </a:p>
        </p:txBody>
      </p:sp>
      <p:sp>
        <p:nvSpPr>
          <p:cNvPr id="5" name="TextBox 4"/>
          <p:cNvSpPr txBox="1"/>
          <p:nvPr/>
        </p:nvSpPr>
        <p:spPr>
          <a:xfrm>
            <a:off x="0" y="554804"/>
            <a:ext cx="9144000" cy="1323439"/>
          </a:xfrm>
          <a:prstGeom prst="rect">
            <a:avLst/>
          </a:prstGeom>
          <a:noFill/>
        </p:spPr>
        <p:txBody>
          <a:bodyPr wrap="square" lIns="91440" tIns="45720" rIns="91440" bIns="45720" rtlCol="0" anchor="t">
            <a:spAutoFit/>
          </a:bodyPr>
          <a:lstStyle/>
          <a:p>
            <a:pPr algn="ctr">
              <a:spcAft>
                <a:spcPts val="600"/>
              </a:spcAft>
            </a:pPr>
            <a:r>
              <a:rPr lang="en-US" sz="4000" b="1" u="sng" dirty="0">
                <a:latin typeface="Franklin Gothic Medium" panose="020B0603020102020204"/>
                <a:cs typeface="Times New Roman" panose="02020603050405020304"/>
              </a:rPr>
              <a:t>PROBLEM STATEMENT SOLUTION SUBMISSION</a:t>
            </a:r>
            <a:endParaRPr lang="en-US" sz="4000" b="1" u="sng">
              <a:latin typeface="Franklin Gothic Medium" panose="020B0603020102020204"/>
              <a:cs typeface="Times New Roman" panose="02020603050405020304"/>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920"/>
          </a:xfrm>
        </p:spPr>
        <p:txBody>
          <a:bodyPr/>
          <a:lstStyle/>
          <a:p>
            <a:pPr algn="ctr"/>
            <a:r>
              <a:rPr lang="en-US" sz="4000" i="1" u="sng" dirty="0">
                <a:latin typeface="Times New Roman" panose="02020603050405020304"/>
                <a:ea typeface="Tahoma" panose="020B0604030504040204"/>
                <a:cs typeface="Times New Roman" panose="02020603050405020304"/>
              </a:rPr>
              <a:t>STEP 4</a:t>
            </a:r>
            <a:endParaRPr lang="en-US"/>
          </a:p>
        </p:txBody>
      </p:sp>
      <p:sp>
        <p:nvSpPr>
          <p:cNvPr id="6" name="TextBox 5"/>
          <p:cNvSpPr txBox="1"/>
          <p:nvPr/>
        </p:nvSpPr>
        <p:spPr>
          <a:xfrm>
            <a:off x="96750" y="2447819"/>
            <a:ext cx="3557426" cy="3354765"/>
          </a:xfrm>
          <a:prstGeom prst="rect">
            <a:avLst/>
          </a:prstGeom>
          <a:noFill/>
        </p:spPr>
        <p:txBody>
          <a:bodyPr wrap="square" lIns="91440" tIns="45720" rIns="91440" bIns="45720" rtlCol="0" anchor="t">
            <a:spAutoFit/>
          </a:bodyPr>
          <a:lstStyle/>
          <a:p>
            <a:pPr algn="just"/>
            <a:endParaRPr lang="en-US" sz="2000" dirty="0">
              <a:latin typeface="Calibri" panose="020F0502020204030204"/>
              <a:ea typeface="Tahoma" panose="020B0604030504040204"/>
              <a:cs typeface="Times New Roman" panose="02020603050405020304"/>
            </a:endParaRPr>
          </a:p>
          <a:p>
            <a:pPr algn="just"/>
            <a:r>
              <a:rPr lang="en-US" sz="2400" dirty="0">
                <a:latin typeface="Calibri" panose="020F0502020204030204"/>
                <a:ea typeface="Tahoma" panose="020B0604030504040204"/>
                <a:cs typeface="Times New Roman" panose="02020603050405020304"/>
              </a:rPr>
              <a:t>In choice 1 , author's name is </a:t>
            </a:r>
            <a:endParaRPr lang="en-US" sz="2400" dirty="0">
              <a:latin typeface="Calibri" panose="020F0502020204030204"/>
              <a:ea typeface="Tahoma" panose="020B0604030504040204"/>
              <a:cs typeface="Times New Roman" panose="02020603050405020304"/>
            </a:endParaRPr>
          </a:p>
          <a:p>
            <a:pPr algn="just"/>
            <a:r>
              <a:rPr lang="en-US" sz="2400" dirty="0">
                <a:latin typeface="Calibri" panose="020F0502020204030204"/>
                <a:ea typeface="Tahoma" panose="020B0604030504040204"/>
                <a:cs typeface="Times New Roman" panose="02020603050405020304"/>
              </a:rPr>
              <a:t>taken as the input. It'll display the details of the book if it is present in the list. Otherwise it'll show no books are available.</a:t>
            </a:r>
            <a:endParaRPr lang="en-US" sz="2400" dirty="0">
              <a:latin typeface="Calibri" panose="020F0502020204030204"/>
              <a:ea typeface="Tahoma" panose="020B0604030504040204"/>
              <a:cs typeface="Times New Roman" panose="02020603050405020304" pitchFamily="18" charset="0"/>
            </a:endParaRPr>
          </a:p>
          <a:p>
            <a:pPr marL="342900" indent="-342900" algn="just">
              <a:buFont typeface="Wingdings" panose="05000000000000000000"/>
              <a:buChar char="ü"/>
            </a:pPr>
            <a:endParaRPr lang="en-US" sz="2400">
              <a:latin typeface="Times New Roman" panose="02020603050405020304" pitchFamily="18" charset="0"/>
              <a:ea typeface="Tahoma" panose="020B0604030504040204"/>
              <a:cs typeface="Times New Roman" panose="02020603050405020304" pitchFamily="18" charset="0"/>
            </a:endParaRPr>
          </a:p>
        </p:txBody>
      </p:sp>
      <p:sp>
        <p:nvSpPr>
          <p:cNvPr id="3" name="Arrow: Right 2"/>
          <p:cNvSpPr/>
          <p:nvPr/>
        </p:nvSpPr>
        <p:spPr>
          <a:xfrm>
            <a:off x="4082796" y="3186684"/>
            <a:ext cx="821932" cy="976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p:cNvPicPr>
            <a:picLocks noChangeAspect="1"/>
          </p:cNvPicPr>
          <p:nvPr/>
        </p:nvPicPr>
        <p:blipFill>
          <a:blip r:embed="rId1"/>
          <a:stretch>
            <a:fillRect/>
          </a:stretch>
        </p:blipFill>
        <p:spPr>
          <a:xfrm>
            <a:off x="5046980" y="2018665"/>
            <a:ext cx="3901440" cy="3942080"/>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7863"/>
          </a:xfrm>
        </p:spPr>
        <p:txBody>
          <a:bodyPr/>
          <a:lstStyle/>
          <a:p>
            <a:pPr algn="ctr"/>
            <a:r>
              <a:rPr lang="en-US" sz="4000" i="1" u="sng" dirty="0">
                <a:latin typeface="Times New Roman" panose="02020603050405020304"/>
                <a:ea typeface="Tahoma" panose="020B0604030504040204"/>
                <a:cs typeface="Times New Roman" panose="02020603050405020304"/>
              </a:rPr>
              <a:t>STEP 5</a:t>
            </a:r>
            <a:endParaRPr lang="en-US" sz="4000" u="sng" dirty="0">
              <a:latin typeface="Times New Roman" panose="02020603050405020304"/>
              <a:cs typeface="Times New Roman" panose="02020603050405020304" pitchFamily="18" charset="0"/>
            </a:endParaRPr>
          </a:p>
        </p:txBody>
      </p:sp>
      <p:sp>
        <p:nvSpPr>
          <p:cNvPr id="6" name="TextBox 5"/>
          <p:cNvSpPr txBox="1"/>
          <p:nvPr/>
        </p:nvSpPr>
        <p:spPr>
          <a:xfrm>
            <a:off x="147263" y="3015466"/>
            <a:ext cx="3819418" cy="1200329"/>
          </a:xfrm>
          <a:prstGeom prst="rect">
            <a:avLst/>
          </a:prstGeom>
          <a:noFill/>
        </p:spPr>
        <p:txBody>
          <a:bodyPr wrap="square" lIns="91440" tIns="45720" rIns="91440" bIns="45720" rtlCol="0" anchor="t">
            <a:spAutoFit/>
          </a:bodyPr>
          <a:lstStyle/>
          <a:p>
            <a:pPr algn="just"/>
            <a:r>
              <a:rPr lang="en-US" sz="2400" dirty="0">
                <a:latin typeface="Times New Roman" panose="02020603050405020304"/>
                <a:cs typeface="Times New Roman" panose="02020603050405020304"/>
              </a:rPr>
              <a:t>In the choice  2 , it'll  display</a:t>
            </a:r>
            <a:endParaRPr lang="en-US" sz="2400" dirty="0">
              <a:latin typeface="Times New Roman" panose="02020603050405020304"/>
              <a:cs typeface="Times New Roman" panose="02020603050405020304"/>
            </a:endParaRPr>
          </a:p>
          <a:p>
            <a:pPr algn="just"/>
            <a:r>
              <a:rPr lang="en-US" sz="2400" dirty="0">
                <a:latin typeface="Times New Roman" panose="02020603050405020304"/>
                <a:cs typeface="Times New Roman" panose="02020603050405020304"/>
              </a:rPr>
              <a:t>The details of the book in the increasing order of  price.  </a:t>
            </a:r>
            <a:endParaRPr lang="en-US" sz="2400" dirty="0">
              <a:latin typeface="Times New Roman" panose="02020603050405020304"/>
              <a:cs typeface="Times New Roman" panose="02020603050405020304"/>
            </a:endParaRPr>
          </a:p>
        </p:txBody>
      </p:sp>
      <p:sp>
        <p:nvSpPr>
          <p:cNvPr id="3" name="Arrow: Right 2"/>
          <p:cNvSpPr/>
          <p:nvPr/>
        </p:nvSpPr>
        <p:spPr>
          <a:xfrm>
            <a:off x="4198380" y="3250897"/>
            <a:ext cx="744876" cy="719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p:cNvPicPr>
            <a:picLocks noChangeAspect="1"/>
          </p:cNvPicPr>
          <p:nvPr/>
        </p:nvPicPr>
        <p:blipFill>
          <a:blip r:embed="rId1"/>
          <a:stretch>
            <a:fillRect/>
          </a:stretch>
        </p:blipFill>
        <p:spPr>
          <a:xfrm>
            <a:off x="5174615" y="2009775"/>
            <a:ext cx="3822065" cy="3768090"/>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3751"/>
          </a:xfrm>
        </p:spPr>
        <p:txBody>
          <a:bodyPr/>
          <a:lstStyle/>
          <a:p>
            <a:pPr algn="ctr"/>
            <a:r>
              <a:rPr lang="en-US" sz="4000" i="1" u="sng" dirty="0">
                <a:latin typeface="Times New Roman" panose="02020603050405020304"/>
                <a:ea typeface="Tahoma" panose="020B0604030504040204"/>
                <a:cs typeface="Tahoma" panose="020B0604030504040204"/>
              </a:rPr>
              <a:t>STEP 6</a:t>
            </a:r>
            <a:endParaRPr lang="en-US"/>
          </a:p>
        </p:txBody>
      </p:sp>
      <p:sp>
        <p:nvSpPr>
          <p:cNvPr id="3" name="Content Placeholder 2"/>
          <p:cNvSpPr>
            <a:spLocks noGrp="1"/>
          </p:cNvSpPr>
          <p:nvPr>
            <p:ph idx="1"/>
          </p:nvPr>
        </p:nvSpPr>
        <p:spPr>
          <a:xfrm>
            <a:off x="71918" y="2666145"/>
            <a:ext cx="3593388" cy="2098695"/>
          </a:xfrm>
        </p:spPr>
        <p:txBody>
          <a:bodyPr vert="horz" lIns="91440" tIns="45720" rIns="91440" bIns="45720" rtlCol="0" anchor="t">
            <a:normAutofit/>
          </a:bodyPr>
          <a:lstStyle/>
          <a:p>
            <a:pPr marL="0" indent="0">
              <a:buNone/>
            </a:pPr>
            <a:r>
              <a:rPr lang="en-US" dirty="0">
                <a:cs typeface="Calibri" panose="020F0502020204030204"/>
              </a:rPr>
              <a:t>In the choice 3 , an input value of author's name and the published year of the book is taken and then it'll  display the corresponding books details if it is present in the list otherwise, it'll display no books are available</a:t>
            </a:r>
            <a:endParaRPr lang="en-US" dirty="0">
              <a:cs typeface="Calibri" panose="020F0502020204030204"/>
            </a:endParaRPr>
          </a:p>
        </p:txBody>
      </p:sp>
      <p:sp>
        <p:nvSpPr>
          <p:cNvPr id="4" name="Arrow: Right 3"/>
          <p:cNvSpPr/>
          <p:nvPr/>
        </p:nvSpPr>
        <p:spPr>
          <a:xfrm>
            <a:off x="3864470" y="3173841"/>
            <a:ext cx="706348" cy="757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p:cNvPicPr>
            <a:picLocks noChangeAspect="1"/>
          </p:cNvPicPr>
          <p:nvPr/>
        </p:nvPicPr>
        <p:blipFill>
          <a:blip r:embed="rId1"/>
          <a:stretch>
            <a:fillRect/>
          </a:stretch>
        </p:blipFill>
        <p:spPr>
          <a:xfrm>
            <a:off x="4690110" y="1683385"/>
            <a:ext cx="4271645" cy="3992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189" y="565079"/>
            <a:ext cx="8229600" cy="932381"/>
          </a:xfrm>
        </p:spPr>
        <p:txBody>
          <a:bodyPr>
            <a:normAutofit/>
          </a:bodyPr>
          <a:lstStyle/>
          <a:p>
            <a:pPr algn="ctr"/>
            <a:r>
              <a:rPr lang="en-US" sz="3200" i="1" u="sng" dirty="0">
                <a:latin typeface="Times New Roman" panose="02020603050405020304"/>
                <a:ea typeface="Tahoma" panose="020B0604030504040204"/>
                <a:cs typeface="Tahoma" panose="020B0604030504040204"/>
              </a:rPr>
              <a:t>STEP 7</a:t>
            </a:r>
            <a:endParaRPr lang="en-US" sz="3200" dirty="0">
              <a:latin typeface="Times New Roman" panose="02020603050405020304"/>
              <a:ea typeface="Tahoma" panose="020B0604030504040204"/>
              <a:cs typeface="Tahoma" panose="020B0604030504040204"/>
            </a:endParaRPr>
          </a:p>
        </p:txBody>
      </p:sp>
      <p:sp>
        <p:nvSpPr>
          <p:cNvPr id="3" name="Content Placeholder 2"/>
          <p:cNvSpPr>
            <a:spLocks noGrp="1"/>
          </p:cNvSpPr>
          <p:nvPr>
            <p:ph idx="1"/>
          </p:nvPr>
        </p:nvSpPr>
        <p:spPr>
          <a:xfrm>
            <a:off x="71919" y="2524876"/>
            <a:ext cx="3140663" cy="2201436"/>
          </a:xfrm>
        </p:spPr>
        <p:txBody>
          <a:bodyPr vert="horz" lIns="91440" tIns="45720" rIns="91440" bIns="45720" rtlCol="0" anchor="t">
            <a:normAutofit fontScale="92500" lnSpcReduction="10000"/>
          </a:bodyPr>
          <a:lstStyle/>
          <a:p>
            <a:pPr marL="0" indent="0">
              <a:buNone/>
            </a:pPr>
            <a:r>
              <a:rPr lang="en-US" i="1" dirty="0">
                <a:latin typeface="Calibri" panose="020F0502020204030204"/>
                <a:ea typeface="Tahoma" panose="020B0604030504040204"/>
                <a:cs typeface="Tahoma" panose="020B0604030504040204"/>
              </a:rPr>
              <a:t>In choice 4 , an input of author name is taken . It'll check whether it is present in the corresponding list  according to that it'll  display the book details in the increasing order of published year of the book. Otherwise </a:t>
            </a:r>
            <a:r>
              <a:rPr lang="en-US" dirty="0">
                <a:latin typeface="Calibri" panose="020F0502020204030204"/>
                <a:ea typeface="Tahoma" panose="020B0604030504040204"/>
                <a:cs typeface="Tahoma" panose="020B0604030504040204"/>
              </a:rPr>
              <a:t>it'll</a:t>
            </a:r>
            <a:r>
              <a:rPr lang="en-US" i="1" dirty="0">
                <a:latin typeface="Calibri" panose="020F0502020204030204"/>
                <a:ea typeface="Tahoma" panose="020B0604030504040204"/>
                <a:cs typeface="Tahoma" panose="020B0604030504040204"/>
              </a:rPr>
              <a:t> show no books are available</a:t>
            </a:r>
            <a:endParaRPr lang="en-US" i="1" dirty="0">
              <a:latin typeface="Calibri" panose="020F0502020204030204"/>
              <a:ea typeface="Tahoma" panose="020B0604030504040204"/>
              <a:cs typeface="Tahoma" panose="020B0604030504040204"/>
            </a:endParaRPr>
          </a:p>
        </p:txBody>
      </p:sp>
      <p:sp>
        <p:nvSpPr>
          <p:cNvPr id="4" name="Arrow: Right 3"/>
          <p:cNvSpPr/>
          <p:nvPr/>
        </p:nvSpPr>
        <p:spPr>
          <a:xfrm>
            <a:off x="3453504" y="3109628"/>
            <a:ext cx="706348" cy="860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p:cNvPicPr>
            <a:picLocks noChangeAspect="1"/>
          </p:cNvPicPr>
          <p:nvPr/>
        </p:nvPicPr>
        <p:blipFill>
          <a:blip r:embed="rId1"/>
          <a:stretch>
            <a:fillRect/>
          </a:stretch>
        </p:blipFill>
        <p:spPr>
          <a:xfrm>
            <a:off x="4318000" y="1973580"/>
            <a:ext cx="4631055" cy="3660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i="1" u="sng" dirty="0">
                <a:latin typeface="Times New Roman" panose="02020603050405020304"/>
                <a:cs typeface="Calibri Light" panose="020F0302020204030204"/>
              </a:rPr>
              <a:t>STEP 8</a:t>
            </a:r>
            <a:endParaRPr lang="en-US" sz="3600" i="1" u="sng" dirty="0">
              <a:latin typeface="Times New Roman" panose="02020603050405020304"/>
              <a:cs typeface="Times New Roman" panose="02020603050405020304"/>
            </a:endParaRPr>
          </a:p>
        </p:txBody>
      </p:sp>
      <p:sp>
        <p:nvSpPr>
          <p:cNvPr id="3" name="Content Placeholder 2"/>
          <p:cNvSpPr>
            <a:spLocks noGrp="1"/>
          </p:cNvSpPr>
          <p:nvPr>
            <p:ph idx="1"/>
          </p:nvPr>
        </p:nvSpPr>
        <p:spPr>
          <a:xfrm>
            <a:off x="264560" y="2437450"/>
            <a:ext cx="2930704" cy="2287807"/>
          </a:xfrm>
        </p:spPr>
        <p:txBody>
          <a:bodyPr/>
          <a:lstStyle/>
          <a:p>
            <a:r>
              <a:rPr lang="en-US" dirty="0">
                <a:cs typeface="Calibri" panose="020F0502020204030204"/>
              </a:rPr>
              <a:t>If the choice is 5 , it'll  exit the program.</a:t>
            </a:r>
            <a:endParaRPr lang="en-US" dirty="0"/>
          </a:p>
        </p:txBody>
      </p:sp>
      <p:sp>
        <p:nvSpPr>
          <p:cNvPr id="4" name="Arrow: Right 3"/>
          <p:cNvSpPr/>
          <p:nvPr/>
        </p:nvSpPr>
        <p:spPr>
          <a:xfrm>
            <a:off x="3594774" y="3225212"/>
            <a:ext cx="744876" cy="719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device, meter, gauge&#10;&#10;Description automatically generated"/>
          <p:cNvPicPr>
            <a:picLocks noChangeAspect="1"/>
          </p:cNvPicPr>
          <p:nvPr/>
        </p:nvPicPr>
        <p:blipFill>
          <a:blip r:embed="rId1"/>
          <a:stretch>
            <a:fillRect/>
          </a:stretch>
        </p:blipFill>
        <p:spPr>
          <a:xfrm>
            <a:off x="4856414" y="2586252"/>
            <a:ext cx="4093072" cy="23533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9436"/>
          </a:xfrm>
        </p:spPr>
        <p:txBody>
          <a:bodyPr/>
          <a:lstStyle/>
          <a:p>
            <a:pPr algn="ctr"/>
            <a:r>
              <a:rPr lang="en-US" i="1" u="sng" dirty="0">
                <a:latin typeface="Times New Roman" panose="02020603050405020304"/>
                <a:ea typeface="Tahoma" panose="020B0604030504040204"/>
                <a:cs typeface="Tahoma" panose="020B0604030504040204"/>
              </a:rPr>
              <a:t>SAMPLE INPUT</a:t>
            </a:r>
            <a:endParaRPr lang="en-US"/>
          </a:p>
        </p:txBody>
      </p:sp>
      <p:sp>
        <p:nvSpPr>
          <p:cNvPr id="3" name="Content Placeholder 2"/>
          <p:cNvSpPr>
            <a:spLocks noGrp="1"/>
          </p:cNvSpPr>
          <p:nvPr>
            <p:ph idx="1"/>
          </p:nvPr>
        </p:nvSpPr>
        <p:spPr>
          <a:xfrm>
            <a:off x="457200" y="1600202"/>
            <a:ext cx="8229600" cy="4936929"/>
          </a:xfrm>
        </p:spPr>
        <p:txBody>
          <a:bodyPr vert="horz" lIns="91440" tIns="45720" rIns="91440" bIns="45720" rtlCol="0" anchor="t">
            <a:noAutofit/>
          </a:bodyPr>
          <a:lstStyle/>
          <a:p>
            <a:pPr>
              <a:buFont typeface="Wingdings" panose="05000000000000000000" pitchFamily="34" charset="0"/>
              <a:buChar char="Ø"/>
            </a:pPr>
            <a:r>
              <a:rPr lang="en-US" sz="1400" dirty="0">
                <a:ea typeface="+mn-lt"/>
                <a:cs typeface="+mn-lt"/>
              </a:rPr>
              <a:t>                                                         </a:t>
            </a:r>
            <a:endParaRPr lang="en-US" sz="1400"/>
          </a:p>
          <a:p>
            <a:pPr>
              <a:buFont typeface="Wingdings" panose="05000000000000000000" pitchFamily="34" charset="0"/>
              <a:buChar char="Ø"/>
            </a:pPr>
            <a:endParaRPr lang="en-US" sz="1400" dirty="0"/>
          </a:p>
        </p:txBody>
      </p:sp>
      <p:pic>
        <p:nvPicPr>
          <p:cNvPr id="4" name="Picture 5" descr="Text&#10;&#10;Description automatically generated"/>
          <p:cNvPicPr>
            <a:picLocks noChangeAspect="1"/>
          </p:cNvPicPr>
          <p:nvPr/>
        </p:nvPicPr>
        <p:blipFill>
          <a:blip r:embed="rId1"/>
          <a:stretch>
            <a:fillRect/>
          </a:stretch>
        </p:blipFill>
        <p:spPr>
          <a:xfrm>
            <a:off x="233680" y="1518920"/>
            <a:ext cx="8676640" cy="3820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63549"/>
          </a:xfrm>
        </p:spPr>
        <p:txBody>
          <a:bodyPr/>
          <a:lstStyle/>
          <a:p>
            <a:pPr algn="ctr"/>
            <a:r>
              <a:rPr lang="en-US" i="1" u="sng" dirty="0">
                <a:latin typeface="Times New Roman" panose="02020603050405020304"/>
                <a:ea typeface="Tahoma" panose="020B0604030504040204"/>
                <a:cs typeface="Tahoma" panose="020B0604030504040204"/>
              </a:rPr>
              <a:t>SAMPLE OUTPUT</a:t>
            </a:r>
            <a:endParaRPr lang="en-US"/>
          </a:p>
        </p:txBody>
      </p:sp>
      <p:sp>
        <p:nvSpPr>
          <p:cNvPr id="3" name="Content Placeholder 2"/>
          <p:cNvSpPr>
            <a:spLocks noGrp="1"/>
          </p:cNvSpPr>
          <p:nvPr>
            <p:ph idx="1"/>
          </p:nvPr>
        </p:nvSpPr>
        <p:spPr>
          <a:xfrm>
            <a:off x="457200" y="1600202"/>
            <a:ext cx="7726393" cy="5057925"/>
          </a:xfrm>
        </p:spPr>
        <p:txBody>
          <a:bodyPr vert="horz" lIns="91440" tIns="45720" rIns="91440" bIns="45720" rtlCol="0" anchor="t">
            <a:normAutofit/>
          </a:bodyPr>
          <a:lstStyle/>
          <a:p>
            <a:pPr marL="0" indent="0">
              <a:buNone/>
            </a:pPr>
            <a:r>
              <a:rPr lang="en-US" dirty="0">
                <a:ea typeface="+mn-lt"/>
                <a:cs typeface="+mn-lt"/>
              </a:rPr>
              <a:t>  </a:t>
            </a:r>
            <a:endParaRPr lang="en-US" dirty="0"/>
          </a:p>
          <a:p>
            <a:endParaRPr lang="en-US" dirty="0"/>
          </a:p>
        </p:txBody>
      </p:sp>
      <p:pic>
        <p:nvPicPr>
          <p:cNvPr id="5" name="Picture 5" descr="Text&#10;&#10;Description automatically generated"/>
          <p:cNvPicPr>
            <a:picLocks noChangeAspect="1"/>
          </p:cNvPicPr>
          <p:nvPr/>
        </p:nvPicPr>
        <p:blipFill>
          <a:blip r:embed="rId1"/>
          <a:stretch>
            <a:fillRect/>
          </a:stretch>
        </p:blipFill>
        <p:spPr>
          <a:xfrm>
            <a:off x="272266" y="1161646"/>
            <a:ext cx="8496726" cy="5472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990600"/>
          </a:xfrm>
        </p:spPr>
        <p:txBody>
          <a:bodyPr/>
          <a:lstStyle/>
          <a:p>
            <a:r>
              <a:rPr lang="en-US" sz="6600" b="1" dirty="0">
                <a:solidFill>
                  <a:schemeClr val="tx1"/>
                </a:solidFill>
                <a:latin typeface="Times New Roman" panose="02020603050405020304" pitchFamily="18" charset="0"/>
                <a:cs typeface="Times New Roman" panose="02020603050405020304" pitchFamily="18" charset="0"/>
              </a:rPr>
              <a:t>THANK YOU</a:t>
            </a:r>
            <a:endParaRPr lang="en-US" sz="6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latin typeface="Times New Roman" panose="02020603050405020304"/>
                <a:cs typeface="Times New Roman" panose="02020603050405020304"/>
              </a:rPr>
              <a:t>CONTENT</a:t>
            </a:r>
            <a:endParaRPr lang="en-US"/>
          </a:p>
        </p:txBody>
      </p:sp>
      <p:graphicFrame>
        <p:nvGraphicFramePr>
          <p:cNvPr id="5" name="Content Placeholder 2"/>
          <p:cNvGraphicFramePr>
            <a:graphicFrameLocks noGrp="1"/>
          </p:cNvGraphicFramePr>
          <p:nvPr>
            <p:ph idx="1"/>
          </p:nvPr>
        </p:nvGraphicFramePr>
        <p:xfrm>
          <a:off x="2071955" y="1865616"/>
          <a:ext cx="4800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sz="3200" b="1" i="1" u="sng" dirty="0">
                <a:solidFill>
                  <a:schemeClr val="tx1"/>
                </a:solidFill>
                <a:latin typeface="Times New Roman" panose="02020603050405020304"/>
                <a:cs typeface="Times New Roman" panose="02020603050405020304"/>
              </a:rPr>
              <a:t>PROBLEM STATEMENT</a:t>
            </a:r>
            <a:endParaRPr lang="en-US"/>
          </a:p>
        </p:txBody>
      </p:sp>
      <p:sp>
        <p:nvSpPr>
          <p:cNvPr id="3" name="Content Placeholder 2"/>
          <p:cNvSpPr>
            <a:spLocks noGrp="1"/>
          </p:cNvSpPr>
          <p:nvPr>
            <p:ph idx="1"/>
          </p:nvPr>
        </p:nvSpPr>
        <p:spPr>
          <a:xfrm>
            <a:off x="252573" y="858749"/>
            <a:ext cx="6418780" cy="5912974"/>
          </a:xfrm>
        </p:spPr>
        <p:txBody>
          <a:bodyPr vert="horz" lIns="91440" tIns="45720" rIns="91440" bIns="45720" rtlCol="0" anchor="t">
            <a:noAutofit/>
          </a:bodyPr>
          <a:lstStyle/>
          <a:p>
            <a:pPr>
              <a:buFont typeface="Wingdings" panose="05000000000000000000" pitchFamily="34" charset="0"/>
              <a:buChar char="v"/>
            </a:pPr>
            <a:endParaRPr lang="en-US" sz="2000" dirty="0">
              <a:latin typeface="Times New Roman" panose="02020603050405020304"/>
              <a:cs typeface="Times New Roman" panose="02020603050405020304"/>
            </a:endParaRPr>
          </a:p>
          <a:p>
            <a:pPr>
              <a:buClr>
                <a:srgbClr val="FFFFFF"/>
              </a:buClr>
              <a:buFont typeface="Wingdings" panose="05000000000000000000" pitchFamily="34" charset="0"/>
              <a:buChar char="v"/>
            </a:pPr>
            <a:r>
              <a:rPr lang="en-US" sz="2000" dirty="0">
                <a:latin typeface="Times New Roman" panose="02020603050405020304"/>
                <a:cs typeface="Times New Roman" panose="02020603050405020304"/>
              </a:rPr>
              <a:t>Write a python program to create a list of software application details. The details of application include name, author, version, publishing year , price</a:t>
            </a:r>
            <a:r>
              <a:rPr lang="en-US" sz="2000" b="1" dirty="0">
                <a:latin typeface="Times New Roman" panose="02020603050405020304"/>
                <a:cs typeface="Times New Roman" panose="02020603050405020304"/>
              </a:rPr>
              <a:t>.</a:t>
            </a:r>
            <a:br>
              <a:rPr lang="en-US" sz="2000" b="1" dirty="0">
                <a:latin typeface="Times New Roman" panose="02020603050405020304" pitchFamily="18" charset="0"/>
                <a:cs typeface="Times New Roman" panose="02020603050405020304" pitchFamily="18" charset="0"/>
              </a:rPr>
            </a:br>
            <a:endParaRPr lang="en-US" sz="1800" b="1"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Perform the following with respect to the list of application created.</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a) Display all the details of application by a given author.</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b) Sort the details of application in the increasing order of price.</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c) Display the details of applications published by a given publisher in a given year.</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d) Sort the list of applications in the increasing order of two fields , author and publishing year of the books.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99354" y="643463"/>
            <a:ext cx="2780072" cy="1608124"/>
          </a:xfrm>
        </p:spPr>
        <p:txBody>
          <a:bodyPr>
            <a:normAutofit/>
          </a:bodyPr>
          <a:lstStyle/>
          <a:p>
            <a:pPr algn="ctr"/>
            <a:r>
              <a:rPr lang="en-US" i="1" u="sng" dirty="0">
                <a:latin typeface="Times New Roman" panose="02020603050405020304"/>
                <a:cs typeface="Times New Roman" panose="02020603050405020304"/>
              </a:rPr>
              <a:t>SOFTWARE USED</a:t>
            </a:r>
            <a:endParaRPr lang="en-US" i="1" u="sng" dirty="0">
              <a:latin typeface="Times New Roman" panose="02020603050405020304"/>
              <a:cs typeface="Times New Roman" panose="02020603050405020304" pitchFamily="18" charset="0"/>
            </a:endParaRPr>
          </a:p>
        </p:txBody>
      </p:sp>
      <p:pic>
        <p:nvPicPr>
          <p:cNvPr id="5" name="Picture 4" descr="Programming data on computer monitor"/>
          <p:cNvPicPr>
            <a:picLocks noChangeAspect="1"/>
          </p:cNvPicPr>
          <p:nvPr/>
        </p:nvPicPr>
        <p:blipFill rotWithShape="1">
          <a:blip r:embed="rId2"/>
          <a:srcRect l="40689" r="4256" b="-3"/>
          <a:stretch>
            <a:fillRect/>
          </a:stretch>
        </p:blipFill>
        <p:spPr>
          <a:xfrm>
            <a:off x="20" y="975"/>
            <a:ext cx="5664688" cy="6858000"/>
          </a:xfrm>
          <a:prstGeom prst="rect">
            <a:avLst/>
          </a:prstGeom>
        </p:spPr>
      </p:pic>
      <p:sp>
        <p:nvSpPr>
          <p:cNvPr id="3" name="Content Placeholder 2"/>
          <p:cNvSpPr>
            <a:spLocks noGrp="1"/>
          </p:cNvSpPr>
          <p:nvPr>
            <p:ph idx="1"/>
          </p:nvPr>
        </p:nvSpPr>
        <p:spPr>
          <a:xfrm>
            <a:off x="5668185" y="2123160"/>
            <a:ext cx="3345150" cy="4396040"/>
          </a:xfrm>
        </p:spPr>
        <p:txBody>
          <a:bodyPr vert="horz" lIns="91440" tIns="45720" rIns="91440" bIns="45720" rtlCol="0">
            <a:normAutofit/>
          </a:bodyPr>
          <a:lstStyle/>
          <a:p>
            <a:pPr algn="ctr">
              <a:buFont typeface="Wingdings" panose="05000000000000000000" pitchFamily="2" charset="2"/>
              <a:buChar char="v"/>
            </a:pPr>
            <a:r>
              <a:rPr lang="en-US" dirty="0">
                <a:latin typeface="Arial Black" panose="020B0A04020102020204"/>
              </a:rPr>
              <a:t> Python Programming  </a:t>
            </a:r>
            <a:endParaRPr lang="en-US" dirty="0">
              <a:latin typeface="Arial Black" panose="020B0A04020102020204"/>
            </a:endParaRPr>
          </a:p>
          <a:p>
            <a:pPr marL="0" indent="0" algn="ctr">
              <a:buNone/>
            </a:pPr>
            <a:r>
              <a:rPr lang="en-US" dirty="0">
                <a:latin typeface="Arial Black" panose="020B0A04020102020204"/>
              </a:rPr>
              <a:t>Language</a:t>
            </a:r>
            <a:endParaRPr lang="en-US" dirty="0">
              <a:latin typeface="Arial Black" panose="020B0A04020102020204"/>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ctr"/>
            <a:r>
              <a:rPr lang="en-US" sz="4000" b="1" u="sng" dirty="0">
                <a:latin typeface="Times New Roman" panose="02020603050405020304"/>
                <a:cs typeface="Times New Roman" panose="02020603050405020304"/>
              </a:rPr>
              <a:t>ALGORITHM</a:t>
            </a:r>
            <a:endParaRPr lang="en-US"/>
          </a:p>
        </p:txBody>
      </p:sp>
      <p:sp>
        <p:nvSpPr>
          <p:cNvPr id="3" name="Content Placeholder 2"/>
          <p:cNvSpPr>
            <a:spLocks noGrp="1"/>
          </p:cNvSpPr>
          <p:nvPr>
            <p:ph idx="1"/>
          </p:nvPr>
        </p:nvSpPr>
        <p:spPr>
          <a:xfrm>
            <a:off x="457200" y="1066800"/>
            <a:ext cx="6677006" cy="5316216"/>
          </a:xfrm>
        </p:spPr>
        <p:txBody>
          <a:bodyPr vert="horz" lIns="91440" tIns="45720" rIns="91440" bIns="45720" rtlCol="0" anchor="t">
            <a:noAutofit/>
          </a:bodyPr>
          <a:lstStyle/>
          <a:p>
            <a:r>
              <a:rPr lang="en-US" sz="2800" dirty="0">
                <a:ea typeface="+mn-lt"/>
                <a:cs typeface="+mn-lt"/>
              </a:rPr>
              <a:t>•STEP1  :Start</a:t>
            </a:r>
            <a:endParaRPr lang="en-US" sz="2800" i="1">
              <a:cs typeface="Calibri" panose="020F0502020204030204"/>
            </a:endParaRPr>
          </a:p>
          <a:p>
            <a:r>
              <a:rPr lang="en-US" sz="2800" dirty="0">
                <a:ea typeface="+mn-lt"/>
                <a:cs typeface="+mn-lt"/>
              </a:rPr>
              <a:t>•STEP3 2 : Get the input    variables to perform the regarding    operation</a:t>
            </a:r>
            <a:endParaRPr lang="en-US" sz="2800">
              <a:cs typeface="Calibri" panose="020F0502020204030204"/>
            </a:endParaRPr>
          </a:p>
          <a:p>
            <a:r>
              <a:rPr lang="en-US" sz="2800" dirty="0">
                <a:ea typeface="+mn-lt"/>
                <a:cs typeface="+mn-lt"/>
              </a:rPr>
              <a:t>•STEP 3  :Write the displaying statement for choosing the required condition.</a:t>
            </a:r>
            <a:endParaRPr lang="en-US" sz="2800">
              <a:cs typeface="Calibri" panose="020F0502020204030204"/>
            </a:endParaRPr>
          </a:p>
          <a:p>
            <a:r>
              <a:rPr lang="en-US" sz="2800" dirty="0">
                <a:ea typeface="+mn-lt"/>
                <a:cs typeface="+mn-lt"/>
              </a:rPr>
              <a:t>•STEP 4  :Under the 1st choice, the user input author       name will be compared with the entered  application.</a:t>
            </a:r>
            <a:endParaRPr lang="en-US" sz="2800">
              <a:cs typeface="Calibri" panose="020F0502020204030204"/>
            </a:endParaRPr>
          </a:p>
          <a:p>
            <a:r>
              <a:rPr lang="en-US" sz="2800" dirty="0">
                <a:ea typeface="+mn-lt"/>
                <a:cs typeface="+mn-lt"/>
              </a:rPr>
              <a:t>•STEP 5  :With the help of if condition the application    will be displayed if it is present</a:t>
            </a:r>
            <a:endParaRPr lang="en-US" dirty="0">
              <a:cs typeface="Calibri" panose="020F0502020204030204"/>
            </a:endParaRPr>
          </a:p>
          <a:p>
            <a:pPr algn="just"/>
            <a:endParaRPr lang="en-US" i="1"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26" y="2160589"/>
            <a:ext cx="6447501" cy="3880773"/>
          </a:xfrm>
        </p:spPr>
        <p:txBody>
          <a:bodyPr vert="horz" lIns="91440" tIns="45720" rIns="91440" bIns="45720" rtlCol="0" anchor="t">
            <a:normAutofit/>
          </a:bodyPr>
          <a:lstStyle/>
          <a:p>
            <a:pPr>
              <a:lnSpc>
                <a:spcPct val="90000"/>
              </a:lnSpc>
            </a:pPr>
            <a:r>
              <a:rPr lang="en-US" dirty="0"/>
              <a:t>STEP 6:</a:t>
            </a:r>
            <a:r>
              <a:rPr lang="en-US" dirty="0">
                <a:latin typeface="Trebuchet MS" panose="020B0603020202020204"/>
              </a:rPr>
              <a:t> </a:t>
            </a:r>
            <a:r>
              <a:rPr lang="en-US" dirty="0">
                <a:latin typeface="Georgia" panose="02040502050405020303"/>
              </a:rPr>
              <a:t>Under the 2nd choice,  sorting process takes place to sort the cost of books.</a:t>
            </a:r>
            <a:endParaRPr lang="en-US" dirty="0">
              <a:latin typeface="Georgia" panose="02040502050405020303"/>
            </a:endParaRPr>
          </a:p>
          <a:p>
            <a:pPr>
              <a:lnSpc>
                <a:spcPct val="90000"/>
              </a:lnSpc>
            </a:pPr>
            <a:r>
              <a:rPr lang="en-US">
                <a:latin typeface="Georgia" panose="02040502050405020303"/>
              </a:rPr>
              <a:t>STEP  7: In the choice 3 , the author name and the </a:t>
            </a:r>
            <a:r>
              <a:rPr lang="en-US" dirty="0">
                <a:latin typeface="Georgia" panose="02040502050405020303"/>
              </a:rPr>
              <a:t>publishing year  will be got as user input and then regarding details will be printed.</a:t>
            </a:r>
            <a:endParaRPr lang="en-US" dirty="0">
              <a:latin typeface="Georgia" panose="02040502050405020303"/>
            </a:endParaRPr>
          </a:p>
          <a:p>
            <a:pPr>
              <a:lnSpc>
                <a:spcPct val="90000"/>
              </a:lnSpc>
            </a:pPr>
            <a:r>
              <a:rPr lang="en-US" dirty="0">
                <a:latin typeface="Georgia" panose="02040502050405020303"/>
              </a:rPr>
              <a:t>STEP 9 : The author name will be got as input in the choice 4 and the regarding details will be printed.</a:t>
            </a:r>
            <a:endParaRPr lang="en-US" dirty="0">
              <a:latin typeface="Georgia" panose="02040502050405020303"/>
            </a:endParaRPr>
          </a:p>
          <a:p>
            <a:pPr>
              <a:lnSpc>
                <a:spcPct val="90000"/>
              </a:lnSpc>
            </a:pPr>
            <a:r>
              <a:rPr lang="en-US" dirty="0">
                <a:latin typeface="Georgia" panose="02040502050405020303"/>
              </a:rPr>
              <a:t>STEP 10 : In  choice 5 , the program is set to exit.</a:t>
            </a:r>
            <a:endParaRPr lang="en-US" dirty="0">
              <a:latin typeface="Georgia" panose="02040502050405020303"/>
            </a:endParaRPr>
          </a:p>
          <a:p>
            <a:pPr>
              <a:lnSpc>
                <a:spcPct val="90000"/>
              </a:lnSpc>
            </a:pPr>
            <a:r>
              <a:rPr lang="en-US" dirty="0">
                <a:latin typeface="Georgia" panose="02040502050405020303"/>
              </a:rPr>
              <a:t>STEP 11 : Stop.</a:t>
            </a:r>
            <a:endParaRPr lang="en-US" dirty="0">
              <a:latin typeface="Georgia" panose="02040502050405020303"/>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algn="ctr"/>
            <a:r>
              <a:rPr lang="en-US" sz="4000" b="1" u="sng" dirty="0">
                <a:latin typeface="Times New Roman" panose="02020603050405020304"/>
                <a:cs typeface="Times New Roman" panose="02020603050405020304"/>
              </a:rPr>
              <a:t>EXPLAINATION</a:t>
            </a:r>
            <a:endParaRPr lang="en-US" sz="4000" b="1" u="sng" dirty="0">
              <a:latin typeface="Times New Roman" panose="02020603050405020304"/>
              <a:cs typeface="Times New Roman" panose="02020603050405020304" pitchFamily="18" charset="0"/>
            </a:endParaRPr>
          </a:p>
        </p:txBody>
      </p:sp>
      <p:sp>
        <p:nvSpPr>
          <p:cNvPr id="5" name="TextBox 4"/>
          <p:cNvSpPr txBox="1"/>
          <p:nvPr/>
        </p:nvSpPr>
        <p:spPr>
          <a:xfrm>
            <a:off x="3429000" y="1524000"/>
            <a:ext cx="2029408" cy="769441"/>
          </a:xfrm>
          <a:prstGeom prst="rect">
            <a:avLst/>
          </a:prstGeom>
          <a:noFill/>
        </p:spPr>
        <p:txBody>
          <a:bodyPr wrap="square" lIns="91440" tIns="45720" rIns="91440" bIns="45720" rtlCol="0" anchor="t">
            <a:spAutoFit/>
          </a:bodyPr>
          <a:lstStyle/>
          <a:p>
            <a:r>
              <a:rPr lang="en-US" sz="4400" i="1" u="sng" dirty="0">
                <a:latin typeface="Tahoma" panose="020B0604030504040204"/>
                <a:ea typeface="Tahoma" panose="020B0604030504040204"/>
                <a:cs typeface="Times New Roman" panose="02020603050405020304"/>
              </a:rPr>
              <a:t>STEP 1</a:t>
            </a:r>
            <a:endParaRPr lang="en-US" sz="4400" i="1" dirty="0">
              <a:latin typeface="Tahoma" panose="020B0604030504040204"/>
              <a:ea typeface="Tahoma" panose="020B0604030504040204"/>
              <a:cs typeface="Times New Roman" panose="02020603050405020304" pitchFamily="18" charset="0"/>
            </a:endParaRPr>
          </a:p>
        </p:txBody>
      </p:sp>
      <p:sp>
        <p:nvSpPr>
          <p:cNvPr id="7" name="TextBox 6"/>
          <p:cNvSpPr txBox="1"/>
          <p:nvPr/>
        </p:nvSpPr>
        <p:spPr>
          <a:xfrm>
            <a:off x="1971782" y="3036870"/>
            <a:ext cx="4749229" cy="2185214"/>
          </a:xfrm>
          <a:prstGeom prst="rect">
            <a:avLst/>
          </a:prstGeom>
          <a:noFill/>
        </p:spPr>
        <p:txBody>
          <a:bodyPr wrap="square" lIns="91440" tIns="45720" rIns="91440" bIns="45720" rtlCol="0" anchor="t">
            <a:spAutoFit/>
          </a:bodyPr>
          <a:lstStyle/>
          <a:p>
            <a:pPr marL="342900" indent="-342900" algn="just">
              <a:buFont typeface="Wingdings" panose="05000000000000000000"/>
              <a:buChar char="Ø"/>
            </a:pPr>
            <a:r>
              <a:rPr lang="en-US" sz="2800" i="1" dirty="0">
                <a:latin typeface="Times New Roman" panose="02020603050405020304"/>
                <a:ea typeface="LiSu" panose="02010509060101010101" charset="-122"/>
                <a:cs typeface="Lucida Sans Unicode" panose="020B0602030504020204"/>
              </a:rPr>
              <a:t>Initialize the three variable  I, j and k are assigned with values 0, 1 and 1 respectively.</a:t>
            </a:r>
            <a:endParaRPr lang="en-US" sz="2800" i="1" dirty="0">
              <a:latin typeface="Times New Roman" panose="02020603050405020304"/>
              <a:ea typeface="LiSu" panose="02010509060101010101" charset="-122"/>
              <a:cs typeface="Lucida Sans Unicode" panose="020B0602030504020204"/>
            </a:endParaRPr>
          </a:p>
          <a:p>
            <a:endParaRPr lang="en-US" sz="2400" dirty="0">
              <a:latin typeface="LiSu" panose="02010509060101010101" charset="-122"/>
              <a:ea typeface="LiSu" panose="02010509060101010101" charset="-122"/>
              <a:cs typeface="Lucida Sans Unicode" panose="020B0602030504020204"/>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i="1" u="sng" dirty="0">
                <a:latin typeface="Times New Roman" panose="02020603050405020304"/>
                <a:ea typeface="Tahoma" panose="020B0604030504040204"/>
                <a:cs typeface="Times New Roman" panose="02020603050405020304"/>
              </a:rPr>
              <a:t>STEP 2</a:t>
            </a:r>
            <a:endParaRPr lang="en-US" sz="4000" i="1" u="sng" dirty="0">
              <a:latin typeface="Times New Roman" panose="02020603050405020304"/>
              <a:ea typeface="Tahoma" panose="020B0604030504040204"/>
              <a:cs typeface="Times New Roman" panose="02020603050405020304" pitchFamily="18" charset="0"/>
            </a:endParaRPr>
          </a:p>
        </p:txBody>
      </p:sp>
      <p:sp>
        <p:nvSpPr>
          <p:cNvPr id="5" name="Content Placeholder 4"/>
          <p:cNvSpPr>
            <a:spLocks noGrp="1"/>
          </p:cNvSpPr>
          <p:nvPr>
            <p:ph idx="1"/>
          </p:nvPr>
        </p:nvSpPr>
        <p:spPr>
          <a:xfrm>
            <a:off x="123290" y="1705416"/>
            <a:ext cx="9018141" cy="5215941"/>
          </a:xfrm>
        </p:spPr>
        <p:txBody>
          <a:bodyPr/>
          <a:lstStyle/>
          <a:p>
            <a:pPr algn="just">
              <a:buFont typeface="Wingdings" panose="05000000000000000000"/>
              <a:buChar char="ü"/>
            </a:pPr>
            <a:r>
              <a:rPr lang="en-US" sz="2800" dirty="0">
                <a:cs typeface="Calibri" panose="020F0502020204030204"/>
              </a:rPr>
              <a:t>Get the input and store </a:t>
            </a:r>
            <a:endParaRPr lang="en-US" sz="2800">
              <a:cs typeface="Calibri" panose="020F0502020204030204"/>
            </a:endParaRPr>
          </a:p>
          <a:p>
            <a:pPr marL="0" indent="0" algn="just">
              <a:buClr>
                <a:srgbClr val="FFFFFF"/>
              </a:buClr>
              <a:buNone/>
            </a:pPr>
            <a:r>
              <a:rPr lang="en-US" sz="2800" dirty="0">
                <a:cs typeface="Calibri" panose="020F0502020204030204"/>
              </a:rPr>
              <a:t>the list of inputs in the </a:t>
            </a:r>
            <a:endParaRPr lang="en-US" sz="2800" dirty="0">
              <a:cs typeface="Calibri" panose="020F0502020204030204"/>
            </a:endParaRPr>
          </a:p>
          <a:p>
            <a:pPr marL="0" indent="0" algn="just">
              <a:buClr>
                <a:srgbClr val="FFFFFF"/>
              </a:buClr>
              <a:buNone/>
            </a:pPr>
            <a:r>
              <a:rPr lang="en-US" sz="2800" dirty="0">
                <a:cs typeface="Calibri" panose="020F0502020204030204"/>
              </a:rPr>
              <a:t>corresponding lists</a:t>
            </a:r>
            <a:endParaRPr lang="en-US" sz="2800" dirty="0">
              <a:cs typeface="Calibri" panose="020F0502020204030204"/>
            </a:endParaRPr>
          </a:p>
        </p:txBody>
      </p:sp>
      <p:sp>
        <p:nvSpPr>
          <p:cNvPr id="7" name="TextBox 6"/>
          <p:cNvSpPr txBox="1"/>
          <p:nvPr/>
        </p:nvSpPr>
        <p:spPr>
          <a:xfrm>
            <a:off x="2280863" y="1711503"/>
            <a:ext cx="4471826" cy="461665"/>
          </a:xfrm>
          <a:prstGeom prst="rect">
            <a:avLst/>
          </a:prstGeom>
          <a:noFill/>
        </p:spPr>
        <p:txBody>
          <a:bodyPr wrap="square" lIns="91440" tIns="45720" rIns="91440" bIns="45720" rtlCol="0" anchor="t">
            <a:spAutoFit/>
          </a:bodyPr>
          <a:lstStyle/>
          <a:p>
            <a:pPr marL="342900" indent="-342900" algn="just">
              <a:buFont typeface="Wingdings" panose="05000000000000000000"/>
              <a:buChar char="v"/>
            </a:pPr>
            <a:endParaRPr lang="en-US" sz="2400" i="1" dirty="0">
              <a:latin typeface="Tahoma" panose="020B0604030504040204"/>
              <a:ea typeface="Tahoma" panose="020B0604030504040204"/>
              <a:cs typeface="Times New Roman" panose="02020603050405020304" pitchFamily="18" charset="0"/>
            </a:endParaRPr>
          </a:p>
        </p:txBody>
      </p:sp>
      <p:sp>
        <p:nvSpPr>
          <p:cNvPr id="6" name="Arrow: Right 5"/>
          <p:cNvSpPr/>
          <p:nvPr/>
        </p:nvSpPr>
        <p:spPr>
          <a:xfrm>
            <a:off x="4082796" y="3854504"/>
            <a:ext cx="706348" cy="911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ext&#10;&#10;Description automatically generated"/>
          <p:cNvPicPr>
            <a:picLocks noChangeAspect="1"/>
          </p:cNvPicPr>
          <p:nvPr/>
        </p:nvPicPr>
        <p:blipFill>
          <a:blip r:embed="rId1"/>
          <a:stretch>
            <a:fillRect/>
          </a:stretch>
        </p:blipFill>
        <p:spPr>
          <a:xfrm>
            <a:off x="4940935" y="2172970"/>
            <a:ext cx="4000500" cy="3759835"/>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i="1" u="sng" dirty="0">
                <a:latin typeface="Times New Roman" panose="02020603050405020304"/>
                <a:cs typeface="Calibri Light" panose="020F0302020204030204"/>
              </a:rPr>
              <a:t>STEP 3</a:t>
            </a:r>
            <a:endParaRPr lang="en-US" sz="4000" i="1" u="sng" dirty="0">
              <a:latin typeface="Times New Roman" panose="02020603050405020304"/>
              <a:cs typeface="Calibri Light" panose="020F0302020204030204"/>
            </a:endParaRPr>
          </a:p>
        </p:txBody>
      </p:sp>
      <p:sp>
        <p:nvSpPr>
          <p:cNvPr id="3" name="Content Placeholder 2"/>
          <p:cNvSpPr>
            <a:spLocks noGrp="1"/>
          </p:cNvSpPr>
          <p:nvPr>
            <p:ph idx="1"/>
          </p:nvPr>
        </p:nvSpPr>
        <p:spPr>
          <a:xfrm>
            <a:off x="161818" y="1898057"/>
            <a:ext cx="8812658" cy="4792133"/>
          </a:xfrm>
        </p:spPr>
        <p:txBody>
          <a:bodyPr/>
          <a:lstStyle/>
          <a:p>
            <a:pPr marL="0" indent="0">
              <a:buNone/>
            </a:pPr>
            <a:r>
              <a:rPr lang="en-US" sz="2400" b="1" dirty="0">
                <a:latin typeface="Calibri" panose="020F0502020204030204"/>
                <a:cs typeface="Calibri" panose="020F0502020204030204"/>
              </a:rPr>
              <a:t>Initialize the dictionaries</a:t>
            </a:r>
            <a:endParaRPr lang="en-US" sz="2400" b="1">
              <a:latin typeface="Calibri" panose="020F0502020204030204"/>
              <a:cs typeface="Times New Roman" panose="02020603050405020304"/>
            </a:endParaRPr>
          </a:p>
          <a:p>
            <a:pPr marL="0" indent="0">
              <a:buClr>
                <a:srgbClr val="FFFFFF"/>
              </a:buClr>
              <a:buNone/>
            </a:pPr>
            <a:r>
              <a:rPr lang="en-US" sz="2400" b="1" dirty="0">
                <a:latin typeface="Calibri" panose="020F0502020204030204"/>
                <a:cs typeface="Calibri" panose="020F0502020204030204"/>
              </a:rPr>
              <a:t>With corresponding lists.</a:t>
            </a:r>
            <a:endParaRPr lang="en-US" sz="2400" b="1" dirty="0">
              <a:latin typeface="Calibri" panose="020F0502020204030204"/>
              <a:cs typeface="Calibri" panose="020F0502020204030204"/>
            </a:endParaRPr>
          </a:p>
          <a:p>
            <a:pPr marL="0" indent="0">
              <a:buClr>
                <a:srgbClr val="FFFFFF"/>
              </a:buClr>
              <a:buNone/>
            </a:pPr>
            <a:endParaRPr lang="en-US" sz="2400" b="1" dirty="0">
              <a:latin typeface="Calibri" panose="020F0502020204030204"/>
              <a:cs typeface="Calibri" panose="020F0502020204030204"/>
            </a:endParaRPr>
          </a:p>
        </p:txBody>
      </p:sp>
      <p:sp>
        <p:nvSpPr>
          <p:cNvPr id="4" name="Arrow: Right 3"/>
          <p:cNvSpPr/>
          <p:nvPr/>
        </p:nvSpPr>
        <p:spPr>
          <a:xfrm>
            <a:off x="3736044" y="3559122"/>
            <a:ext cx="667820" cy="111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p:cNvPicPr>
            <a:picLocks noChangeAspect="1"/>
          </p:cNvPicPr>
          <p:nvPr/>
        </p:nvPicPr>
        <p:blipFill>
          <a:blip r:embed="rId1"/>
          <a:stretch>
            <a:fillRect/>
          </a:stretch>
        </p:blipFill>
        <p:spPr>
          <a:xfrm>
            <a:off x="4404360" y="2411095"/>
            <a:ext cx="4614545" cy="319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tf03460510_win32</Template>
  <TotalTime>0</TotalTime>
  <Words>2781</Words>
  <Application>WPS Presentation</Application>
  <PresentationFormat>On-screen Show (4:3)</PresentationFormat>
  <Paragraphs>100</Paragraphs>
  <Slides>17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SimSun</vt:lpstr>
      <vt:lpstr>Wingdings</vt:lpstr>
      <vt:lpstr>Arial</vt:lpstr>
      <vt:lpstr>Calibri</vt:lpstr>
      <vt:lpstr>LiSu</vt:lpstr>
      <vt:lpstr>Franklin Gothic Medium</vt:lpstr>
      <vt:lpstr>Times New Roman</vt:lpstr>
      <vt:lpstr>Wingdings</vt:lpstr>
      <vt:lpstr>Times New Roman</vt:lpstr>
      <vt:lpstr>Segoe UI Light</vt:lpstr>
      <vt:lpstr>Microsoft YaHei</vt:lpstr>
      <vt:lpstr>Arial Black</vt:lpstr>
      <vt:lpstr>Trebuchet MS</vt:lpstr>
      <vt:lpstr>Georgia</vt:lpstr>
      <vt:lpstr>Tahoma</vt:lpstr>
      <vt:lpstr>Wingdings</vt:lpstr>
      <vt:lpstr>Lucida Sans Unicode</vt:lpstr>
      <vt:lpstr>Calibri Light</vt:lpstr>
      <vt:lpstr>Arial Unicode MS</vt:lpstr>
      <vt:lpstr>Celestial</vt:lpstr>
      <vt:lpstr>        Problem Statement Solution Submission      </vt:lpstr>
      <vt:lpstr>CONTENT</vt:lpstr>
      <vt:lpstr>PROBLEM STATEMENT</vt:lpstr>
      <vt:lpstr>SOFTWARE USED</vt:lpstr>
      <vt:lpstr>ALGORITHM</vt:lpstr>
      <vt:lpstr>PowerPoint 演示文稿</vt:lpstr>
      <vt:lpstr>EXPLAINATION</vt:lpstr>
      <vt:lpstr>STEP 2</vt:lpstr>
      <vt:lpstr>STEP 3</vt:lpstr>
      <vt:lpstr>STEP 4</vt:lpstr>
      <vt:lpstr>STEP 5</vt:lpstr>
      <vt:lpstr>STEP 6</vt:lpstr>
      <vt:lpstr>STEP 7</vt:lpstr>
      <vt:lpstr>STEP 8</vt:lpstr>
      <vt:lpstr>SAMPLE INPUT</vt:lpstr>
      <vt:lpstr>SAMPLE 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PIRAI INFOTECH</dc:title>
  <dc:creator>Intel</dc:creator>
  <cp:lastModifiedBy>Jarvis</cp:lastModifiedBy>
  <cp:revision>1029</cp:revision>
  <dcterms:created xsi:type="dcterms:W3CDTF">2006-08-16T00:00:00Z</dcterms:created>
  <dcterms:modified xsi:type="dcterms:W3CDTF">2021-02-26T20:12:36Z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