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96"/>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Buvaneswari</a:t>
            </a:r>
            <a:r>
              <a:rPr lang="en-US" sz="1100" dirty="0" smtClean="0">
                <a:solidFill>
                  <a:schemeClr val="dk1"/>
                </a:solidFill>
              </a:rPr>
              <a:t> S</a:t>
            </a:r>
            <a:endParaRPr dirty="0"/>
          </a:p>
          <a:p>
            <a:pPr>
              <a:spcBef>
                <a:spcPts val="200"/>
              </a:spcBef>
            </a:pPr>
            <a:r>
              <a:rPr lang="en-US" sz="1100" b="0" i="0" u="none" strike="noStrike" cap="none" dirty="0">
                <a:solidFill>
                  <a:schemeClr val="dk1"/>
                </a:solidFill>
                <a:latin typeface="Arial"/>
                <a:ea typeface="Arial"/>
                <a:cs typeface="Arial"/>
                <a:sym typeface="Arial"/>
              </a:rPr>
              <a:t>Student ID </a:t>
            </a:r>
            <a:r>
              <a:rPr lang="en-US" sz="1100" b="0" i="0" u="none" strike="noStrike" cap="none" dirty="0" smtClean="0">
                <a:solidFill>
                  <a:schemeClr val="dk1"/>
                </a:solidFill>
                <a:latin typeface="Arial"/>
                <a:ea typeface="Arial"/>
                <a:cs typeface="Arial"/>
                <a:sym typeface="Arial"/>
              </a:rPr>
              <a:t>:</a:t>
            </a:r>
            <a:r>
              <a:rPr lang="en-US" sz="1100" dirty="0">
                <a:solidFill>
                  <a:schemeClr val="dk1"/>
                </a:solidFill>
              </a:rPr>
              <a:t> </a:t>
            </a:r>
            <a:r>
              <a:rPr lang="en-US" dirty="0">
                <a:solidFill>
                  <a:schemeClr val="dk1"/>
                </a:solidFill>
              </a:rPr>
              <a:t>au710321104003</a:t>
            </a:r>
            <a:endParaRPr lang="en-US" dirty="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58" y="1116419"/>
            <a:ext cx="8006315" cy="394467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51" y="1158949"/>
            <a:ext cx="7793666" cy="379582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80214"/>
            <a:ext cx="8399721" cy="372139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36" y="1116419"/>
            <a:ext cx="8335927" cy="383835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202" y="1230961"/>
            <a:ext cx="7567277" cy="344494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1030</Words>
  <Application>Microsoft Office PowerPoint</Application>
  <PresentationFormat>On-screen Show (16:9)</PresentationFormat>
  <Paragraphs>70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HARISH GOWTHAM</cp:lastModifiedBy>
  <cp:revision>7</cp:revision>
  <dcterms:modified xsi:type="dcterms:W3CDTF">2024-04-10T15:40:48Z</dcterms:modified>
</cp:coreProperties>
</file>