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C50"/>
    <a:srgbClr val="E1E1E1"/>
    <a:srgbClr val="6AC6AE"/>
    <a:srgbClr val="E32D2D"/>
    <a:srgbClr val="2E8CE2"/>
    <a:srgbClr val="54D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5992-1C79-4A1D-8135-B49D80CB40EF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CB91-9CFE-44D0-85A1-360FAE2F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811" y="4276164"/>
            <a:ext cx="6140823" cy="1089213"/>
          </a:xfrm>
          <a:prstGeom prst="rect">
            <a:avLst/>
          </a:prstGeom>
          <a:solidFill>
            <a:srgbClr val="6AC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0811" y="905435"/>
            <a:ext cx="6140822" cy="3370729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0810" y="919453"/>
            <a:ext cx="614082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Charity SL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6481" y="1579802"/>
            <a:ext cx="5909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Community of Charity Organizations in Sri Lanka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2153" y="2141770"/>
            <a:ext cx="590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Join with Us Now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14" y="2480324"/>
            <a:ext cx="3522558" cy="1715989"/>
          </a:xfrm>
          <a:prstGeom prst="rect">
            <a:avLst/>
          </a:prstGeom>
          <a:solidFill>
            <a:srgbClr val="E1E1E1"/>
          </a:solidFill>
        </p:spPr>
      </p:pic>
    </p:spTree>
    <p:extLst>
      <p:ext uri="{BB962C8B-B14F-4D97-AF65-F5344CB8AC3E}">
        <p14:creationId xmlns:p14="http://schemas.microsoft.com/office/powerpoint/2010/main" val="13453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565" y="242046"/>
            <a:ext cx="10013575" cy="578224"/>
          </a:xfrm>
          <a:prstGeom prst="rect">
            <a:avLst/>
          </a:prstGeom>
          <a:solidFill>
            <a:srgbClr val="6AC6A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94" y="309281"/>
            <a:ext cx="4572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9294" y="329908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BUWANEKA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188" y="339530"/>
            <a:ext cx="450477" cy="4504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77518" y="820271"/>
            <a:ext cx="2254622" cy="59973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77518" y="1968349"/>
            <a:ext cx="2185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Team </a:t>
            </a:r>
            <a:r>
              <a:rPr lang="en-US" sz="1600" dirty="0" err="1" smtClean="0"/>
              <a:t>Sathkara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Parami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Needy Readers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48117" y="941294"/>
            <a:ext cx="4710230" cy="5244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62165" y="941294"/>
            <a:ext cx="1492623" cy="524435"/>
          </a:xfrm>
          <a:prstGeom prst="roundRect">
            <a:avLst/>
          </a:prstGeom>
          <a:solidFill>
            <a:srgbClr val="6AC6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68388" y="1604579"/>
            <a:ext cx="1049674" cy="259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707244" y="1531991"/>
            <a:ext cx="91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By</a:t>
            </a:r>
            <a:endParaRPr lang="en-US" dirty="0"/>
          </a:p>
        </p:txBody>
      </p:sp>
      <p:sp>
        <p:nvSpPr>
          <p:cNvPr id="47" name="Down Arrow 46"/>
          <p:cNvSpPr/>
          <p:nvPr/>
        </p:nvSpPr>
        <p:spPr>
          <a:xfrm>
            <a:off x="3455894" y="1604579"/>
            <a:ext cx="162168" cy="259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488908" y="961147"/>
            <a:ext cx="2073758" cy="335762"/>
          </a:xfrm>
          <a:prstGeom prst="rect">
            <a:avLst/>
          </a:prstGeom>
          <a:solidFill>
            <a:srgbClr val="6AC6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Event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18565" y="820270"/>
            <a:ext cx="685800" cy="5997389"/>
            <a:chOff x="618565" y="820270"/>
            <a:chExt cx="685800" cy="5997389"/>
          </a:xfrm>
        </p:grpSpPr>
        <p:sp>
          <p:nvSpPr>
            <p:cNvPr id="10" name="Rectangle 9"/>
            <p:cNvSpPr/>
            <p:nvPr/>
          </p:nvSpPr>
          <p:spPr>
            <a:xfrm>
              <a:off x="618565" y="820270"/>
              <a:ext cx="685800" cy="59973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76" y="5262455"/>
              <a:ext cx="426625" cy="55580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63" y="3113946"/>
              <a:ext cx="569259" cy="56925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32" y="3793620"/>
              <a:ext cx="532123" cy="53212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29" y="2506958"/>
              <a:ext cx="569259" cy="569259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715552" y="1791505"/>
              <a:ext cx="487431" cy="715453"/>
              <a:chOff x="3649861" y="4967710"/>
              <a:chExt cx="581945" cy="95974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649861" y="4967710"/>
                <a:ext cx="581945" cy="959741"/>
                <a:chOff x="3649861" y="4967710"/>
                <a:chExt cx="581945" cy="959741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3649861" y="4967710"/>
                  <a:ext cx="581945" cy="959741"/>
                  <a:chOff x="4624308" y="4972821"/>
                  <a:chExt cx="581945" cy="959741"/>
                </a:xfrm>
              </p:grpSpPr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6994" y="4972821"/>
                    <a:ext cx="569259" cy="569259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24308" y="5363303"/>
                    <a:ext cx="569259" cy="5692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Freeform 38"/>
                <p:cNvSpPr/>
                <p:nvPr/>
              </p:nvSpPr>
              <p:spPr>
                <a:xfrm>
                  <a:off x="3709359" y="5400136"/>
                  <a:ext cx="51759" cy="94890"/>
                </a:xfrm>
                <a:custGeom>
                  <a:avLst/>
                  <a:gdLst>
                    <a:gd name="connsiteX0" fmla="*/ 0 w 51759"/>
                    <a:gd name="connsiteY0" fmla="*/ 0 h 94890"/>
                    <a:gd name="connsiteX1" fmla="*/ 34506 w 51759"/>
                    <a:gd name="connsiteY1" fmla="*/ 86264 h 94890"/>
                    <a:gd name="connsiteX2" fmla="*/ 51759 w 51759"/>
                    <a:gd name="connsiteY2" fmla="*/ 94890 h 94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759" h="94890">
                      <a:moveTo>
                        <a:pt x="0" y="0"/>
                      </a:moveTo>
                      <a:cubicBezTo>
                        <a:pt x="9003" y="72017"/>
                        <a:pt x="-10255" y="59408"/>
                        <a:pt x="34506" y="86264"/>
                      </a:cubicBezTo>
                      <a:cubicBezTo>
                        <a:pt x="40019" y="89572"/>
                        <a:pt x="46008" y="92015"/>
                        <a:pt x="51759" y="9489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Freeform 39"/>
              <p:cNvSpPr/>
              <p:nvPr/>
            </p:nvSpPr>
            <p:spPr>
              <a:xfrm flipH="1">
                <a:off x="4108076" y="5385531"/>
                <a:ext cx="90241" cy="109495"/>
              </a:xfrm>
              <a:custGeom>
                <a:avLst/>
                <a:gdLst>
                  <a:gd name="connsiteX0" fmla="*/ 0 w 51759"/>
                  <a:gd name="connsiteY0" fmla="*/ 0 h 94890"/>
                  <a:gd name="connsiteX1" fmla="*/ 34506 w 51759"/>
                  <a:gd name="connsiteY1" fmla="*/ 86264 h 94890"/>
                  <a:gd name="connsiteX2" fmla="*/ 51759 w 51759"/>
                  <a:gd name="connsiteY2" fmla="*/ 94890 h 94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59" h="94890">
                    <a:moveTo>
                      <a:pt x="0" y="0"/>
                    </a:moveTo>
                    <a:cubicBezTo>
                      <a:pt x="9003" y="72017"/>
                      <a:pt x="-10255" y="59408"/>
                      <a:pt x="34506" y="86264"/>
                    </a:cubicBezTo>
                    <a:cubicBezTo>
                      <a:pt x="40019" y="89572"/>
                      <a:pt x="46008" y="92015"/>
                      <a:pt x="51759" y="9489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32" y="1034476"/>
              <a:ext cx="497515" cy="49751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61" y="4619917"/>
              <a:ext cx="521034" cy="521034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748117" y="2205318"/>
            <a:ext cx="6306671" cy="2218764"/>
            <a:chOff x="1748117" y="2205318"/>
            <a:chExt cx="6306671" cy="2218764"/>
          </a:xfrm>
        </p:grpSpPr>
        <p:sp>
          <p:nvSpPr>
            <p:cNvPr id="16" name="Rectangle 15"/>
            <p:cNvSpPr/>
            <p:nvPr/>
          </p:nvSpPr>
          <p:spPr>
            <a:xfrm>
              <a:off x="1748117" y="2205318"/>
              <a:ext cx="6306671" cy="1748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48117" y="3953435"/>
              <a:ext cx="6306671" cy="470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922929" y="4040840"/>
              <a:ext cx="1290919" cy="3361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I`m Interest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50441" y="4040839"/>
              <a:ext cx="927847" cy="3361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View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55894" y="4034113"/>
              <a:ext cx="927847" cy="3361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Going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062" y="2371976"/>
              <a:ext cx="1414802" cy="141480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455894" y="2371976"/>
              <a:ext cx="3671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Blood Donation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55894" y="2771795"/>
              <a:ext cx="3671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HNB Bank - </a:t>
              </a:r>
              <a:r>
                <a:rPr lang="en-US" dirty="0" err="1" smtClean="0"/>
                <a:t>Piliyandala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5894" y="3351755"/>
              <a:ext cx="3671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HNB Bank(Staff) - </a:t>
              </a:r>
              <a:r>
                <a:rPr lang="en-US" dirty="0" err="1" smtClean="0"/>
                <a:t>Piliyandala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73755" y="2342892"/>
              <a:ext cx="13074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SEP</a:t>
              </a:r>
            </a:p>
            <a:p>
              <a:pPr algn="ctr"/>
              <a:r>
                <a:rPr lang="en-US" sz="3200" dirty="0" smtClean="0"/>
                <a:t>30</a:t>
              </a:r>
            </a:p>
            <a:p>
              <a:pPr algn="ctr"/>
              <a:r>
                <a:rPr lang="en-US" sz="2000" dirty="0" smtClean="0"/>
                <a:t>2018</a:t>
              </a:r>
              <a:endParaRPr lang="en-US" sz="2000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741" y="3921944"/>
              <a:ext cx="466162" cy="46616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112735" y="4059681"/>
              <a:ext cx="41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20</a:t>
              </a:r>
              <a:endParaRPr lang="en-US" sz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743985" y="4619917"/>
            <a:ext cx="6306671" cy="2218764"/>
            <a:chOff x="1748117" y="2205318"/>
            <a:chExt cx="6306671" cy="2218764"/>
          </a:xfrm>
        </p:grpSpPr>
        <p:sp>
          <p:nvSpPr>
            <p:cNvPr id="55" name="Rectangle 54"/>
            <p:cNvSpPr/>
            <p:nvPr/>
          </p:nvSpPr>
          <p:spPr>
            <a:xfrm>
              <a:off x="1748117" y="2205318"/>
              <a:ext cx="6306671" cy="1748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48117" y="3953435"/>
              <a:ext cx="6306671" cy="470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922929" y="4040840"/>
              <a:ext cx="1290919" cy="3361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I`m Interest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650441" y="4040839"/>
              <a:ext cx="927847" cy="3361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View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55894" y="4034113"/>
              <a:ext cx="927847" cy="3361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Going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55894" y="2371976"/>
              <a:ext cx="3671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Blood Donation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55894" y="2771795"/>
              <a:ext cx="3671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HNB Bank - </a:t>
              </a:r>
              <a:r>
                <a:rPr lang="en-US" dirty="0" err="1" smtClean="0"/>
                <a:t>Piliyandala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55894" y="3351755"/>
              <a:ext cx="3671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HNB Bank(Staff) - </a:t>
              </a:r>
              <a:r>
                <a:rPr lang="en-US" dirty="0" err="1" smtClean="0"/>
                <a:t>Piliyandala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77887" y="2342892"/>
              <a:ext cx="13074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OCT</a:t>
              </a:r>
            </a:p>
            <a:p>
              <a:pPr algn="ctr"/>
              <a:r>
                <a:rPr lang="en-US" sz="3200" dirty="0" smtClean="0"/>
                <a:t>05</a:t>
              </a:r>
            </a:p>
            <a:p>
              <a:pPr algn="ctr"/>
              <a:r>
                <a:rPr lang="en-US" sz="2000" dirty="0" smtClean="0"/>
                <a:t>2018</a:t>
              </a:r>
              <a:endParaRPr lang="en-US" sz="2000" dirty="0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741" y="3921944"/>
              <a:ext cx="466162" cy="466162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7112735" y="4059681"/>
              <a:ext cx="41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38" y="4693024"/>
            <a:ext cx="1547509" cy="1547509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8488908" y="1437785"/>
            <a:ext cx="2073758" cy="335762"/>
          </a:xfrm>
          <a:prstGeom prst="rect">
            <a:avLst/>
          </a:prstGeom>
          <a:solidFill>
            <a:srgbClr val="6AC6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0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9212" y="766481"/>
            <a:ext cx="9327776" cy="2554941"/>
          </a:xfrm>
          <a:prstGeom prst="rect">
            <a:avLst/>
          </a:prstGeom>
          <a:solidFill>
            <a:srgbClr val="6AC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412" y="228599"/>
            <a:ext cx="10013575" cy="578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8999" y="820271"/>
            <a:ext cx="486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10,000 LKR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8623" y="2320028"/>
            <a:ext cx="41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Your Donation:  1000 LKR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1" y="295834"/>
            <a:ext cx="457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84141" y="316461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BUWANEKA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35" y="326083"/>
            <a:ext cx="450477" cy="4504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539316" y="5393090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DONATION FOR STUDENTS IN RURAL AREA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99379" y="806823"/>
            <a:ext cx="685800" cy="5997389"/>
            <a:chOff x="618565" y="820270"/>
            <a:chExt cx="685800" cy="5997389"/>
          </a:xfrm>
        </p:grpSpPr>
        <p:sp>
          <p:nvSpPr>
            <p:cNvPr id="29" name="Rectangle 28"/>
            <p:cNvSpPr/>
            <p:nvPr/>
          </p:nvSpPr>
          <p:spPr>
            <a:xfrm>
              <a:off x="618565" y="820270"/>
              <a:ext cx="685800" cy="59973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476" y="5262455"/>
              <a:ext cx="426625" cy="555807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63" y="3113946"/>
              <a:ext cx="569259" cy="56925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32" y="3793620"/>
              <a:ext cx="532123" cy="53212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29" y="2506958"/>
              <a:ext cx="569259" cy="569259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715552" y="1791505"/>
              <a:ext cx="487431" cy="715453"/>
              <a:chOff x="3649861" y="4967710"/>
              <a:chExt cx="581945" cy="9597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649861" y="4967710"/>
                <a:ext cx="581945" cy="959741"/>
                <a:chOff x="3649861" y="4967710"/>
                <a:chExt cx="581945" cy="95974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3649861" y="4967710"/>
                  <a:ext cx="581945" cy="959741"/>
                  <a:chOff x="4624308" y="4972821"/>
                  <a:chExt cx="581945" cy="959741"/>
                </a:xfrm>
              </p:grpSpPr>
              <p:pic>
                <p:nvPicPr>
                  <p:cNvPr id="41" name="Picture 40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6994" y="4972821"/>
                    <a:ext cx="569259" cy="569259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24308" y="5363303"/>
                    <a:ext cx="569259" cy="5692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0" name="Freeform 39"/>
                <p:cNvSpPr/>
                <p:nvPr/>
              </p:nvSpPr>
              <p:spPr>
                <a:xfrm>
                  <a:off x="3709359" y="5400136"/>
                  <a:ext cx="51759" cy="94890"/>
                </a:xfrm>
                <a:custGeom>
                  <a:avLst/>
                  <a:gdLst>
                    <a:gd name="connsiteX0" fmla="*/ 0 w 51759"/>
                    <a:gd name="connsiteY0" fmla="*/ 0 h 94890"/>
                    <a:gd name="connsiteX1" fmla="*/ 34506 w 51759"/>
                    <a:gd name="connsiteY1" fmla="*/ 86264 h 94890"/>
                    <a:gd name="connsiteX2" fmla="*/ 51759 w 51759"/>
                    <a:gd name="connsiteY2" fmla="*/ 94890 h 94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759" h="94890">
                      <a:moveTo>
                        <a:pt x="0" y="0"/>
                      </a:moveTo>
                      <a:cubicBezTo>
                        <a:pt x="9003" y="72017"/>
                        <a:pt x="-10255" y="59408"/>
                        <a:pt x="34506" y="86264"/>
                      </a:cubicBezTo>
                      <a:cubicBezTo>
                        <a:pt x="40019" y="89572"/>
                        <a:pt x="46008" y="92015"/>
                        <a:pt x="51759" y="9489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Freeform 37"/>
              <p:cNvSpPr/>
              <p:nvPr/>
            </p:nvSpPr>
            <p:spPr>
              <a:xfrm flipH="1">
                <a:off x="4108076" y="5385531"/>
                <a:ext cx="90241" cy="109495"/>
              </a:xfrm>
              <a:custGeom>
                <a:avLst/>
                <a:gdLst>
                  <a:gd name="connsiteX0" fmla="*/ 0 w 51759"/>
                  <a:gd name="connsiteY0" fmla="*/ 0 h 94890"/>
                  <a:gd name="connsiteX1" fmla="*/ 34506 w 51759"/>
                  <a:gd name="connsiteY1" fmla="*/ 86264 h 94890"/>
                  <a:gd name="connsiteX2" fmla="*/ 51759 w 51759"/>
                  <a:gd name="connsiteY2" fmla="*/ 94890 h 94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59" h="94890">
                    <a:moveTo>
                      <a:pt x="0" y="0"/>
                    </a:moveTo>
                    <a:cubicBezTo>
                      <a:pt x="9003" y="72017"/>
                      <a:pt x="-10255" y="59408"/>
                      <a:pt x="34506" y="86264"/>
                    </a:cubicBezTo>
                    <a:cubicBezTo>
                      <a:pt x="40019" y="89572"/>
                      <a:pt x="46008" y="92015"/>
                      <a:pt x="51759" y="9489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32" y="1034476"/>
              <a:ext cx="497515" cy="49751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61" y="4619917"/>
              <a:ext cx="521034" cy="521034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100435" y="2763734"/>
            <a:ext cx="1425553" cy="184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6" y="2870404"/>
            <a:ext cx="1414802" cy="141480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323991" y="3385128"/>
            <a:ext cx="1582311" cy="468429"/>
          </a:xfrm>
          <a:prstGeom prst="rect">
            <a:avLst/>
          </a:prstGeom>
          <a:gradFill flip="none" rotWithShape="1">
            <a:gsLst>
              <a:gs pos="0">
                <a:srgbClr val="E44C50">
                  <a:shade val="30000"/>
                  <a:satMod val="115000"/>
                </a:srgbClr>
              </a:gs>
              <a:gs pos="50000">
                <a:srgbClr val="E44C50">
                  <a:shade val="67500"/>
                  <a:satMod val="115000"/>
                </a:srgbClr>
              </a:gs>
              <a:gs pos="100000">
                <a:srgbClr val="E44C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11" y="3353013"/>
            <a:ext cx="534183" cy="5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80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Sumanasekara, Buwaneka Tharanga Yasiruwan</dc:creator>
  <cp:lastModifiedBy>Sumanasekara, Buwaneka Tharanga Yasiruwan</cp:lastModifiedBy>
  <cp:revision>37</cp:revision>
  <dcterms:created xsi:type="dcterms:W3CDTF">2018-09-21T17:30:02Z</dcterms:created>
  <dcterms:modified xsi:type="dcterms:W3CDTF">2018-09-22T17:01:18Z</dcterms:modified>
</cp:coreProperties>
</file>