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2D"/>
    <a:srgbClr val="2E8CE2"/>
    <a:srgbClr val="6AC6AE"/>
    <a:srgbClr val="54D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5992-1C79-4A1D-8135-B49D80CB40EF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811" y="4276164"/>
            <a:ext cx="6140823" cy="1089213"/>
          </a:xfrm>
          <a:prstGeom prst="rect">
            <a:avLst/>
          </a:prstGeom>
          <a:solidFill>
            <a:srgbClr val="6AC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0811" y="905435"/>
            <a:ext cx="6140822" cy="3370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788" y="2433917"/>
            <a:ext cx="4356847" cy="83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775555562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1659" y="3415553"/>
            <a:ext cx="2097741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2787" y="2022466"/>
            <a:ext cx="43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with Us Simply with your Mobile No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1220" y="1046362"/>
            <a:ext cx="2393576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i-LK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සත්කාර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6585" y="1046362"/>
            <a:ext cx="2124634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212" y="766481"/>
            <a:ext cx="9327776" cy="2554941"/>
          </a:xfrm>
          <a:prstGeom prst="rect">
            <a:avLst/>
          </a:prstGeom>
          <a:solidFill>
            <a:srgbClr val="6AC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412" y="228599"/>
            <a:ext cx="10013575" cy="578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9212" y="3321424"/>
            <a:ext cx="2985248" cy="346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31739" y="3321424"/>
            <a:ext cx="2985248" cy="346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6541" y="2850778"/>
            <a:ext cx="3657600" cy="4007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412" y="793375"/>
            <a:ext cx="685800" cy="5997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9" y="820271"/>
            <a:ext cx="486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10,000 LKR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8623" y="2320028"/>
            <a:ext cx="41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Your Donation:  1000 LKR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1" y="295834"/>
            <a:ext cx="457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84141" y="3164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BUWANEKA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35" y="326083"/>
            <a:ext cx="450477" cy="4504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22060" y="2861525"/>
            <a:ext cx="3662080" cy="369332"/>
          </a:xfrm>
          <a:prstGeom prst="rect">
            <a:avLst/>
          </a:prstGeom>
          <a:solidFill>
            <a:srgbClr val="2E8CE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CURRENT EVENT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9212" y="3311566"/>
            <a:ext cx="2832847" cy="369332"/>
          </a:xfrm>
          <a:prstGeom prst="rect">
            <a:avLst/>
          </a:prstGeom>
          <a:solidFill>
            <a:srgbClr val="2E8CE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PREVIOUS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5346" y="3334869"/>
            <a:ext cx="2832847" cy="369332"/>
          </a:xfrm>
          <a:prstGeom prst="rect">
            <a:avLst/>
          </a:prstGeom>
          <a:solidFill>
            <a:srgbClr val="2E8CE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UPCOMMING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39" y="3493587"/>
            <a:ext cx="1414802" cy="14148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70294" y="5056094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CANCER HOSPITAL DONATION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3024" y="5675531"/>
            <a:ext cx="2232211" cy="4966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04229" y="6266765"/>
            <a:ext cx="2232211" cy="496669"/>
          </a:xfrm>
          <a:prstGeom prst="rect">
            <a:avLst/>
          </a:prstGeom>
          <a:gradFill flip="none" rotWithShape="1">
            <a:gsLst>
              <a:gs pos="0">
                <a:srgbClr val="E32D2D">
                  <a:shade val="30000"/>
                  <a:satMod val="115000"/>
                </a:srgbClr>
              </a:gs>
              <a:gs pos="50000">
                <a:srgbClr val="E32D2D">
                  <a:shade val="67500"/>
                  <a:satMod val="115000"/>
                </a:srgbClr>
              </a:gs>
              <a:gs pos="100000">
                <a:srgbClr val="E32D2D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DONATE NOW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25" y="3814422"/>
            <a:ext cx="1414802" cy="14148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2380" y="5376929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CANCER HOSPITAL DONATION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65109" y="6119614"/>
            <a:ext cx="2232211" cy="496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08" y="3774891"/>
            <a:ext cx="1547509" cy="15475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39316" y="5393090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DONATION FOR STUDENTS IN RURAL AREA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33765" y="6138072"/>
            <a:ext cx="2232211" cy="496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Iskoola Pota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Sumanasekara, Buwaneka Tharanga Yasiruwan</dc:creator>
  <cp:lastModifiedBy>Sumanasekara, Buwaneka Tharanga Yasiruwan</cp:lastModifiedBy>
  <cp:revision>10</cp:revision>
  <dcterms:created xsi:type="dcterms:W3CDTF">2018-09-21T17:30:02Z</dcterms:created>
  <dcterms:modified xsi:type="dcterms:W3CDTF">2018-09-21T18:17:20Z</dcterms:modified>
</cp:coreProperties>
</file>