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2268DAB-72E6-45F8-9679-8CC2419699D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Police Killings EDA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2AF6A85-6EA7-4E17-9D75-4A76F9B4E30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16/08/2021 3:00:45 PM GMT+01:00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ice Killings In The US Dashboard" id="2" name="slide2">
            <a:extLst>
              <a:ext uri="{FF2B5EF4-FFF2-40B4-BE49-F238E27FC236}">
                <a16:creationId xmlns:a16="http://schemas.microsoft.com/office/drawing/2014/main" id="{6510FE0D-303B-4AD9-83A6-8F6B10C18F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23"/>
            <a:ext cx="12192000" cy="652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2021-08-16T14:00:46Z</dcterms:created>
  <dcterms:modified xsi:type="dcterms:W3CDTF">2021-08-16T14:00:46Z</dcterms:modified>
</cp:coreProperties>
</file>