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F7A0473-EEDB-416E-8FBB-02364A03B3E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Police Killings EDA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A7B1891-D934-4AB5-922E-E58911B776B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16/08/2021 2:15:33 PM GMT+01:00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ice Killings In The US Dashboard" id="2" name="slide2">
            <a:extLst>
              <a:ext uri="{FF2B5EF4-FFF2-40B4-BE49-F238E27FC236}">
                <a16:creationId xmlns:a16="http://schemas.microsoft.com/office/drawing/2014/main" id="{3E52C6C9-BC4C-4336-8F70-BE8959C507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23"/>
            <a:ext cx="12192000" cy="652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2021-08-16T13:15:34Z</dcterms:created>
  <dcterms:modified xsi:type="dcterms:W3CDTF">2021-08-16T13:15:34Z</dcterms:modified>
</cp:coreProperties>
</file>