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358725-698A-40CC-A182-DDF3C828E1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Police Killings EDA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93F9F5-9105-4188-943B-C33F8CAAC3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29/08/2021 5:20:50 AM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persion Of Police Wearing A Body Camera" id="10" name="slide10">
            <a:extLst>
              <a:ext uri="{FF2B5EF4-FFF2-40B4-BE49-F238E27FC236}">
                <a16:creationId xmlns:a16="http://schemas.microsoft.com/office/drawing/2014/main" id="{17CE5019-B3FA-47DB-A0B0-EDDF8AD623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71" y="0"/>
            <a:ext cx="823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ice Killings In The US Dashboard" id="11" name="slide11">
            <a:extLst>
              <a:ext uri="{FF2B5EF4-FFF2-40B4-BE49-F238E27FC236}">
                <a16:creationId xmlns:a16="http://schemas.microsoft.com/office/drawing/2014/main" id="{96DD75FA-FA8B-4D86-8E49-F3876ED783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84"/>
            <a:ext cx="12192000" cy="67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Deaths" id="2" name="slide2">
            <a:extLst>
              <a:ext uri="{FF2B5EF4-FFF2-40B4-BE49-F238E27FC236}">
                <a16:creationId xmlns:a16="http://schemas.microsoft.com/office/drawing/2014/main" id="{7B408077-DA09-464F-BACE-72749ADBE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56" y="0"/>
            <a:ext cx="7413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Frequent Weapon Category" id="3" name="slide3">
            <a:extLst>
              <a:ext uri="{FF2B5EF4-FFF2-40B4-BE49-F238E27FC236}">
                <a16:creationId xmlns:a16="http://schemas.microsoft.com/office/drawing/2014/main" id="{8B9281DF-F510-4E02-BDBA-88F9B45386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78" y="0"/>
            <a:ext cx="8292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cial Distribution of police Shootings" id="4" name="slide4">
            <a:extLst>
              <a:ext uri="{FF2B5EF4-FFF2-40B4-BE49-F238E27FC236}">
                <a16:creationId xmlns:a16="http://schemas.microsoft.com/office/drawing/2014/main" id="{C096E58C-725C-4CB1-972F-0E1D627C7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576262"/>
            <a:ext cx="116300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ch state has the highest death rate" id="5" name="slide5">
            <a:extLst>
              <a:ext uri="{FF2B5EF4-FFF2-40B4-BE49-F238E27FC236}">
                <a16:creationId xmlns:a16="http://schemas.microsoft.com/office/drawing/2014/main" id="{26AB06A7-1102-46DE-B2D7-F1F5EDAA4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18" y="0"/>
            <a:ext cx="552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Victims With Some Mental illness" id="6" name="slide6">
            <a:extLst>
              <a:ext uri="{FF2B5EF4-FFF2-40B4-BE49-F238E27FC236}">
                <a16:creationId xmlns:a16="http://schemas.microsoft.com/office/drawing/2014/main" id="{4A563F37-F2AD-4F90-8E98-9EA9E5A091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66" y="0"/>
            <a:ext cx="9333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Number Of Police Shootings Over The Years 2015-2020" id="7" name="slide7">
            <a:extLst>
              <a:ext uri="{FF2B5EF4-FFF2-40B4-BE49-F238E27FC236}">
                <a16:creationId xmlns:a16="http://schemas.microsoft.com/office/drawing/2014/main" id="{BA5EBCE0-DDA9-4513-BA12-D86353B365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4" y="0"/>
            <a:ext cx="1164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Age Of Race That Had Been Killed" id="8" name="slide8">
            <a:extLst>
              <a:ext uri="{FF2B5EF4-FFF2-40B4-BE49-F238E27FC236}">
                <a16:creationId xmlns:a16="http://schemas.microsoft.com/office/drawing/2014/main" id="{2B6FEA99-0F6F-4715-8334-39B4806385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821"/>
            <a:ext cx="12192000" cy="47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ner Of Death" id="9" name="slide9">
            <a:extLst>
              <a:ext uri="{FF2B5EF4-FFF2-40B4-BE49-F238E27FC236}">
                <a16:creationId xmlns:a16="http://schemas.microsoft.com/office/drawing/2014/main" id="{6D7AB947-E946-4E32-9202-39B62DE56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77" y="0"/>
            <a:ext cx="7780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2021-08-29T04:20:51Z</dcterms:created>
  <dcterms:modified xsi:type="dcterms:W3CDTF">2021-08-29T04:20:51Z</dcterms:modified>
</cp:coreProperties>
</file>