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70" r:id="rId12"/>
    <p:sldId id="269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9D78-1A26-A4B5-295D-A99FB54B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3FC85-168F-82BA-D0BB-8AA1B67A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95B-DAF2-DD48-CC6F-1F048C3F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4D72-1738-772F-07E2-6950C7E0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7CFF-2C49-B93F-B143-BDE3653A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DDC9-6BE8-1F11-8735-1C41BB1D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2403-EFDD-B983-F804-2255C92AF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4107-0F97-D541-1D6D-8E403460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257A-6EE7-5C9F-090B-4632505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FBFA-ED56-D2AE-E5F2-A091C5B4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ACA86-C5EB-5ED3-1185-A74DFE20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A4D36-013B-B6E7-9026-2C84B8C99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982C-B4CE-6E61-EFAC-B7C3F03B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D424-84DC-F2F2-2BCE-1C3C88C2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6912-EE87-CA21-7554-CBB886ED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0A61-82DE-124C-B64D-F2D38098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3358-10C1-50FF-46A3-B4A833B8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1613-F7E8-CBF8-50A1-66E49FA9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42FF-B11A-6B76-213E-40D156CA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6EC7-8928-A59A-9112-05795F1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E545-3E2B-4265-E51E-4937E024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D3550-3F8A-D2E9-7BBE-455392D3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5B55-A177-9369-26D4-15C189F6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A55-625B-C1FF-D325-F76496C3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7AD1-034D-272A-B8DC-9C407A5C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7C7C-2FA0-076A-D2C4-77680B3A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0136-E69A-4A2F-6F67-53103B53E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88304-CD3F-86D0-8693-7564FB944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EA818-90A0-F785-ABCB-D647046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7C32-BA30-EEBE-01EF-24792B19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A469-0F50-E0CA-598B-54464507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23BD-99E8-6838-1F69-A78BFACB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1FDF-23A4-F70A-51B0-03850C82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92B34-CAAA-EB26-656C-255F8A7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38DD3-DD85-1EEA-1429-530B93BBC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55D52-4632-2449-E89C-12BDBA5EC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B53F-C3F1-99BF-23B0-245A4F46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5F5F0-0608-B5A2-3A9A-03A07A07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4359C-1E65-660D-0939-8DCD7BFA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C396-8555-5750-C43C-6473ECEE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C72DC-4E2D-B8E1-C525-56F29FE2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051CF-C5D1-66DA-0779-CD27797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9274E-956E-1E5A-3E9B-D9C6EC1C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09F3-3207-6E55-B15F-EF4665EC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8AB5C-C18C-DDD8-28FC-9ABFCB5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0AE2E-7252-3645-DA04-EC7DD255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CA24-68E1-8F19-063A-2E94E74D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3C00-A87E-CF1B-EEFD-8D2DD65D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BD464-69E3-3D34-B9A8-CF2809A3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DE1D-0466-0A75-EF5D-B581B504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30D39-2BB2-9533-B9C0-180E7B01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0C3D-A244-0CF2-FE9A-6FBBD57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1A3D-82ED-D47F-7CDB-D13A3B17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71AE1-5E7C-73B9-59B0-DA9A5A7C5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A6DC8-0383-FE91-6537-9460F4508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487F-BE80-8DE3-0E65-7CF674B3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0C1F-69C4-4BEA-4089-8703D9EC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2462-C001-0D5B-9AC8-9B0DA611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BCCCA-346E-4617-F47D-9B8E7EC4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62F0-2AAD-DD0B-55F8-B4A9F9B6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D919-F63D-7557-775E-FA106C46C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DBAC8-6DAA-4892-BF9F-7E3FCCEF341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ECB-2D42-8576-B856-E1DCB4ED7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8977-630C-571E-A873-FD543E4F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D36B50-ABD6-4473-B108-29F7F22F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school supplies, headset, and iPad on a white surface">
            <a:extLst>
              <a:ext uri="{FF2B5EF4-FFF2-40B4-BE49-F238E27FC236}">
                <a16:creationId xmlns:a16="http://schemas.microsoft.com/office/drawing/2014/main" id="{965FBAD3-BB65-6918-9251-D8A2EAABA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F6771-0339-2542-CF61-3E621C496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 Name: Personal Portfolio Website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Student: Buyantugs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ID: 616440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10E86-F503-4DD4-BBC2-4278F86A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Date: 2024-04-26</a:t>
            </a:r>
          </a:p>
          <a:p>
            <a:r>
              <a:rPr lang="en-US">
                <a:solidFill>
                  <a:srgbClr val="FFFFFF"/>
                </a:solidFill>
              </a:rPr>
              <a:t>University: MIU</a:t>
            </a:r>
          </a:p>
        </p:txBody>
      </p:sp>
    </p:spTree>
    <p:extLst>
      <p:ext uri="{BB962C8B-B14F-4D97-AF65-F5344CB8AC3E}">
        <p14:creationId xmlns:p14="http://schemas.microsoft.com/office/powerpoint/2010/main" val="103420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1E450-AB54-03C9-999C-7C5C5B9C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836993"/>
            <a:ext cx="11210926" cy="34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ADD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DC850-FCD1-9F42-6CFC-B232FEC2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906997"/>
            <a:ext cx="11391900" cy="33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7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8F14A-887E-9462-0442-4F8FC0AAF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2044552"/>
            <a:ext cx="11490456" cy="19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6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8D1F-7640-FE07-FBBE-2C1C99A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C01C3-9F02-C787-D911-B80C1A5D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6" y="1675227"/>
            <a:ext cx="97648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8D1F-7640-FE07-FBBE-2C1C99A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</a:t>
            </a:r>
            <a:r>
              <a:rPr lang="en-US" sz="3200" dirty="0">
                <a:solidFill>
                  <a:schemeClr val="bg1"/>
                </a:solidFill>
              </a:rPr>
              <a:t>Authentication layer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B9A1-9820-ACCF-FA91-080FA04E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3429000"/>
            <a:ext cx="7510904" cy="3132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E00A11-5D86-197F-342A-E98BE149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5339"/>
            <a:ext cx="5640420" cy="37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5C74-82C3-B82E-C122-5B21BFD6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layer</a:t>
            </a:r>
          </a:p>
        </p:txBody>
      </p:sp>
    </p:spTree>
    <p:extLst>
      <p:ext uri="{BB962C8B-B14F-4D97-AF65-F5344CB8AC3E}">
        <p14:creationId xmlns:p14="http://schemas.microsoft.com/office/powerpoint/2010/main" val="26171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98317DED-7BD5-663A-9EE8-618A86DF6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2" r="-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506AB-3EE5-53FE-5E09-FB59DB5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CFC0-B822-B09F-1246-8634D0D6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website will include essential features such as: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About Page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homepage that introduces the user and provides an overview of their skills and expertise.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Resume Page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page displaying the user's resume, including their education, work experience, skills, and achievements.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Projects Page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page showcasing the user's projects, including descriptions, technologies used, and links to project repositories or demos.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 Page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page with a contact form and the user's contact information for visitors to reach out to them.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Token-based authentication will be implemented.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Integration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Store user information, resume details, project data, and contact information in a MySQL database.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CRUD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 APIs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274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– 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747928-B5CF-D141-6FFA-8087826DC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859798"/>
            <a:ext cx="6780700" cy="313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– logical diagram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DFDEDC87-05DE-85C3-934A-6E451C71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08943"/>
            <a:ext cx="6780700" cy="3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4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1616-B21D-6241-FDCF-914BE01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– physical diagram</a:t>
            </a:r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481DA29-8553-AD76-106D-CC4F59E7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17420"/>
            <a:ext cx="6780700" cy="32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0A71A-6D02-5EC7-55F8-556C582C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Architecture and Technologies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9AB80-61FA-A0BA-456B-9550815D636A}"/>
              </a:ext>
            </a:extLst>
          </p:cNvPr>
          <p:cNvSpPr txBox="1"/>
          <p:nvPr/>
        </p:nvSpPr>
        <p:spPr>
          <a:xfrm>
            <a:off x="2896235" y="2659440"/>
            <a:ext cx="1592359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Layer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5BA95A-0416-7806-73B2-5F0A5267B72F}"/>
              </a:ext>
            </a:extLst>
          </p:cNvPr>
          <p:cNvSpPr/>
          <p:nvPr/>
        </p:nvSpPr>
        <p:spPr>
          <a:xfrm>
            <a:off x="4854868" y="2425605"/>
            <a:ext cx="4821661" cy="6736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Interface (Responsive Web)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A6D9B-28B6-C8DD-3F26-0FB16E4ECF1F}"/>
              </a:ext>
            </a:extLst>
          </p:cNvPr>
          <p:cNvSpPr txBox="1"/>
          <p:nvPr/>
        </p:nvSpPr>
        <p:spPr>
          <a:xfrm>
            <a:off x="2924777" y="3534076"/>
            <a:ext cx="1488741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Layer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37722-9498-C240-462F-F67A40D7A6A9}"/>
              </a:ext>
            </a:extLst>
          </p:cNvPr>
          <p:cNvSpPr txBox="1"/>
          <p:nvPr/>
        </p:nvSpPr>
        <p:spPr>
          <a:xfrm>
            <a:off x="2757765" y="4428783"/>
            <a:ext cx="1855829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Layer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9295-DFEF-E640-B5F5-CE200C961A9F}"/>
              </a:ext>
            </a:extLst>
          </p:cNvPr>
          <p:cNvSpPr txBox="1"/>
          <p:nvPr/>
        </p:nvSpPr>
        <p:spPr>
          <a:xfrm>
            <a:off x="3083077" y="5276061"/>
            <a:ext cx="991938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Layer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14C583-7DAB-A730-D0F0-37971CA72E80}"/>
              </a:ext>
            </a:extLst>
          </p:cNvPr>
          <p:cNvSpPr/>
          <p:nvPr/>
        </p:nvSpPr>
        <p:spPr>
          <a:xfrm>
            <a:off x="4868068" y="5036969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9626F29B-308A-12A1-50DD-36694B5559D1}"/>
              </a:ext>
            </a:extLst>
          </p:cNvPr>
          <p:cNvSpPr/>
          <p:nvPr/>
        </p:nvSpPr>
        <p:spPr>
          <a:xfrm>
            <a:off x="5572302" y="5183842"/>
            <a:ext cx="1310090" cy="46646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B4D6B7-A6B9-0FDD-854E-6BC4BC650CF9}"/>
              </a:ext>
            </a:extLst>
          </p:cNvPr>
          <p:cNvSpPr/>
          <p:nvPr/>
        </p:nvSpPr>
        <p:spPr>
          <a:xfrm>
            <a:off x="4868068" y="4189690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7539EC-2180-664A-B876-AC3BE3B73CED}"/>
              </a:ext>
            </a:extLst>
          </p:cNvPr>
          <p:cNvSpPr/>
          <p:nvPr/>
        </p:nvSpPr>
        <p:spPr>
          <a:xfrm>
            <a:off x="5068420" y="4382638"/>
            <a:ext cx="2879320" cy="3743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Web Service / RESTful API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45DC62-F33E-306A-12D6-DC5D31B00443}"/>
              </a:ext>
            </a:extLst>
          </p:cNvPr>
          <p:cNvSpPr/>
          <p:nvPr/>
        </p:nvSpPr>
        <p:spPr>
          <a:xfrm>
            <a:off x="4854868" y="3255111"/>
            <a:ext cx="4821661" cy="760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F0E1AA-7DC7-24AC-3781-41C211C90081}"/>
              </a:ext>
            </a:extLst>
          </p:cNvPr>
          <p:cNvSpPr/>
          <p:nvPr/>
        </p:nvSpPr>
        <p:spPr>
          <a:xfrm>
            <a:off x="5033628" y="3441786"/>
            <a:ext cx="1424063" cy="309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Components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88FFE0-8D33-C40C-8A76-ECF435BA90FF}"/>
              </a:ext>
            </a:extLst>
          </p:cNvPr>
          <p:cNvSpPr/>
          <p:nvPr/>
        </p:nvSpPr>
        <p:spPr>
          <a:xfrm>
            <a:off x="6773220" y="3441786"/>
            <a:ext cx="1174520" cy="3092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Middleware</a:t>
            </a:r>
            <a:endParaRPr lang="en-US"/>
          </a:p>
        </p:txBody>
      </p:sp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7F997BF7-F0D9-9D5D-FF38-9169C0F9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07" y="2510756"/>
            <a:ext cx="444619" cy="444619"/>
          </a:xfrm>
          <a:prstGeom prst="rect">
            <a:avLst/>
          </a:prstGeom>
        </p:spPr>
      </p:pic>
      <p:pic>
        <p:nvPicPr>
          <p:cNvPr id="22" name="Picture 21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F7254FB6-DC5E-926B-B56A-2FF8B557F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25" y="3394922"/>
            <a:ext cx="793165" cy="485194"/>
          </a:xfrm>
          <a:prstGeom prst="rect">
            <a:avLst/>
          </a:prstGeom>
        </p:spPr>
      </p:pic>
      <p:pic>
        <p:nvPicPr>
          <p:cNvPr id="23" name="Picture 22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EF651687-9EF2-C57A-25DB-AF44FECA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39" y="4302182"/>
            <a:ext cx="793165" cy="485194"/>
          </a:xfrm>
          <a:prstGeom prst="rect">
            <a:avLst/>
          </a:prstGeom>
        </p:spPr>
      </p:pic>
      <p:pic>
        <p:nvPicPr>
          <p:cNvPr id="27" name="Picture 26" descr="A logo with a dolphin&#10;&#10;Description automatically generated">
            <a:extLst>
              <a:ext uri="{FF2B5EF4-FFF2-40B4-BE49-F238E27FC236}">
                <a16:creationId xmlns:a16="http://schemas.microsoft.com/office/drawing/2014/main" id="{1340176A-1D9B-C2E1-0C04-017012F92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25" y="5183842"/>
            <a:ext cx="741698" cy="383179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D903FDE8-3D28-0E82-189F-B1D8B3821D8D}"/>
              </a:ext>
            </a:extLst>
          </p:cNvPr>
          <p:cNvSpPr/>
          <p:nvPr/>
        </p:nvSpPr>
        <p:spPr>
          <a:xfrm>
            <a:off x="7220713" y="3054624"/>
            <a:ext cx="215949" cy="2364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8E483AE-F7B0-247C-CA7C-E8324FF8F03D}"/>
              </a:ext>
            </a:extLst>
          </p:cNvPr>
          <p:cNvSpPr/>
          <p:nvPr/>
        </p:nvSpPr>
        <p:spPr>
          <a:xfrm>
            <a:off x="7236307" y="3844891"/>
            <a:ext cx="223148" cy="4851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319A973-C625-5DCD-CC8C-E347B09112B7}"/>
              </a:ext>
            </a:extLst>
          </p:cNvPr>
          <p:cNvSpPr/>
          <p:nvPr/>
        </p:nvSpPr>
        <p:spPr>
          <a:xfrm>
            <a:off x="6011398" y="4845895"/>
            <a:ext cx="194353" cy="2825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09A055F-9AE6-BD6C-A790-0ADAAB9FFC7E}"/>
              </a:ext>
            </a:extLst>
          </p:cNvPr>
          <p:cNvSpPr/>
          <p:nvPr/>
        </p:nvSpPr>
        <p:spPr>
          <a:xfrm rot="16200000">
            <a:off x="6507481" y="3497962"/>
            <a:ext cx="215949" cy="2364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2F9031-1B5F-6767-80EC-6FDEE11A23BC}"/>
              </a:ext>
            </a:extLst>
          </p:cNvPr>
          <p:cNvSpPr txBox="1"/>
          <p:nvPr/>
        </p:nvSpPr>
        <p:spPr>
          <a:xfrm>
            <a:off x="6384325" y="3775740"/>
            <a:ext cx="60144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Token key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B229C-82A2-2AB3-C0F9-4450082C9AC3}"/>
              </a:ext>
            </a:extLst>
          </p:cNvPr>
          <p:cNvSpPr txBox="1"/>
          <p:nvPr/>
        </p:nvSpPr>
        <p:spPr>
          <a:xfrm>
            <a:off x="7436661" y="3993480"/>
            <a:ext cx="60144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Token key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2E17FE-A7DC-7045-6FC3-F59E682EBCED}"/>
              </a:ext>
            </a:extLst>
          </p:cNvPr>
          <p:cNvSpPr txBox="1"/>
          <p:nvPr/>
        </p:nvSpPr>
        <p:spPr>
          <a:xfrm>
            <a:off x="6210029" y="4899710"/>
            <a:ext cx="61747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94944">
              <a:spcAft>
                <a:spcPts val="600"/>
              </a:spcAft>
            </a:pPr>
            <a:r>
              <a:rPr lang="en-US" sz="760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User/pass</a:t>
            </a:r>
            <a:endParaRPr 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141B-56C5-591E-6A4C-B569F5FB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dirty="0"/>
              <a:t>Responsive Interface (UI)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7FF72-8325-9AF9-8C8E-6C77FA76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21" y="1438925"/>
            <a:ext cx="6915553" cy="3557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B8EFF-11A5-2039-8571-4693A3F8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64" y="1438925"/>
            <a:ext cx="2177041" cy="46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4BC0-9150-C2B1-C655-DA39033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Responsive Interface (UI)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2BC62-0717-7AD4-6F71-CF9C1C98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30297"/>
            <a:ext cx="7347537" cy="51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32C9A-8A9E-0F2B-FD40-492646E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CRUD Operation – 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D14D1-DF6A-32D5-B706-EBFBAD7E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233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Office Theme</vt:lpstr>
      <vt:lpstr>Project Name: Personal Portfolio Website Student: Buyantugs ID: 616440</vt:lpstr>
      <vt:lpstr>Problem statement</vt:lpstr>
      <vt:lpstr>UML – use case diagram</vt:lpstr>
      <vt:lpstr>ER – logical diagram</vt:lpstr>
      <vt:lpstr>ER – physical diagram</vt:lpstr>
      <vt:lpstr>Architecture and Technologies</vt:lpstr>
      <vt:lpstr>Responsive Interface (UI)</vt:lpstr>
      <vt:lpstr>Responsive Interface (UI)</vt:lpstr>
      <vt:lpstr>CRUD Operation – READ</vt:lpstr>
      <vt:lpstr>CRUD Operation – UPDATE</vt:lpstr>
      <vt:lpstr>CRUD Operation – ADD</vt:lpstr>
      <vt:lpstr>CRUD Operation – DELETE</vt:lpstr>
      <vt:lpstr>CRUD Operation – READ</vt:lpstr>
      <vt:lpstr>CRUD Operation – Authentication layer</vt:lpstr>
      <vt:lpstr>Authentication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Buyantugs Luvsankhuu</dc:creator>
  <cp:lastModifiedBy>Buyantugs Luvsankhuu</cp:lastModifiedBy>
  <cp:revision>5</cp:revision>
  <dcterms:created xsi:type="dcterms:W3CDTF">2024-04-25T15:14:51Z</dcterms:created>
  <dcterms:modified xsi:type="dcterms:W3CDTF">2024-04-26T02:18:18Z</dcterms:modified>
</cp:coreProperties>
</file>