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7" r:id="rId5"/>
    <p:sldId id="259" r:id="rId6"/>
    <p:sldId id="266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to Sans Symbols" pitchFamily="2" charset="0"/>
      <p:regular r:id="rId13"/>
      <p:bold r:id="rId14"/>
    </p:embeddedFont>
    <p:embeddedFont>
      <p:font typeface="Oxygen" panose="02000503000000000000" pitchFamily="2" charset="0"/>
      <p:regular r:id="rId15"/>
      <p:bold r:id="rId16"/>
    </p:embeddedFont>
    <p:embeddedFont>
      <p:font typeface="Sorts Mill Goudy" panose="020B060402020202020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W36KhqQA9Q/VjdQzVrwkLCZW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24401-52A0-4D24-A81C-D54A8F7CAA2F}" v="5" dt="2023-01-30T10:23:2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der depotter" userId="8919745d22dd8bb1" providerId="LiveId" clId="{89E24401-52A0-4D24-A81C-D54A8F7CAA2F}"/>
    <pc:docChg chg="undo custSel addSld modSld">
      <pc:chgData name="lander depotter" userId="8919745d22dd8bb1" providerId="LiveId" clId="{89E24401-52A0-4D24-A81C-D54A8F7CAA2F}" dt="2023-01-30T10:33:20.297" v="244" actId="14826"/>
      <pc:docMkLst>
        <pc:docMk/>
      </pc:docMkLst>
      <pc:sldChg chg="delSp mod delAnim">
        <pc:chgData name="lander depotter" userId="8919745d22dd8bb1" providerId="LiveId" clId="{89E24401-52A0-4D24-A81C-D54A8F7CAA2F}" dt="2023-01-30T10:30:00.844" v="243" actId="478"/>
        <pc:sldMkLst>
          <pc:docMk/>
          <pc:sldMk cId="0" sldId="259"/>
        </pc:sldMkLst>
        <pc:picChg chg="del">
          <ac:chgData name="lander depotter" userId="8919745d22dd8bb1" providerId="LiveId" clId="{89E24401-52A0-4D24-A81C-D54A8F7CAA2F}" dt="2023-01-30T10:30:00.844" v="243" actId="478"/>
          <ac:picMkLst>
            <pc:docMk/>
            <pc:sldMk cId="0" sldId="259"/>
            <ac:picMk id="56" creationId="{00000000-0000-0000-0000-000000000000}"/>
          </ac:picMkLst>
        </pc:picChg>
      </pc:sldChg>
      <pc:sldChg chg="addSp modSp mod">
        <pc:chgData name="lander depotter" userId="8919745d22dd8bb1" providerId="LiveId" clId="{89E24401-52A0-4D24-A81C-D54A8F7CAA2F}" dt="2023-01-19T08:42:47.422" v="212" actId="1076"/>
        <pc:sldMkLst>
          <pc:docMk/>
          <pc:sldMk cId="0" sldId="261"/>
        </pc:sldMkLst>
        <pc:spChg chg="add mod">
          <ac:chgData name="lander depotter" userId="8919745d22dd8bb1" providerId="LiveId" clId="{89E24401-52A0-4D24-A81C-D54A8F7CAA2F}" dt="2023-01-19T08:42:47.422" v="212" actId="1076"/>
          <ac:spMkLst>
            <pc:docMk/>
            <pc:sldMk cId="0" sldId="261"/>
            <ac:spMk id="3" creationId="{085F9746-D279-AA9F-B8D5-3CF70B6C9CFD}"/>
          </ac:spMkLst>
        </pc:spChg>
        <pc:spChg chg="mod">
          <ac:chgData name="lander depotter" userId="8919745d22dd8bb1" providerId="LiveId" clId="{89E24401-52A0-4D24-A81C-D54A8F7CAA2F}" dt="2023-01-19T08:34:54.162" v="63" actId="20577"/>
          <ac:spMkLst>
            <pc:docMk/>
            <pc:sldMk cId="0" sldId="261"/>
            <ac:spMk id="72" creationId="{00000000-0000-0000-0000-000000000000}"/>
          </ac:spMkLst>
        </pc:spChg>
        <pc:grpChg chg="add mod">
          <ac:chgData name="lander depotter" userId="8919745d22dd8bb1" providerId="LiveId" clId="{89E24401-52A0-4D24-A81C-D54A8F7CAA2F}" dt="2023-01-19T08:40:36.115" v="154" actId="1076"/>
          <ac:grpSpMkLst>
            <pc:docMk/>
            <pc:sldMk cId="0" sldId="261"/>
            <ac:grpSpMk id="2" creationId="{F092E2C4-7798-9AA0-A3B2-102BEBF15906}"/>
          </ac:grpSpMkLst>
        </pc:grpChg>
        <pc:picChg chg="mod">
          <ac:chgData name="lander depotter" userId="8919745d22dd8bb1" providerId="LiveId" clId="{89E24401-52A0-4D24-A81C-D54A8F7CAA2F}" dt="2023-01-19T08:40:32.720" v="152" actId="164"/>
          <ac:picMkLst>
            <pc:docMk/>
            <pc:sldMk cId="0" sldId="261"/>
            <ac:picMk id="73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32.720" v="152" actId="164"/>
          <ac:picMkLst>
            <pc:docMk/>
            <pc:sldMk cId="0" sldId="261"/>
            <ac:picMk id="74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32.720" v="152" actId="164"/>
          <ac:picMkLst>
            <pc:docMk/>
            <pc:sldMk cId="0" sldId="261"/>
            <ac:picMk id="75" creationId="{00000000-0000-0000-0000-000000000000}"/>
          </ac:picMkLst>
        </pc:picChg>
      </pc:sldChg>
      <pc:sldChg chg="addSp modSp mod">
        <pc:chgData name="lander depotter" userId="8919745d22dd8bb1" providerId="LiveId" clId="{89E24401-52A0-4D24-A81C-D54A8F7CAA2F}" dt="2023-01-19T08:40:24.991" v="150" actId="1076"/>
        <pc:sldMkLst>
          <pc:docMk/>
          <pc:sldMk cId="0" sldId="262"/>
        </pc:sldMkLst>
        <pc:spChg chg="mod">
          <ac:chgData name="lander depotter" userId="8919745d22dd8bb1" providerId="LiveId" clId="{89E24401-52A0-4D24-A81C-D54A8F7CAA2F}" dt="2023-01-19T08:34:57.219" v="65" actId="20577"/>
          <ac:spMkLst>
            <pc:docMk/>
            <pc:sldMk cId="0" sldId="262"/>
            <ac:spMk id="82" creationId="{00000000-0000-0000-0000-000000000000}"/>
          </ac:spMkLst>
        </pc:spChg>
        <pc:grpChg chg="add mod">
          <ac:chgData name="lander depotter" userId="8919745d22dd8bb1" providerId="LiveId" clId="{89E24401-52A0-4D24-A81C-D54A8F7CAA2F}" dt="2023-01-19T08:40:24.991" v="150" actId="1076"/>
          <ac:grpSpMkLst>
            <pc:docMk/>
            <pc:sldMk cId="0" sldId="262"/>
            <ac:grpSpMk id="2" creationId="{8CF08521-5524-7E8C-9BF6-100ADFA43216}"/>
          </ac:grpSpMkLst>
        </pc:grpChg>
        <pc:picChg chg="mod">
          <ac:chgData name="lander depotter" userId="8919745d22dd8bb1" providerId="LiveId" clId="{89E24401-52A0-4D24-A81C-D54A8F7CAA2F}" dt="2023-01-19T08:40:01.210" v="144" actId="164"/>
          <ac:picMkLst>
            <pc:docMk/>
            <pc:sldMk cId="0" sldId="262"/>
            <ac:picMk id="83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01.210" v="144" actId="164"/>
          <ac:picMkLst>
            <pc:docMk/>
            <pc:sldMk cId="0" sldId="262"/>
            <ac:picMk id="84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01.210" v="144" actId="164"/>
          <ac:picMkLst>
            <pc:docMk/>
            <pc:sldMk cId="0" sldId="262"/>
            <ac:picMk id="85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01.210" v="144" actId="164"/>
          <ac:picMkLst>
            <pc:docMk/>
            <pc:sldMk cId="0" sldId="262"/>
            <ac:picMk id="86" creationId="{00000000-0000-0000-0000-000000000000}"/>
          </ac:picMkLst>
        </pc:picChg>
        <pc:picChg chg="mod">
          <ac:chgData name="lander depotter" userId="8919745d22dd8bb1" providerId="LiveId" clId="{89E24401-52A0-4D24-A81C-D54A8F7CAA2F}" dt="2023-01-19T08:40:01.210" v="144" actId="164"/>
          <ac:picMkLst>
            <pc:docMk/>
            <pc:sldMk cId="0" sldId="262"/>
            <ac:picMk id="87" creationId="{00000000-0000-0000-0000-000000000000}"/>
          </ac:picMkLst>
        </pc:picChg>
      </pc:sldChg>
      <pc:sldChg chg="modSp mod">
        <pc:chgData name="lander depotter" userId="8919745d22dd8bb1" providerId="LiveId" clId="{89E24401-52A0-4D24-A81C-D54A8F7CAA2F}" dt="2023-01-19T08:31:29.842" v="28" actId="20577"/>
        <pc:sldMkLst>
          <pc:docMk/>
          <pc:sldMk cId="0" sldId="263"/>
        </pc:sldMkLst>
        <pc:spChg chg="mod">
          <ac:chgData name="lander depotter" userId="8919745d22dd8bb1" providerId="LiveId" clId="{89E24401-52A0-4D24-A81C-D54A8F7CAA2F}" dt="2023-01-19T08:31:29.842" v="28" actId="20577"/>
          <ac:spMkLst>
            <pc:docMk/>
            <pc:sldMk cId="0" sldId="263"/>
            <ac:spMk id="93" creationId="{00000000-0000-0000-0000-000000000000}"/>
          </ac:spMkLst>
        </pc:spChg>
      </pc:sldChg>
      <pc:sldChg chg="addSp modSp mod">
        <pc:chgData name="lander depotter" userId="8919745d22dd8bb1" providerId="LiveId" clId="{89E24401-52A0-4D24-A81C-D54A8F7CAA2F}" dt="2023-01-19T08:37:58.375" v="143" actId="1076"/>
        <pc:sldMkLst>
          <pc:docMk/>
          <pc:sldMk cId="0" sldId="264"/>
        </pc:sldMkLst>
        <pc:spChg chg="add mod">
          <ac:chgData name="lander depotter" userId="8919745d22dd8bb1" providerId="LiveId" clId="{89E24401-52A0-4D24-A81C-D54A8F7CAA2F}" dt="2023-01-19T08:37:58.375" v="143" actId="1076"/>
          <ac:spMkLst>
            <pc:docMk/>
            <pc:sldMk cId="0" sldId="264"/>
            <ac:spMk id="2" creationId="{BC54A07D-39A7-8038-3B79-06223C46CD86}"/>
          </ac:spMkLst>
        </pc:spChg>
        <pc:spChg chg="mod">
          <ac:chgData name="lander depotter" userId="8919745d22dd8bb1" providerId="LiveId" clId="{89E24401-52A0-4D24-A81C-D54A8F7CAA2F}" dt="2023-01-19T08:36:40.798" v="120" actId="207"/>
          <ac:spMkLst>
            <pc:docMk/>
            <pc:sldMk cId="0" sldId="264"/>
            <ac:spMk id="100" creationId="{00000000-0000-0000-0000-000000000000}"/>
          </ac:spMkLst>
        </pc:spChg>
        <pc:picChg chg="mod">
          <ac:chgData name="lander depotter" userId="8919745d22dd8bb1" providerId="LiveId" clId="{89E24401-52A0-4D24-A81C-D54A8F7CAA2F}" dt="2023-01-19T08:34:42.461" v="61" actId="1076"/>
          <ac:picMkLst>
            <pc:docMk/>
            <pc:sldMk cId="0" sldId="264"/>
            <ac:picMk id="101" creationId="{00000000-0000-0000-0000-000000000000}"/>
          </ac:picMkLst>
        </pc:picChg>
      </pc:sldChg>
      <pc:sldChg chg="addSp delSp modSp new mod">
        <pc:chgData name="lander depotter" userId="8919745d22dd8bb1" providerId="LiveId" clId="{89E24401-52A0-4D24-A81C-D54A8F7CAA2F}" dt="2023-01-30T10:33:20.297" v="244" actId="14826"/>
        <pc:sldMkLst>
          <pc:docMk/>
          <pc:sldMk cId="3727464728" sldId="265"/>
        </pc:sldMkLst>
        <pc:spChg chg="mod">
          <ac:chgData name="lander depotter" userId="8919745d22dd8bb1" providerId="LiveId" clId="{89E24401-52A0-4D24-A81C-D54A8F7CAA2F}" dt="2023-01-30T10:23:08.131" v="234" actId="20577"/>
          <ac:spMkLst>
            <pc:docMk/>
            <pc:sldMk cId="3727464728" sldId="265"/>
            <ac:spMk id="2" creationId="{B620ACD3-E80B-95CD-8D35-46DF1B6208B9}"/>
          </ac:spMkLst>
        </pc:spChg>
        <pc:spChg chg="del">
          <ac:chgData name="lander depotter" userId="8919745d22dd8bb1" providerId="LiveId" clId="{89E24401-52A0-4D24-A81C-D54A8F7CAA2F}" dt="2023-01-30T10:23:37.785" v="237" actId="478"/>
          <ac:spMkLst>
            <pc:docMk/>
            <pc:sldMk cId="3727464728" sldId="265"/>
            <ac:spMk id="3" creationId="{E983A80C-4734-8BAC-C3CF-A4B32B2B5856}"/>
          </ac:spMkLst>
        </pc:spChg>
        <pc:picChg chg="add mod">
          <ac:chgData name="lander depotter" userId="8919745d22dd8bb1" providerId="LiveId" clId="{89E24401-52A0-4D24-A81C-D54A8F7CAA2F}" dt="2023-01-30T10:33:20.297" v="244" actId="14826"/>
          <ac:picMkLst>
            <pc:docMk/>
            <pc:sldMk cId="3727464728" sldId="265"/>
            <ac:picMk id="4" creationId="{213E559C-BC15-379C-164E-8A36B381CC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04fecdc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e04fecdc38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1e04fecdc38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4fecdc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4fecdc3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1e04fecdc38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inhoud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video" Target="https://www.youtube.com/embed/m2kMzAjioDM?feature=oembed" TargetMode="External"/><Relationship Id="rId7" Type="http://schemas.openxmlformats.org/officeDocument/2006/relationships/image" Target="../media/image12.jpeg"/><Relationship Id="rId2" Type="http://schemas.openxmlformats.org/officeDocument/2006/relationships/video" Target="https://www.youtube.com/embed/f4nDm4o-tQ8?feature=oembed" TargetMode="External"/><Relationship Id="rId1" Type="http://schemas.openxmlformats.org/officeDocument/2006/relationships/video" Target="https://www.youtube.com/embed/gUz2wLMonEk?feature=oembed" TargetMode="Externa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nl-NL" sz="4000" dirty="0" err="1">
                <a:latin typeface="Oxygen" panose="02000503000000000000" pitchFamily="2" charset="0"/>
              </a:rPr>
              <a:t>Kyoku</a:t>
            </a:r>
            <a:endParaRPr sz="4000" dirty="0">
              <a:latin typeface="Oxygen" panose="02000503000000000000" pitchFamily="2" charset="0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nl-NL" sz="2300" dirty="0">
                <a:latin typeface="Oxygen" panose="02000503000000000000" pitchFamily="2" charset="0"/>
              </a:rPr>
              <a:t>Interactieve palen 4</a:t>
            </a:r>
            <a:endParaRPr dirty="0"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e04fecdc38_0_45"/>
          <p:cNvSpPr txBox="1">
            <a:spLocks noGrp="1"/>
          </p:cNvSpPr>
          <p:nvPr>
            <p:ph type="title"/>
          </p:nvPr>
        </p:nvSpPr>
        <p:spPr>
          <a:xfrm>
            <a:off x="923955" y="609600"/>
            <a:ext cx="10353762" cy="12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Oxygen" panose="02000503000000000000" pitchFamily="2" charset="0"/>
              </a:rPr>
              <a:t>Project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2" name="Google Shape;42;g1e04fecdc38_0_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>
                <a:latin typeface="Oxygen" panose="02000503000000000000" pitchFamily="2" charset="0"/>
              </a:rPr>
              <a:t>Kyoku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>
                <a:latin typeface="Oxygen" panose="02000503000000000000" pitchFamily="2" charset="0"/>
              </a:rPr>
              <a:t>6 Interactieve palen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>
                <a:latin typeface="Oxygen" panose="02000503000000000000" pitchFamily="2" charset="0"/>
              </a:rPr>
              <a:t>Aanzetten tot bewegen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>
                <a:latin typeface="Oxygen" panose="02000503000000000000" pitchFamily="2" charset="0"/>
              </a:rPr>
              <a:t>Sporten leuk maken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>
                <a:latin typeface="Oxygen" panose="02000503000000000000" pitchFamily="2" charset="0"/>
              </a:rPr>
              <a:t>Verschillende spelletjes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>
                <a:latin typeface="Oxygen" panose="02000503000000000000" pitchFamily="2" charset="0"/>
              </a:rPr>
              <a:t>Aantrekken kinderen/jongeren</a:t>
            </a:r>
            <a:endParaRPr dirty="0">
              <a:latin typeface="Oxygen" panose="020005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73150C9-E04D-AF06-BCDC-ACF594A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686073">
            <a:off x="8541025" y="3574486"/>
            <a:ext cx="3409950" cy="26955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DEF8F24-81AE-C420-B74D-15357B7C9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2093">
            <a:off x="7703540" y="1719578"/>
            <a:ext cx="2838450" cy="21717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6C1A9A1-A949-5653-6896-DC7A277E3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94302">
            <a:off x="-505430" y="4575849"/>
            <a:ext cx="2838450" cy="2171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5ABB7A-29C5-7BD6-CB9D-3FE9B2595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858043">
            <a:off x="807936" y="-347663"/>
            <a:ext cx="1628775" cy="14954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D1F250-5642-7583-E586-4304EFE96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858043">
            <a:off x="2062532" y="221462"/>
            <a:ext cx="16287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0ACD3-E80B-95CD-8D35-46DF1B6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aanpak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13E559C-BC15-379C-164E-8A36B381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862827" y="2643485"/>
            <a:ext cx="5196471" cy="222154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A981D07-D0C2-7355-906D-E4CBBF972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686073">
            <a:off x="8541025" y="3574486"/>
            <a:ext cx="3409950" cy="26955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5BA8865-5A8B-4B92-B733-998F29DF7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2093">
            <a:off x="7703540" y="1719578"/>
            <a:ext cx="2838450" cy="2171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3C8CF7C-00C2-3B7B-BA55-EA0F73051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94302">
            <a:off x="-505430" y="4575849"/>
            <a:ext cx="2838450" cy="2171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CA0BCB-1C3C-A3A7-7B3A-E0520965E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858043">
            <a:off x="807936" y="-347663"/>
            <a:ext cx="1628775" cy="14954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E14BC1-1838-BF6B-8BC6-C86C5E0B5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858043">
            <a:off x="2062532" y="221462"/>
            <a:ext cx="1628775" cy="14954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36A048-6313-F3B5-0A57-3334056B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64" y="2374106"/>
            <a:ext cx="4220957" cy="27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A829-68BD-5DDA-02B7-ABE480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scrum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B185D6-4F78-5EA7-84A0-722E096E8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Daily stand-ups</a:t>
            </a:r>
          </a:p>
          <a:p>
            <a:pPr marL="148590" indent="0">
              <a:buNone/>
            </a:pPr>
            <a:r>
              <a:rPr lang="nl-BE" dirty="0"/>
              <a:t>                     - Iedere ochtend</a:t>
            </a:r>
          </a:p>
          <a:p>
            <a:r>
              <a:rPr lang="nl-BE" dirty="0" err="1"/>
              <a:t>Retrospectives</a:t>
            </a:r>
            <a:endParaRPr lang="nl-BE" dirty="0"/>
          </a:p>
          <a:p>
            <a:pPr marL="148590" indent="0">
              <a:buNone/>
            </a:pPr>
            <a:r>
              <a:rPr lang="nl-BE" dirty="0"/>
              <a:t>                     - Maandagochtend week ervoor overlopen</a:t>
            </a:r>
          </a:p>
          <a:p>
            <a:pPr marL="148590" indent="0">
              <a:buNone/>
            </a:pPr>
            <a:r>
              <a:rPr lang="nl-BE" dirty="0"/>
              <a:t>                     - Wat kan beter?</a:t>
            </a:r>
          </a:p>
          <a:p>
            <a:r>
              <a:rPr lang="nl-BE" dirty="0" err="1"/>
              <a:t>Burndown</a:t>
            </a:r>
            <a:r>
              <a:rPr lang="nl-BE" dirty="0"/>
              <a:t> </a:t>
            </a:r>
            <a:r>
              <a:rPr lang="nl-BE" dirty="0" err="1"/>
              <a:t>charts</a:t>
            </a:r>
            <a:endParaRPr lang="nl-BE" dirty="0"/>
          </a:p>
          <a:p>
            <a:r>
              <a:rPr lang="nl-BE" dirty="0"/>
              <a:t>Sprint backlogs</a:t>
            </a:r>
          </a:p>
          <a:p>
            <a:r>
              <a:rPr lang="nl-BE" dirty="0"/>
              <a:t>Timetracking</a:t>
            </a:r>
          </a:p>
          <a:p>
            <a:pPr marL="148590" indent="0">
              <a:buNone/>
            </a:pPr>
            <a:r>
              <a:rPr lang="nl-BE" dirty="0"/>
              <a:t>                     - </a:t>
            </a:r>
            <a:r>
              <a:rPr lang="nl-BE" dirty="0" err="1"/>
              <a:t>Toggle</a:t>
            </a:r>
            <a:endParaRPr lang="nl-BE" dirty="0"/>
          </a:p>
          <a:p>
            <a:pPr marL="148590" indent="0">
              <a:buNone/>
            </a:pPr>
            <a:r>
              <a:rPr lang="nl-BE" dirty="0"/>
              <a:t>                     - Gemiddeld 38 per dag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20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04fecdc38_0_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Oxygen" panose="02000503000000000000" pitchFamily="2" charset="0"/>
              </a:rPr>
              <a:t>Demo</a:t>
            </a:r>
            <a:endParaRPr dirty="0">
              <a:latin typeface="Oxygen" panose="02000503000000000000" pitchFamily="2" charset="0"/>
            </a:endParaRPr>
          </a:p>
        </p:txBody>
      </p:sp>
      <p:pic>
        <p:nvPicPr>
          <p:cNvPr id="8" name="Onlinemedia 7" title="SPEEDRUN">
            <a:hlinkClick r:id="" action="ppaction://media"/>
            <a:extLst>
              <a:ext uri="{FF2B5EF4-FFF2-40B4-BE49-F238E27FC236}">
                <a16:creationId xmlns:a16="http://schemas.microsoft.com/office/drawing/2014/main" id="{FD6B83EC-A70B-899C-598B-527581D93B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129071" y="1649566"/>
            <a:ext cx="4093512" cy="2312834"/>
          </a:xfrm>
          <a:prstGeom prst="rect">
            <a:avLst/>
          </a:prstGeom>
        </p:spPr>
      </p:pic>
      <p:pic>
        <p:nvPicPr>
          <p:cNvPr id="9" name="Onlinemedia 8" title="ShuttleRun">
            <a:hlinkClick r:id="" action="ppaction://media"/>
            <a:extLst>
              <a:ext uri="{FF2B5EF4-FFF2-40B4-BE49-F238E27FC236}">
                <a16:creationId xmlns:a16="http://schemas.microsoft.com/office/drawing/2014/main" id="{5D703EFF-2906-1F13-B5E7-58EFAFE891F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4043920" y="4203291"/>
            <a:ext cx="4093512" cy="2312834"/>
          </a:xfrm>
          <a:prstGeom prst="rect">
            <a:avLst/>
          </a:prstGeom>
        </p:spPr>
      </p:pic>
      <p:pic>
        <p:nvPicPr>
          <p:cNvPr id="10" name="Onlinemedia 9" title="1VS1">
            <a:hlinkClick r:id="" action="ppaction://media"/>
            <a:extLst>
              <a:ext uri="{FF2B5EF4-FFF2-40B4-BE49-F238E27FC236}">
                <a16:creationId xmlns:a16="http://schemas.microsoft.com/office/drawing/2014/main" id="{582826B4-4311-F64D-2509-B890FA2A4F16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6969417" y="1649566"/>
            <a:ext cx="4093512" cy="2312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110F9-AD1A-5040-C5DE-54FB2FD4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19" y="2844902"/>
            <a:ext cx="10353762" cy="1168195"/>
          </a:xfrm>
        </p:spPr>
        <p:txBody>
          <a:bodyPr>
            <a:normAutofit lnSpcReduction="10000"/>
          </a:bodyPr>
          <a:lstStyle/>
          <a:p>
            <a:pPr marL="148590" indent="0">
              <a:buNone/>
            </a:pPr>
            <a:r>
              <a:rPr lang="nl-BE" sz="6600" dirty="0"/>
              <a:t>Bedankt voor uw aandacht!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57E5B5-4891-6DE6-1EFD-79DDFB64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50" y="3771132"/>
            <a:ext cx="3409950" cy="26955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95C166-00C1-FCBD-FD61-EA02F4F4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188560">
            <a:off x="8526100" y="-413722"/>
            <a:ext cx="3143250" cy="44005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7B7AFE-266F-C801-91BC-A46116CC6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13978">
            <a:off x="6311111" y="5156943"/>
            <a:ext cx="2838450" cy="21717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837DCAE-E8CB-EABC-A90D-7987A32A3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6119" y="886362"/>
            <a:ext cx="1628775" cy="1495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A271406-403C-CCFF-D3C9-4BB33F1BF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5272" y="616112"/>
            <a:ext cx="162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358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Breedbeeld</PresentationFormat>
  <Paragraphs>27</Paragraphs>
  <Slides>6</Slides>
  <Notes>3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Noto Sans Symbols</vt:lpstr>
      <vt:lpstr>Sorts Mill Goudy</vt:lpstr>
      <vt:lpstr>Calibri</vt:lpstr>
      <vt:lpstr>Oxygen</vt:lpstr>
      <vt:lpstr>SlateVTI</vt:lpstr>
      <vt:lpstr>Kyoku</vt:lpstr>
      <vt:lpstr>Project</vt:lpstr>
      <vt:lpstr>Technische aanpak</vt:lpstr>
      <vt:lpstr>Conclusie scrum</vt:lpstr>
      <vt:lpstr>Demo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Kyoku</dc:title>
  <dc:creator>lander depotter</dc:creator>
  <cp:lastModifiedBy>lander depotter</cp:lastModifiedBy>
  <cp:revision>8</cp:revision>
  <dcterms:created xsi:type="dcterms:W3CDTF">2023-01-18T07:38:23Z</dcterms:created>
  <dcterms:modified xsi:type="dcterms:W3CDTF">2023-01-31T10:45:10Z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