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Sorts Mill Goudy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W36KhqQA9Q/VjdQzVrwkLCZWD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rtsMillGoudy-italic.fntdata"/><Relationship Id="rId14" Type="http://schemas.openxmlformats.org/officeDocument/2006/relationships/font" Target="fonts/SortsMillGoudy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e04fecdc38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e04fecdc38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e04fecdc38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e04fecdc38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e04fecdc38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e04fecdc38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04fecdc38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04fecdc38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e04fecdc38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4fecdc3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4fecdc3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e04fecdc3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04fecdc3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04fecdc3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e04fecdc3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04fecdc38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04fecdc38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e04fecdc38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04fecdc3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04fecdc3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e04fecdc3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04fecdc38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04fecdc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e04fecdc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inhoud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_SFyZEwMLaqr7DEuOTL28p0QLXT0uXnn/view" TargetMode="External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ts Mill Goud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4" name="Google Shape;34;p1"/>
          <p:cNvSpPr txBox="1"/>
          <p:nvPr>
            <p:ph type="ctrTitle"/>
          </p:nvPr>
        </p:nvSpPr>
        <p:spPr>
          <a:xfrm>
            <a:off x="7389962" y="1673524"/>
            <a:ext cx="3485073" cy="24205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</a:pPr>
            <a:r>
              <a:rPr lang="nl-NL" sz="4000"/>
              <a:t>Kyoku</a:t>
            </a:r>
            <a:endParaRPr sz="4000"/>
          </a:p>
        </p:txBody>
      </p:sp>
      <p:sp>
        <p:nvSpPr>
          <p:cNvPr id="35" name="Google Shape;35;p1"/>
          <p:cNvSpPr txBox="1"/>
          <p:nvPr>
            <p:ph idx="1" type="subTitle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nl-NL" sz="2300"/>
              <a:t>Interactieve palen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e04fecdc38_0_45"/>
          <p:cNvSpPr txBox="1"/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Project</a:t>
            </a:r>
            <a:endParaRPr/>
          </a:p>
        </p:txBody>
      </p:sp>
      <p:sp>
        <p:nvSpPr>
          <p:cNvPr id="42" name="Google Shape;42;g1e04fecdc38_0_45"/>
          <p:cNvSpPr txBox="1"/>
          <p:nvPr>
            <p:ph idx="1" type="body"/>
          </p:nvPr>
        </p:nvSpPr>
        <p:spPr>
          <a:xfrm>
            <a:off x="913795" y="2076450"/>
            <a:ext cx="10353900" cy="37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Kyoku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6 Interactieve palen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Aanzetten tot bewegen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Sporten tof maken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Verschillende spelletjes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Aantrekken kinderen/jongeren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04fecdc38_0_51"/>
          <p:cNvSpPr txBox="1"/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Stand van zaken</a:t>
            </a:r>
            <a:endParaRPr/>
          </a:p>
        </p:txBody>
      </p:sp>
      <p:sp>
        <p:nvSpPr>
          <p:cNvPr id="49" name="Google Shape;49;g1e04fecdc38_0_51"/>
          <p:cNvSpPr txBox="1"/>
          <p:nvPr>
            <p:ph idx="1" type="body"/>
          </p:nvPr>
        </p:nvSpPr>
        <p:spPr>
          <a:xfrm>
            <a:off x="913795" y="2076450"/>
            <a:ext cx="10353900" cy="37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Adobe XD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Documentation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Raspberry Pi config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ESP32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/>
              <a:t>HTML CSS en Javascript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04fecdc38_0_39"/>
          <p:cNvSpPr txBox="1"/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Demo</a:t>
            </a:r>
            <a:endParaRPr/>
          </a:p>
        </p:txBody>
      </p:sp>
      <p:pic>
        <p:nvPicPr>
          <p:cNvPr id="56" name="Google Shape;56;g1e04fecdc38_0_39" title="20230118_15075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400" y="1659075"/>
            <a:ext cx="8331202" cy="4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04fecdc38_0_0"/>
          <p:cNvSpPr txBox="1"/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Burndown chart</a:t>
            </a:r>
            <a:endParaRPr/>
          </a:p>
        </p:txBody>
      </p:sp>
      <p:sp>
        <p:nvSpPr>
          <p:cNvPr id="63" name="Google Shape;63;g1e04fecdc38_0_0"/>
          <p:cNvSpPr txBox="1"/>
          <p:nvPr>
            <p:ph idx="1" type="body"/>
          </p:nvPr>
        </p:nvSpPr>
        <p:spPr>
          <a:xfrm>
            <a:off x="607295" y="2076450"/>
            <a:ext cx="10353900" cy="37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nl-NL"/>
              <a:t>Week 1:										Week 2:</a:t>
            </a:r>
            <a:endParaRPr/>
          </a:p>
        </p:txBody>
      </p:sp>
      <p:pic>
        <p:nvPicPr>
          <p:cNvPr id="64" name="Google Shape;64;g1e04fecdc38_0_0"/>
          <p:cNvPicPr preferRelativeResize="0"/>
          <p:nvPr/>
        </p:nvPicPr>
        <p:blipFill rotWithShape="1">
          <a:blip r:embed="rId3">
            <a:alphaModFix/>
          </a:blip>
          <a:srcRect b="16213" l="3376" r="4627" t="15142"/>
          <a:stretch/>
        </p:blipFill>
        <p:spPr>
          <a:xfrm>
            <a:off x="1748675" y="2027425"/>
            <a:ext cx="4207702" cy="29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1e04fecdc3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550" y="2027425"/>
            <a:ext cx="4207701" cy="3019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04fecdc38_0_8"/>
          <p:cNvSpPr txBox="1"/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Sprint backlog</a:t>
            </a:r>
            <a:endParaRPr/>
          </a:p>
        </p:txBody>
      </p:sp>
      <p:sp>
        <p:nvSpPr>
          <p:cNvPr id="72" name="Google Shape;72;g1e04fecdc38_0_8"/>
          <p:cNvSpPr txBox="1"/>
          <p:nvPr>
            <p:ph idx="1" type="body"/>
          </p:nvPr>
        </p:nvSpPr>
        <p:spPr>
          <a:xfrm>
            <a:off x="5474895" y="1671175"/>
            <a:ext cx="10353900" cy="37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nl-NL"/>
              <a:t>Week 1:</a:t>
            </a:r>
            <a:endParaRPr/>
          </a:p>
        </p:txBody>
      </p:sp>
      <p:pic>
        <p:nvPicPr>
          <p:cNvPr id="73" name="Google Shape;73;g1e04fecdc3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300" y="2161725"/>
            <a:ext cx="1722500" cy="372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e04fecdc3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899" y="2161725"/>
            <a:ext cx="1722500" cy="427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e04fecdc38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4503" y="2161725"/>
            <a:ext cx="1722500" cy="418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04fecdc38_0_33"/>
          <p:cNvSpPr txBox="1"/>
          <p:nvPr>
            <p:ph type="title"/>
          </p:nvPr>
        </p:nvSpPr>
        <p:spPr>
          <a:xfrm>
            <a:off x="919045" y="294375"/>
            <a:ext cx="103539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Sprint backlog</a:t>
            </a:r>
            <a:endParaRPr/>
          </a:p>
        </p:txBody>
      </p:sp>
      <p:sp>
        <p:nvSpPr>
          <p:cNvPr id="82" name="Google Shape;82;g1e04fecdc38_0_33"/>
          <p:cNvSpPr txBox="1"/>
          <p:nvPr>
            <p:ph idx="1" type="body"/>
          </p:nvPr>
        </p:nvSpPr>
        <p:spPr>
          <a:xfrm>
            <a:off x="5338020" y="1198350"/>
            <a:ext cx="10353900" cy="37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nl-NL"/>
              <a:t>Week 2:</a:t>
            </a:r>
            <a:endParaRPr/>
          </a:p>
        </p:txBody>
      </p:sp>
      <p:pic>
        <p:nvPicPr>
          <p:cNvPr id="83" name="Google Shape;83;g1e04fecdc3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50" y="1996213"/>
            <a:ext cx="2191435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e04fecdc38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510" y="1996225"/>
            <a:ext cx="1952625" cy="468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e04fecdc38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325" y="1996225"/>
            <a:ext cx="1952625" cy="421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e04fecdc38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5350" y="1996225"/>
            <a:ext cx="1819565" cy="45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e04fecdc38_0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68325" y="1996225"/>
            <a:ext cx="1526575" cy="44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04fecdc38_0_20"/>
          <p:cNvSpPr txBox="1"/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Time tracking</a:t>
            </a:r>
            <a:endParaRPr/>
          </a:p>
        </p:txBody>
      </p:sp>
      <p:pic>
        <p:nvPicPr>
          <p:cNvPr id="94" name="Google Shape;94;g1e04fecdc3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413" y="2066850"/>
            <a:ext cx="6637174" cy="34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4fecdc38_0_27"/>
          <p:cNvSpPr txBox="1"/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Time tracking</a:t>
            </a:r>
            <a:endParaRPr/>
          </a:p>
        </p:txBody>
      </p:sp>
      <p:pic>
        <p:nvPicPr>
          <p:cNvPr id="101" name="Google Shape;101;g1e04fecdc3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525" y="1866900"/>
            <a:ext cx="5920948" cy="46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VTI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2023-01-18T07:38:23Z</dcterms:created>
  <dc:creator>lander depotter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