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78" r:id="rId5"/>
    <p:sldId id="279" r:id="rId6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F3AC2-7F66-4DDD-80D5-3596BEDED6D1}" type="datetime1">
              <a:rPr lang="nl-NL" smtClean="0"/>
              <a:t>18-1-2023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0EAF0-F49B-4B3A-8B4B-238ABFD12E0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1197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EB079-61E4-4BBB-A44C-A56370A34A68}" type="datetime1">
              <a:rPr lang="nl-NL" smtClean="0"/>
              <a:pPr/>
              <a:t>18-1-2023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694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nl-NL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8A05C-044B-4E00-B38E-F125E612CF77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57FC-BE87-4300-A747-AC4B3F32A4D1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9D7D39-6C08-4962-A8A9-2DC2F44F5EA6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BC9D9-44CF-4CF9-80A2-998179572925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 dirty="0">
                <a:solidFill>
                  <a:schemeClr val="tx1"/>
                </a:solidFill>
                <a:effectLst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4DB63-482E-4190-BCC7-5880CB54F68E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9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835ED-1C9A-445F-8847-4FC5100396FE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Afbeelding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Afbeelding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1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0" name="Tijdelijke aanduiding voor afbeelding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1" name="Tijdelijke aanduiding voor tekst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2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3" name="Tijdelijke aanduiding voor afbeelding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5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6" name="Tijdelijke aanduiding voor afbeelding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7" name="Tijdelijke aanduiding voor tekst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5779D9-4C3E-4140-A7BA-A0E3E8BE3B56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F53BB5-8E04-4A70-BCF4-6D634BDA4C02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65F4DF-3851-4E3C-AFBB-F2977499AD02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63E8E6-FD4E-4297-859D-7197A87B5BC1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Afbeelding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81779-241F-418D-A64D-D1CDD88C4D93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11E42-630A-45DB-8710-3E9931DD7B3A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178088-BC2F-4081-AD7D-184E91B71720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995A7-1FD0-4179-A5EF-44E9074C7519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fbeelding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664C2-AABB-480F-8649-EC75CC54F7A1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52ABDF1-0231-4F6D-839C-EFD217F5A87E}" type="datetime1">
              <a:rPr lang="nl-NL" noProof="0" smtClean="0"/>
              <a:t>18-1-2023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Vrije v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nl-NL" sz="4000" dirty="0" err="1"/>
              <a:t>Kyoku</a:t>
            </a:r>
            <a:endParaRPr lang="nl-NL" sz="400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nl-NL" sz="2300" dirty="0"/>
              <a:t>Interactieve palen 4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hoe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Afbeelding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nl-NL" sz="4000" dirty="0"/>
              <a:t>Titel </a:t>
            </a:r>
            <a:r>
              <a:rPr lang="nl-NL" sz="4000" dirty="0" err="1"/>
              <a:t>Lorem</a:t>
            </a:r>
            <a:r>
              <a:rPr lang="nl-NL" sz="4000" dirty="0"/>
              <a:t> </a:t>
            </a:r>
            <a:r>
              <a:rPr lang="nl-NL" sz="4000" dirty="0" err="1"/>
              <a:t>Ipsum</a:t>
            </a:r>
            <a:r>
              <a:rPr lang="nl-NL" sz="4000" dirty="0"/>
              <a:t>	</a:t>
            </a:r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nl-NL" sz="2400" dirty="0" err="1"/>
              <a:t>Dolor</a:t>
            </a:r>
            <a:r>
              <a:rPr lang="nl-NL" sz="2400" dirty="0"/>
              <a:t> </a:t>
            </a:r>
            <a:r>
              <a:rPr lang="nl-NL" sz="2400" dirty="0" err="1"/>
              <a:t>Sit</a:t>
            </a:r>
            <a:r>
              <a:rPr lang="nl-NL" sz="2400" dirty="0"/>
              <a:t> </a:t>
            </a:r>
            <a:r>
              <a:rPr lang="nl-NL" sz="2400" dirty="0" err="1"/>
              <a:t>Amet</a:t>
            </a:r>
            <a:endParaRPr lang="nl-NL" sz="2400" dirty="0"/>
          </a:p>
          <a:p>
            <a:pPr marL="36900" lvl="0" indent="0" rtl="0">
              <a:buNone/>
            </a:pPr>
            <a:r>
              <a:rPr lang="nl-NL" sz="2400" dirty="0" err="1"/>
              <a:t>Consectetuer</a:t>
            </a:r>
            <a:r>
              <a:rPr lang="nl-NL" sz="2400" dirty="0"/>
              <a:t> </a:t>
            </a:r>
            <a:r>
              <a:rPr lang="nl-NL" sz="2400" dirty="0" err="1"/>
              <a:t>Elit</a:t>
            </a:r>
            <a:endParaRPr lang="nl-NL" sz="2400" dirty="0"/>
          </a:p>
          <a:p>
            <a:pPr marL="36900" lvl="0" indent="0" rtl="0">
              <a:buNone/>
            </a:pPr>
            <a:r>
              <a:rPr lang="nl-NL" sz="2400" dirty="0" err="1"/>
              <a:t>Nunc</a:t>
            </a:r>
            <a:r>
              <a:rPr lang="nl-NL" sz="2400" dirty="0"/>
              <a:t> </a:t>
            </a:r>
            <a:r>
              <a:rPr lang="nl-NL" sz="2400" dirty="0" err="1"/>
              <a:t>Viverra</a:t>
            </a:r>
            <a:endParaRPr lang="nl-NL" sz="2400" dirty="0"/>
          </a:p>
          <a:p>
            <a:pPr marL="36900" lvl="0" indent="0" rtl="0">
              <a:buNone/>
            </a:pPr>
            <a:r>
              <a:rPr lang="nl-NL" sz="2400" dirty="0" err="1"/>
              <a:t>Pellentesque</a:t>
            </a:r>
            <a:r>
              <a:rPr lang="nl-NL" sz="2400" dirty="0"/>
              <a:t> </a:t>
            </a:r>
            <a:r>
              <a:rPr lang="nl-NL" sz="2400" dirty="0" err="1"/>
              <a:t>Habitant</a:t>
            </a:r>
            <a:endParaRPr lang="nl-NL" sz="2400" dirty="0"/>
          </a:p>
          <a:p>
            <a:pPr marL="36900" lvl="0" indent="0" rtl="0">
              <a:buNone/>
            </a:pPr>
            <a:r>
              <a:rPr lang="nl-NL" sz="2400" dirty="0" err="1"/>
              <a:t>Lorem</a:t>
            </a:r>
            <a:r>
              <a:rPr lang="nl-NL" sz="2400" dirty="0"/>
              <a:t> </a:t>
            </a:r>
            <a:r>
              <a:rPr lang="nl-NL" sz="2400" dirty="0" err="1"/>
              <a:t>Ipsum</a:t>
            </a:r>
            <a:endParaRPr lang="nl-NL" sz="2400" dirty="0"/>
          </a:p>
          <a:p>
            <a:pPr rtl="0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98_TF55705232" id="{677B9A35-A4E3-4DCD-BB0E-8D229965CE55}" vid="{4552F15C-8A0B-49F5-BE54-E21A42A5976D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{D0408146-83FA-4736-B7F0-0820104AFB00}tf55705232_win32</Template>
  <TotalTime>0</TotalTime>
  <Words>21</Words>
  <Application>Microsoft Office PowerPoint</Application>
  <PresentationFormat>Breedbeeld</PresentationFormat>
  <Paragraphs>10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Kyoku</vt:lpstr>
      <vt:lpstr>Titel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Kyoku</dc:title>
  <dc:creator>lander depotter</dc:creator>
  <cp:lastModifiedBy>lander depotter</cp:lastModifiedBy>
  <cp:revision>1</cp:revision>
  <dcterms:created xsi:type="dcterms:W3CDTF">2023-01-18T07:38:23Z</dcterms:created>
  <dcterms:modified xsi:type="dcterms:W3CDTF">2023-01-18T07:39:07Z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