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FA6"/>
    <a:srgbClr val="6B6F8B"/>
    <a:srgbClr val="3B3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0390-2315-4F7A-2128-57BC8F1C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C655F-EA91-96A6-5FFF-97604908C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900A-21BB-A447-0ACE-FF6820A6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AA3-064B-FBD7-48FC-4172F1A4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77E9-E78F-0250-E409-A84FC81D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3AC1-4656-609D-62E6-92B8262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EFC3A-5C9F-EDED-B1D7-CCF07676B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885A-A397-2B40-F548-9FF4B959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DAE5-08C3-94E5-84B5-DA6B9CF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D655-6C58-3C49-8EDF-1C27AC3D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1336A-7A03-9510-D763-8CC5E5E79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A982B-CE1F-E71E-4BBE-C485FE3D8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2478-2F6A-E5E2-CD6B-8E84D4D2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C15D-F99C-66C2-B736-BC793A52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EAEE-ABFA-E4EE-7B46-157A0AAE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3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8E71-6DFA-084E-4EBF-603B49EE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F45C-CAD0-0FAF-8381-A85DC9F4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16E4-437C-226D-5FEA-9BBBA0E8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3BEA-7386-9212-2B75-B1AF3B95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1D74-0F5D-ACEC-6DAA-487300EB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86A4-2AF5-1723-0CDA-B271BB9B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ADBE4-3FB7-3B86-83CE-33D9CED3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775B-79CF-2F69-AB39-D6C7446B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9C16-81AA-EC0C-B723-532263A7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1314-8780-4156-3762-7D83FFB3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0912-C6E5-6033-56BD-B3655170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0E72-B49F-6AE0-F1D1-87A24074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A689F-3BA6-6811-334B-5125FFD2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4225B-2B67-AA40-498B-52229D4F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91662-7D28-14E3-AF06-3A82DB1D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76E0B-1E58-06D6-D4C2-4505481B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0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88CE-2078-9CD7-F525-506F5DE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62AD-FD83-7AE0-B3FA-A02E8C3A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9D32B-6FC2-F609-FD45-49AF9D443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B30A2-B3B4-10BA-24AC-F00CBF50E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13926-69BA-9D9A-3063-0697330E3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FA5AC-9DE6-2BBD-CC1F-1AD3362B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5A56B-0FCD-6713-6D6E-22E2BCA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79FC6-246C-9E13-7867-1E27BFA5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B8E9-3247-F0E6-A9C5-6756FABF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2797C-9D88-B172-6A6E-7BC14DC1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63A30-C041-4DE3-28C8-58769DA0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6F8B8-24C2-947F-63D0-5497DDF0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C5AAB-E1FF-A778-74F5-7535B361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271C0-9DA0-4661-5254-10DD2BAE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6EDD-861C-1EA7-BFB0-C12D478C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FFE-F2FD-B07F-8A4C-205903C7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A1B0-E4EF-3E57-A96E-E3DEC895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40767-3C88-183E-7CAE-2AB66E87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1DA2D-AA4D-B521-6E12-F558301D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98B75-EF89-486F-7308-50F9E4BD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B9D4D-72F8-DF43-E392-98261695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A40A-6B9F-9D58-3DBE-A9F724EF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329B7-794E-1DAD-D787-BEF97DE2B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01185-19C5-8AE0-4BBC-6675A0894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5B3DF-E622-FCCE-4D8D-910B7FC9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14673-D83B-BA5E-D680-588CD525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0F932-D330-C13D-331A-9323E52C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563AD-04DE-0727-C5AD-695D624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3FED-E609-2D8D-7545-74B09404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E4D0-918C-AE42-16FD-CBD997975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964A-2564-4FE3-8822-E1C668495FFE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027A-5659-25C9-B2A7-7C07AFF96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8CB1-6410-ED22-C1F8-B8C7BBDD6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0A1C-0146-434B-8BB8-B0545724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314ED9-5651-2085-2534-BD4B67CDE3B7}"/>
              </a:ext>
            </a:extLst>
          </p:cNvPr>
          <p:cNvSpPr/>
          <p:nvPr/>
        </p:nvSpPr>
        <p:spPr>
          <a:xfrm>
            <a:off x="3875307" y="1524000"/>
            <a:ext cx="4292082" cy="2992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134AF-C042-72B3-A86E-C0EFAA77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78" b="64444" l="12100" r="5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27936" r="48432" b="35600"/>
          <a:stretch/>
        </p:blipFill>
        <p:spPr>
          <a:xfrm>
            <a:off x="4845698" y="1710612"/>
            <a:ext cx="2500604" cy="25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8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24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F77A0-BF95-F7DE-91D4-CDFD734CC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BC16B74-A72F-BE12-2ED2-F597D51C0F5B}"/>
              </a:ext>
            </a:extLst>
          </p:cNvPr>
          <p:cNvGrpSpPr/>
          <p:nvPr/>
        </p:nvGrpSpPr>
        <p:grpSpPr>
          <a:xfrm>
            <a:off x="2582102" y="1812545"/>
            <a:ext cx="2772405" cy="2842058"/>
            <a:chOff x="2743827" y="2038677"/>
            <a:chExt cx="2772405" cy="2842058"/>
          </a:xfrm>
          <a:solidFill>
            <a:srgbClr val="8C8FA6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A0F6B-3591-EBD6-B2F0-DFB02250ED20}"/>
                </a:ext>
              </a:extLst>
            </p:cNvPr>
            <p:cNvSpPr/>
            <p:nvPr/>
          </p:nvSpPr>
          <p:spPr>
            <a:xfrm rot="2700000">
              <a:off x="2440686" y="3249329"/>
              <a:ext cx="1934547" cy="13282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B3D265-9839-BB4D-2646-1B7670886343}"/>
                </a:ext>
              </a:extLst>
            </p:cNvPr>
            <p:cNvSpPr/>
            <p:nvPr/>
          </p:nvSpPr>
          <p:spPr>
            <a:xfrm rot="2700000">
              <a:off x="3719231" y="1956850"/>
              <a:ext cx="1715173" cy="18788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D96FB6-8DC8-E91C-6B34-46F799A2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78" b="64444" l="12100" r="5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27936" r="48432" b="35600"/>
          <a:stretch/>
        </p:blipFill>
        <p:spPr>
          <a:xfrm>
            <a:off x="1996131" y="1119056"/>
            <a:ext cx="2500604" cy="250060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5EA6A08-C670-06A3-E4B7-FF9347FEF031}"/>
              </a:ext>
            </a:extLst>
          </p:cNvPr>
          <p:cNvSpPr>
            <a:spLocks/>
          </p:cNvSpPr>
          <p:nvPr/>
        </p:nvSpPr>
        <p:spPr>
          <a:xfrm>
            <a:off x="1691953" y="814878"/>
            <a:ext cx="3108960" cy="31089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B882A-D2FE-C130-0C50-BD296D55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605270-2AEC-BD89-E40B-A9B45B94E9F0}"/>
              </a:ext>
            </a:extLst>
          </p:cNvPr>
          <p:cNvSpPr/>
          <p:nvPr/>
        </p:nvSpPr>
        <p:spPr>
          <a:xfrm rot="2700000">
            <a:off x="2348186" y="2897813"/>
            <a:ext cx="1562619" cy="1286526"/>
          </a:xfrm>
          <a:custGeom>
            <a:avLst/>
            <a:gdLst>
              <a:gd name="connsiteX0" fmla="*/ 0 w 1562619"/>
              <a:gd name="connsiteY0" fmla="*/ 0 h 1286526"/>
              <a:gd name="connsiteX1" fmla="*/ 1562619 w 1562619"/>
              <a:gd name="connsiteY1" fmla="*/ 0 h 1286526"/>
              <a:gd name="connsiteX2" fmla="*/ 1562619 w 1562619"/>
              <a:gd name="connsiteY2" fmla="*/ 21124 h 1286526"/>
              <a:gd name="connsiteX3" fmla="*/ 1561491 w 1562619"/>
              <a:gd name="connsiteY3" fmla="*/ 28942 h 1286526"/>
              <a:gd name="connsiteX4" fmla="*/ 1134650 w 1562619"/>
              <a:gd name="connsiteY4" fmla="*/ 831229 h 1286526"/>
              <a:gd name="connsiteX5" fmla="*/ 35467 w 1562619"/>
              <a:gd name="connsiteY5" fmla="*/ 1286526 h 1286526"/>
              <a:gd name="connsiteX6" fmla="*/ 0 w 1562619"/>
              <a:gd name="connsiteY6" fmla="*/ 1284832 h 128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619" h="1286526">
                <a:moveTo>
                  <a:pt x="0" y="0"/>
                </a:moveTo>
                <a:lnTo>
                  <a:pt x="1562619" y="0"/>
                </a:lnTo>
                <a:lnTo>
                  <a:pt x="1562619" y="21124"/>
                </a:lnTo>
                <a:lnTo>
                  <a:pt x="1561491" y="28942"/>
                </a:lnTo>
                <a:cubicBezTo>
                  <a:pt x="1504579" y="322891"/>
                  <a:pt x="1362298" y="603580"/>
                  <a:pt x="1134650" y="831229"/>
                </a:cubicBezTo>
                <a:cubicBezTo>
                  <a:pt x="831119" y="1134760"/>
                  <a:pt x="433293" y="1286526"/>
                  <a:pt x="35467" y="1286526"/>
                </a:cubicBezTo>
                <a:lnTo>
                  <a:pt x="0" y="1284832"/>
                </a:lnTo>
                <a:close/>
              </a:path>
            </a:pathLst>
          </a:custGeom>
          <a:solidFill>
            <a:srgbClr val="8C8F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9F02895-0E03-118C-804B-6736614A3A3C}"/>
              </a:ext>
            </a:extLst>
          </p:cNvPr>
          <p:cNvSpPr/>
          <p:nvPr/>
        </p:nvSpPr>
        <p:spPr>
          <a:xfrm rot="2700000">
            <a:off x="3603929" y="1618643"/>
            <a:ext cx="1373020" cy="1868408"/>
          </a:xfrm>
          <a:custGeom>
            <a:avLst/>
            <a:gdLst>
              <a:gd name="connsiteX0" fmla="*/ 0 w 1373020"/>
              <a:gd name="connsiteY0" fmla="*/ 0 h 1868408"/>
              <a:gd name="connsiteX1" fmla="*/ 115436 w 1373020"/>
              <a:gd name="connsiteY1" fmla="*/ 16657 h 1868408"/>
              <a:gd name="connsiteX2" fmla="*/ 917723 w 1373020"/>
              <a:gd name="connsiteY2" fmla="*/ 443498 h 1868408"/>
              <a:gd name="connsiteX3" fmla="*/ 1344564 w 1373020"/>
              <a:gd name="connsiteY3" fmla="*/ 1839578 h 1868408"/>
              <a:gd name="connsiteX4" fmla="*/ 1337525 w 1373020"/>
              <a:gd name="connsiteY4" fmla="*/ 1868408 h 1868408"/>
              <a:gd name="connsiteX5" fmla="*/ 0 w 1373020"/>
              <a:gd name="connsiteY5" fmla="*/ 1868408 h 186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3020" h="1868408">
                <a:moveTo>
                  <a:pt x="0" y="0"/>
                </a:moveTo>
                <a:lnTo>
                  <a:pt x="115436" y="16657"/>
                </a:lnTo>
                <a:cubicBezTo>
                  <a:pt x="409386" y="73570"/>
                  <a:pt x="690075" y="215850"/>
                  <a:pt x="917723" y="443498"/>
                </a:cubicBezTo>
                <a:cubicBezTo>
                  <a:pt x="1297138" y="822912"/>
                  <a:pt x="1439418" y="1349662"/>
                  <a:pt x="1344564" y="1839578"/>
                </a:cubicBezTo>
                <a:lnTo>
                  <a:pt x="1337525" y="1868408"/>
                </a:lnTo>
                <a:lnTo>
                  <a:pt x="0" y="1868408"/>
                </a:lnTo>
                <a:close/>
              </a:path>
            </a:pathLst>
          </a:custGeom>
          <a:solidFill>
            <a:srgbClr val="8C8F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A51220-A54B-CE8B-E275-7A3ED783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78" b="64444" l="12100" r="5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27936" r="48432" b="35600"/>
          <a:stretch/>
        </p:blipFill>
        <p:spPr>
          <a:xfrm>
            <a:off x="1996131" y="1119056"/>
            <a:ext cx="2500604" cy="2500604"/>
          </a:xfrm>
          <a:custGeom>
            <a:avLst/>
            <a:gdLst>
              <a:gd name="connsiteX0" fmla="*/ 329428 w 2500604"/>
              <a:gd name="connsiteY0" fmla="*/ 0 h 2500604"/>
              <a:gd name="connsiteX1" fmla="*/ 2171176 w 2500604"/>
              <a:gd name="connsiteY1" fmla="*/ 0 h 2500604"/>
              <a:gd name="connsiteX2" fmla="*/ 2239096 w 2500604"/>
              <a:gd name="connsiteY2" fmla="*/ 50790 h 2500604"/>
              <a:gd name="connsiteX3" fmla="*/ 2449815 w 2500604"/>
              <a:gd name="connsiteY3" fmla="*/ 261508 h 2500604"/>
              <a:gd name="connsiteX4" fmla="*/ 2500604 w 2500604"/>
              <a:gd name="connsiteY4" fmla="*/ 329428 h 2500604"/>
              <a:gd name="connsiteX5" fmla="*/ 2500604 w 2500604"/>
              <a:gd name="connsiteY5" fmla="*/ 2171176 h 2500604"/>
              <a:gd name="connsiteX6" fmla="*/ 2449815 w 2500604"/>
              <a:gd name="connsiteY6" fmla="*/ 2239096 h 2500604"/>
              <a:gd name="connsiteX7" fmla="*/ 2239096 w 2500604"/>
              <a:gd name="connsiteY7" fmla="*/ 2449815 h 2500604"/>
              <a:gd name="connsiteX8" fmla="*/ 2171176 w 2500604"/>
              <a:gd name="connsiteY8" fmla="*/ 2500604 h 2500604"/>
              <a:gd name="connsiteX9" fmla="*/ 329428 w 2500604"/>
              <a:gd name="connsiteY9" fmla="*/ 2500604 h 2500604"/>
              <a:gd name="connsiteX10" fmla="*/ 261508 w 2500604"/>
              <a:gd name="connsiteY10" fmla="*/ 2449815 h 2500604"/>
              <a:gd name="connsiteX11" fmla="*/ 50790 w 2500604"/>
              <a:gd name="connsiteY11" fmla="*/ 2239096 h 2500604"/>
              <a:gd name="connsiteX12" fmla="*/ 0 w 2500604"/>
              <a:gd name="connsiteY12" fmla="*/ 2171176 h 2500604"/>
              <a:gd name="connsiteX13" fmla="*/ 0 w 2500604"/>
              <a:gd name="connsiteY13" fmla="*/ 329428 h 2500604"/>
              <a:gd name="connsiteX14" fmla="*/ 50790 w 2500604"/>
              <a:gd name="connsiteY14" fmla="*/ 261508 h 2500604"/>
              <a:gd name="connsiteX15" fmla="*/ 261508 w 2500604"/>
              <a:gd name="connsiteY15" fmla="*/ 50790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0604" h="2500604">
                <a:moveTo>
                  <a:pt x="329428" y="0"/>
                </a:moveTo>
                <a:lnTo>
                  <a:pt x="2171176" y="0"/>
                </a:lnTo>
                <a:lnTo>
                  <a:pt x="2239096" y="50790"/>
                </a:lnTo>
                <a:cubicBezTo>
                  <a:pt x="2315869" y="114148"/>
                  <a:pt x="2386456" y="184735"/>
                  <a:pt x="2449815" y="261508"/>
                </a:cubicBezTo>
                <a:lnTo>
                  <a:pt x="2500604" y="329428"/>
                </a:lnTo>
                <a:lnTo>
                  <a:pt x="2500604" y="2171176"/>
                </a:lnTo>
                <a:lnTo>
                  <a:pt x="2449815" y="2239096"/>
                </a:lnTo>
                <a:cubicBezTo>
                  <a:pt x="2386456" y="2315869"/>
                  <a:pt x="2315869" y="2386456"/>
                  <a:pt x="2239096" y="2449815"/>
                </a:cubicBezTo>
                <a:lnTo>
                  <a:pt x="2171176" y="2500604"/>
                </a:lnTo>
                <a:lnTo>
                  <a:pt x="329428" y="2500604"/>
                </a:lnTo>
                <a:lnTo>
                  <a:pt x="261508" y="2449815"/>
                </a:lnTo>
                <a:cubicBezTo>
                  <a:pt x="184735" y="2386456"/>
                  <a:pt x="114148" y="2315869"/>
                  <a:pt x="50790" y="2239096"/>
                </a:cubicBezTo>
                <a:lnTo>
                  <a:pt x="0" y="2171176"/>
                </a:lnTo>
                <a:lnTo>
                  <a:pt x="0" y="329428"/>
                </a:lnTo>
                <a:lnTo>
                  <a:pt x="50790" y="261508"/>
                </a:lnTo>
                <a:cubicBezTo>
                  <a:pt x="114148" y="184735"/>
                  <a:pt x="184735" y="114148"/>
                  <a:pt x="261508" y="50790"/>
                </a:cubicBez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1ACBF18-C44E-3F17-C359-C51D939FADD3}"/>
              </a:ext>
            </a:extLst>
          </p:cNvPr>
          <p:cNvSpPr>
            <a:spLocks/>
          </p:cNvSpPr>
          <p:nvPr/>
        </p:nvSpPr>
        <p:spPr>
          <a:xfrm>
            <a:off x="1691953" y="814878"/>
            <a:ext cx="3108960" cy="31089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9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58EE2-A365-18B9-3CE8-25CC7D789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BE3128-F35A-59C0-1535-9EEBB05A8D02}"/>
              </a:ext>
            </a:extLst>
          </p:cNvPr>
          <p:cNvGrpSpPr/>
          <p:nvPr/>
        </p:nvGrpSpPr>
        <p:grpSpPr>
          <a:xfrm>
            <a:off x="1691953" y="814878"/>
            <a:ext cx="3532690" cy="3507507"/>
            <a:chOff x="1691953" y="814878"/>
            <a:chExt cx="3532690" cy="350750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F33D91-14D7-684A-3B89-D3B8EFD28049}"/>
                </a:ext>
              </a:extLst>
            </p:cNvPr>
            <p:cNvSpPr/>
            <p:nvPr/>
          </p:nvSpPr>
          <p:spPr>
            <a:xfrm rot="2700000">
              <a:off x="2348186" y="2897813"/>
              <a:ext cx="1562619" cy="1286526"/>
            </a:xfrm>
            <a:custGeom>
              <a:avLst/>
              <a:gdLst>
                <a:gd name="connsiteX0" fmla="*/ 0 w 1562619"/>
                <a:gd name="connsiteY0" fmla="*/ 0 h 1286526"/>
                <a:gd name="connsiteX1" fmla="*/ 1562619 w 1562619"/>
                <a:gd name="connsiteY1" fmla="*/ 0 h 1286526"/>
                <a:gd name="connsiteX2" fmla="*/ 1562619 w 1562619"/>
                <a:gd name="connsiteY2" fmla="*/ 21124 h 1286526"/>
                <a:gd name="connsiteX3" fmla="*/ 1561491 w 1562619"/>
                <a:gd name="connsiteY3" fmla="*/ 28942 h 1286526"/>
                <a:gd name="connsiteX4" fmla="*/ 1134650 w 1562619"/>
                <a:gd name="connsiteY4" fmla="*/ 831229 h 1286526"/>
                <a:gd name="connsiteX5" fmla="*/ 35467 w 1562619"/>
                <a:gd name="connsiteY5" fmla="*/ 1286526 h 1286526"/>
                <a:gd name="connsiteX6" fmla="*/ 0 w 1562619"/>
                <a:gd name="connsiteY6" fmla="*/ 1284832 h 128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619" h="1286526">
                  <a:moveTo>
                    <a:pt x="0" y="0"/>
                  </a:moveTo>
                  <a:lnTo>
                    <a:pt x="1562619" y="0"/>
                  </a:lnTo>
                  <a:lnTo>
                    <a:pt x="1562619" y="21124"/>
                  </a:lnTo>
                  <a:lnTo>
                    <a:pt x="1561491" y="28942"/>
                  </a:lnTo>
                  <a:cubicBezTo>
                    <a:pt x="1504579" y="322891"/>
                    <a:pt x="1362298" y="603580"/>
                    <a:pt x="1134650" y="831229"/>
                  </a:cubicBezTo>
                  <a:cubicBezTo>
                    <a:pt x="831119" y="1134760"/>
                    <a:pt x="433293" y="1286526"/>
                    <a:pt x="35467" y="1286526"/>
                  </a:cubicBezTo>
                  <a:lnTo>
                    <a:pt x="0" y="1284832"/>
                  </a:lnTo>
                  <a:close/>
                </a:path>
              </a:pathLst>
            </a:custGeom>
            <a:solidFill>
              <a:srgbClr val="8C8F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D204155-B9EF-D8EA-59BD-5C2C689C5A61}"/>
                </a:ext>
              </a:extLst>
            </p:cNvPr>
            <p:cNvSpPr/>
            <p:nvPr/>
          </p:nvSpPr>
          <p:spPr>
            <a:xfrm rot="2700000">
              <a:off x="3603929" y="1618643"/>
              <a:ext cx="1373020" cy="1868408"/>
            </a:xfrm>
            <a:custGeom>
              <a:avLst/>
              <a:gdLst>
                <a:gd name="connsiteX0" fmla="*/ 0 w 1373020"/>
                <a:gd name="connsiteY0" fmla="*/ 0 h 1868408"/>
                <a:gd name="connsiteX1" fmla="*/ 115436 w 1373020"/>
                <a:gd name="connsiteY1" fmla="*/ 16657 h 1868408"/>
                <a:gd name="connsiteX2" fmla="*/ 917723 w 1373020"/>
                <a:gd name="connsiteY2" fmla="*/ 443498 h 1868408"/>
                <a:gd name="connsiteX3" fmla="*/ 1344564 w 1373020"/>
                <a:gd name="connsiteY3" fmla="*/ 1839578 h 1868408"/>
                <a:gd name="connsiteX4" fmla="*/ 1337525 w 1373020"/>
                <a:gd name="connsiteY4" fmla="*/ 1868408 h 1868408"/>
                <a:gd name="connsiteX5" fmla="*/ 0 w 1373020"/>
                <a:gd name="connsiteY5" fmla="*/ 1868408 h 186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3020" h="1868408">
                  <a:moveTo>
                    <a:pt x="0" y="0"/>
                  </a:moveTo>
                  <a:lnTo>
                    <a:pt x="115436" y="16657"/>
                  </a:lnTo>
                  <a:cubicBezTo>
                    <a:pt x="409386" y="73570"/>
                    <a:pt x="690075" y="215850"/>
                    <a:pt x="917723" y="443498"/>
                  </a:cubicBezTo>
                  <a:cubicBezTo>
                    <a:pt x="1297138" y="822912"/>
                    <a:pt x="1439418" y="1349662"/>
                    <a:pt x="1344564" y="1839578"/>
                  </a:cubicBezTo>
                  <a:lnTo>
                    <a:pt x="1337525" y="1868408"/>
                  </a:lnTo>
                  <a:lnTo>
                    <a:pt x="0" y="1868408"/>
                  </a:lnTo>
                  <a:close/>
                </a:path>
              </a:pathLst>
            </a:custGeom>
            <a:solidFill>
              <a:srgbClr val="8C8F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E3038D-764C-995D-3252-496B0DE20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778" b="64444" l="12100" r="51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8" t="27936" r="48432" b="35600"/>
            <a:stretch/>
          </p:blipFill>
          <p:spPr>
            <a:xfrm>
              <a:off x="1996131" y="1119056"/>
              <a:ext cx="2500604" cy="2500604"/>
            </a:xfrm>
            <a:custGeom>
              <a:avLst/>
              <a:gdLst>
                <a:gd name="connsiteX0" fmla="*/ 329428 w 2500604"/>
                <a:gd name="connsiteY0" fmla="*/ 0 h 2500604"/>
                <a:gd name="connsiteX1" fmla="*/ 2171176 w 2500604"/>
                <a:gd name="connsiteY1" fmla="*/ 0 h 2500604"/>
                <a:gd name="connsiteX2" fmla="*/ 2239096 w 2500604"/>
                <a:gd name="connsiteY2" fmla="*/ 50790 h 2500604"/>
                <a:gd name="connsiteX3" fmla="*/ 2449815 w 2500604"/>
                <a:gd name="connsiteY3" fmla="*/ 261508 h 2500604"/>
                <a:gd name="connsiteX4" fmla="*/ 2500604 w 2500604"/>
                <a:gd name="connsiteY4" fmla="*/ 329428 h 2500604"/>
                <a:gd name="connsiteX5" fmla="*/ 2500604 w 2500604"/>
                <a:gd name="connsiteY5" fmla="*/ 2171176 h 2500604"/>
                <a:gd name="connsiteX6" fmla="*/ 2449815 w 2500604"/>
                <a:gd name="connsiteY6" fmla="*/ 2239096 h 2500604"/>
                <a:gd name="connsiteX7" fmla="*/ 2239096 w 2500604"/>
                <a:gd name="connsiteY7" fmla="*/ 2449815 h 2500604"/>
                <a:gd name="connsiteX8" fmla="*/ 2171176 w 2500604"/>
                <a:gd name="connsiteY8" fmla="*/ 2500604 h 2500604"/>
                <a:gd name="connsiteX9" fmla="*/ 329428 w 2500604"/>
                <a:gd name="connsiteY9" fmla="*/ 2500604 h 2500604"/>
                <a:gd name="connsiteX10" fmla="*/ 261508 w 2500604"/>
                <a:gd name="connsiteY10" fmla="*/ 2449815 h 2500604"/>
                <a:gd name="connsiteX11" fmla="*/ 50790 w 2500604"/>
                <a:gd name="connsiteY11" fmla="*/ 2239096 h 2500604"/>
                <a:gd name="connsiteX12" fmla="*/ 0 w 2500604"/>
                <a:gd name="connsiteY12" fmla="*/ 2171176 h 2500604"/>
                <a:gd name="connsiteX13" fmla="*/ 0 w 2500604"/>
                <a:gd name="connsiteY13" fmla="*/ 329428 h 2500604"/>
                <a:gd name="connsiteX14" fmla="*/ 50790 w 2500604"/>
                <a:gd name="connsiteY14" fmla="*/ 261508 h 2500604"/>
                <a:gd name="connsiteX15" fmla="*/ 261508 w 2500604"/>
                <a:gd name="connsiteY15" fmla="*/ 50790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00604" h="2500604">
                  <a:moveTo>
                    <a:pt x="329428" y="0"/>
                  </a:moveTo>
                  <a:lnTo>
                    <a:pt x="2171176" y="0"/>
                  </a:lnTo>
                  <a:lnTo>
                    <a:pt x="2239096" y="50790"/>
                  </a:lnTo>
                  <a:cubicBezTo>
                    <a:pt x="2315869" y="114148"/>
                    <a:pt x="2386456" y="184735"/>
                    <a:pt x="2449815" y="261508"/>
                  </a:cubicBezTo>
                  <a:lnTo>
                    <a:pt x="2500604" y="329428"/>
                  </a:lnTo>
                  <a:lnTo>
                    <a:pt x="2500604" y="2171176"/>
                  </a:lnTo>
                  <a:lnTo>
                    <a:pt x="2449815" y="2239096"/>
                  </a:lnTo>
                  <a:cubicBezTo>
                    <a:pt x="2386456" y="2315869"/>
                    <a:pt x="2315869" y="2386456"/>
                    <a:pt x="2239096" y="2449815"/>
                  </a:cubicBezTo>
                  <a:lnTo>
                    <a:pt x="2171176" y="2500604"/>
                  </a:lnTo>
                  <a:lnTo>
                    <a:pt x="329428" y="2500604"/>
                  </a:lnTo>
                  <a:lnTo>
                    <a:pt x="261508" y="2449815"/>
                  </a:lnTo>
                  <a:cubicBezTo>
                    <a:pt x="184735" y="2386456"/>
                    <a:pt x="114148" y="2315869"/>
                    <a:pt x="50790" y="2239096"/>
                  </a:cubicBezTo>
                  <a:lnTo>
                    <a:pt x="0" y="2171176"/>
                  </a:lnTo>
                  <a:lnTo>
                    <a:pt x="0" y="329428"/>
                  </a:lnTo>
                  <a:lnTo>
                    <a:pt x="50790" y="261508"/>
                  </a:lnTo>
                  <a:cubicBezTo>
                    <a:pt x="114148" y="184735"/>
                    <a:pt x="184735" y="114148"/>
                    <a:pt x="261508" y="50790"/>
                  </a:cubicBez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1E7AEC-C179-8C9C-0432-00E291D50777}"/>
                </a:ext>
              </a:extLst>
            </p:cNvPr>
            <p:cNvSpPr>
              <a:spLocks/>
            </p:cNvSpPr>
            <p:nvPr/>
          </p:nvSpPr>
          <p:spPr>
            <a:xfrm>
              <a:off x="1691953" y="814878"/>
              <a:ext cx="3108960" cy="310896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762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Constantin Bosc</dc:creator>
  <cp:lastModifiedBy>Constantin Bosc</cp:lastModifiedBy>
  <cp:revision>2</cp:revision>
  <dcterms:created xsi:type="dcterms:W3CDTF">2024-11-24T20:18:45Z</dcterms:created>
  <dcterms:modified xsi:type="dcterms:W3CDTF">2024-11-30T11:39:01Z</dcterms:modified>
</cp:coreProperties>
</file>