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6" r:id="rId3"/>
    <p:sldId id="267" r:id="rId4"/>
    <p:sldId id="256" r:id="rId5"/>
    <p:sldId id="257" r:id="rId6"/>
    <p:sldId id="259" r:id="rId7"/>
    <p:sldId id="264" r:id="rId8"/>
    <p:sldId id="258" r:id="rId9"/>
    <p:sldId id="260" r:id="rId10"/>
    <p:sldId id="261" r:id="rId11"/>
    <p:sldId id="262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306E7E-DAD6-4AAA-9A3F-0A433C4B4105}">
          <p14:sldIdLst>
            <p14:sldId id="263"/>
            <p14:sldId id="266"/>
            <p14:sldId id="267"/>
          </p14:sldIdLst>
        </p14:section>
        <p14:section name="Draft" id="{400E3DF6-0BFD-4D17-A6D6-1750C37326F4}">
          <p14:sldIdLst>
            <p14:sldId id="256"/>
            <p14:sldId id="257"/>
            <p14:sldId id="259"/>
            <p14:sldId id="264"/>
            <p14:sldId id="258"/>
            <p14:sldId id="260"/>
            <p14:sldId id="261"/>
            <p14:sldId id="262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94A1"/>
    <a:srgbClr val="19325A"/>
    <a:srgbClr val="22417D"/>
    <a:srgbClr val="303841"/>
    <a:srgbClr val="030405"/>
    <a:srgbClr val="B3BAC5"/>
    <a:srgbClr val="3A424B"/>
    <a:srgbClr val="3264B4"/>
    <a:srgbClr val="565F6A"/>
    <a:srgbClr val="96B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3EF5-5235-036C-0BCC-A97124A1C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05865-7C0D-EF3B-3B3E-1475CE1E5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B0CC5-1D7B-C411-00A3-D1285DB2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AAA2E-E513-04CC-5963-2A18D28E8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6DDC4-2748-43A8-541D-AC7529C1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05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73A7-BBE9-1F19-66BF-169102698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83A6CE-D518-84F8-90A1-907CAECDA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E51D-A2A6-3134-B4EF-5D232BB6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4B3A1-1200-756B-E8C4-D0111078F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25B1-7F86-5782-59BF-49FD63A7A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19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DB3E5-58F0-9E1B-51DD-35C91233B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358F9-00D7-1387-613C-61801A9F6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1F300-38D9-3A84-8DCB-E809A81F7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25E4B-F12E-C650-4D29-E4397F0E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8854-C191-2F28-F899-280AC3964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3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713C-08F4-7DBC-ED74-2AF70CF9E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96A1-33B4-23A9-2CED-5C93CAC89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7AE06-6DF2-E294-B901-DAD959935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73E9-6036-65DE-2975-459DC7BD4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BE42-8920-1AB2-6406-34F82CCD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3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3E2C-EB98-A1F1-9705-E794D3AB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595FF-35E1-9A6B-F8A2-0609DA73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AA54-6203-1692-9751-D9164118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797BE-427F-8E68-A7AA-865B3E88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29217-934F-F467-FAC0-701D7BCFA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0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AE039-D866-D952-2791-6CFB7A478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C7B3F-E012-2C66-70A8-395FCB5BA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C6601-C593-8269-A182-222372950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D99FD-5931-7037-112E-470A28BB8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1196D-3D30-6D8A-57AE-3F076AB80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329-5A01-FC8A-90A0-FC6A85864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83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CD2F9-BACB-C6A7-B5E4-6F586EA6C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33843-CC11-9051-1212-13BDD56DE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26F22-E20E-DE25-0FAC-501520C9F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12A4B-35BC-CFB8-E2D0-7C3456118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CDEB5D-1274-8952-BFE3-F5F1A487B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5055C1-C650-E39C-9EFF-A340B3D9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478895-2D33-F7AB-6583-850A1A68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A17D1-8E61-9350-1D07-7C7C5A3FD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543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91170-BD67-B967-1933-FF00E469D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CF0F94-C78A-1568-58DA-E122E547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ECF9D-7BCF-DEC3-1349-7E180B04D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48014-3D78-F25A-898B-EB22F5E5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CDA90-4322-51BF-19E7-C7E169F2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A6E29-C73C-B8EA-7902-6080D0F1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B1DAB-8280-333C-9E5D-B6DACFCA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5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1B4E4-C2DE-E18D-982B-8D0985D67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1F6A-6C45-8454-C176-742AE8797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2F65ED-6622-BFA3-047F-CCE1B8898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0188D-529B-58BE-32B6-1885A26E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6E1AD8-5097-38FC-7D23-285D8F87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1C61D-D994-B52A-6E18-C81A4CD78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16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F7DA-BC56-38E6-D9FA-8EE27AE0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120C4-1D7B-F332-637E-0319116CA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2D473-5876-8F71-4FA1-DDBD7DB5C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F85E4-156C-0D8B-8B2F-06904579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0AC89-C200-B259-DEF3-75B59F46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5EF14-7D05-157D-A637-3A99C3D0F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2D7AC-6DBD-D8C4-66A6-8402501B8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37D71-2C19-2723-06CA-79D45571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86ECD-8CBF-94D5-08A8-12A36B05D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7B0E6-3316-423B-9018-C3A04AC6240B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38FC5-2691-FF29-3339-5304B94B3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F6F7-CFC8-0CCE-3076-AE3100556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5AE73-F8AD-4A9A-A8F9-9087AEEBF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7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AB636-B65C-C9B5-6A74-CDE872337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E6DF86C-F244-B8DD-131F-5FB7BCCB6658}"/>
              </a:ext>
            </a:extLst>
          </p:cNvPr>
          <p:cNvGrpSpPr/>
          <p:nvPr/>
        </p:nvGrpSpPr>
        <p:grpSpPr>
          <a:xfrm>
            <a:off x="2679471" y="-102925"/>
            <a:ext cx="6833053" cy="6960925"/>
            <a:chOff x="2679471" y="-102925"/>
            <a:chExt cx="6833053" cy="69609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6764349-4F22-DE2D-B58F-7A138328D6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9471" y="-102925"/>
              <a:ext cx="6830568" cy="6830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F20ECE1-4162-A155-AC9D-3F9F5DC4F7CC}"/>
                </a:ext>
              </a:extLst>
            </p:cNvPr>
            <p:cNvSpPr/>
            <p:nvPr/>
          </p:nvSpPr>
          <p:spPr>
            <a:xfrm>
              <a:off x="2681956" y="27432"/>
              <a:ext cx="6830568" cy="6830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FEE892-698F-54D0-59AE-EBD5ED77290F}"/>
                </a:ext>
              </a:extLst>
            </p:cNvPr>
            <p:cNvSpPr txBox="1"/>
            <p:nvPr/>
          </p:nvSpPr>
          <p:spPr>
            <a:xfrm>
              <a:off x="2679471" y="4296445"/>
              <a:ext cx="6833053" cy="923330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rgbClr val="303841"/>
                  </a:solidFill>
                  <a:latin typeface="Bellefair" panose="00000500000000000000" pitchFamily="2" charset="-79"/>
                  <a:cs typeface="Bellefair" panose="00000500000000000000" pitchFamily="2" charset="-79"/>
                </a:rPr>
                <a:t>CAPITAL TRACKER</a:t>
              </a:r>
              <a:endParaRPr lang="en-US" sz="6000" dirty="0">
                <a:solidFill>
                  <a:srgbClr val="303841"/>
                </a:solidFill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C127A56-0642-993F-0FF3-6CC52B8DC216}"/>
                </a:ext>
              </a:extLst>
            </p:cNvPr>
            <p:cNvSpPr/>
            <p:nvPr/>
          </p:nvSpPr>
          <p:spPr>
            <a:xfrm rot="2700000">
              <a:off x="4678677" y="1073803"/>
              <a:ext cx="2834640" cy="2834640"/>
            </a:xfrm>
            <a:prstGeom prst="arc">
              <a:avLst>
                <a:gd name="adj1" fmla="val 6123059"/>
                <a:gd name="adj2" fmla="val 4685514"/>
              </a:avLst>
            </a:prstGeom>
            <a:noFill/>
            <a:ln w="101600">
              <a:solidFill>
                <a:srgbClr val="2241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46B8E288-829D-FB74-4870-F3820C3860DB}"/>
                </a:ext>
              </a:extLst>
            </p:cNvPr>
            <p:cNvSpPr/>
            <p:nvPr/>
          </p:nvSpPr>
          <p:spPr>
            <a:xfrm rot="2700000" flipH="1">
              <a:off x="5986972" y="317899"/>
              <a:ext cx="218049" cy="4346448"/>
            </a:xfrm>
            <a:prstGeom prst="diamond">
              <a:avLst/>
            </a:prstGeom>
            <a:solidFill>
              <a:srgbClr val="303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265F094-FAC9-B437-D096-FD2F99A9FEED}"/>
                </a:ext>
              </a:extLst>
            </p:cNvPr>
            <p:cNvSpPr/>
            <p:nvPr/>
          </p:nvSpPr>
          <p:spPr>
            <a:xfrm rot="2700000" flipH="1">
              <a:off x="5811733" y="512058"/>
              <a:ext cx="225460" cy="3200400"/>
            </a:xfrm>
            <a:custGeom>
              <a:avLst/>
              <a:gdLst>
                <a:gd name="connsiteX0" fmla="*/ 113884 w 225460"/>
                <a:gd name="connsiteY0" fmla="*/ 0 h 3166005"/>
                <a:gd name="connsiteX1" fmla="*/ 0 w 225460"/>
                <a:gd name="connsiteY1" fmla="*/ 3166005 h 3166005"/>
                <a:gd name="connsiteX2" fmla="*/ 10821 w 225460"/>
                <a:gd name="connsiteY2" fmla="*/ 3165991 h 3166005"/>
                <a:gd name="connsiteX3" fmla="*/ 125119 w 225460"/>
                <a:gd name="connsiteY3" fmla="*/ 3136626 h 3166005"/>
                <a:gd name="connsiteX4" fmla="*/ 225460 w 225460"/>
                <a:gd name="connsiteY4" fmla="*/ 3101833 h 316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60" h="3166005">
                  <a:moveTo>
                    <a:pt x="113884" y="0"/>
                  </a:moveTo>
                  <a:lnTo>
                    <a:pt x="0" y="3166005"/>
                  </a:lnTo>
                  <a:lnTo>
                    <a:pt x="10821" y="3165991"/>
                  </a:lnTo>
                  <a:cubicBezTo>
                    <a:pt x="49623" y="3157708"/>
                    <a:pt x="87740" y="3147895"/>
                    <a:pt x="125119" y="3136626"/>
                  </a:cubicBezTo>
                  <a:lnTo>
                    <a:pt x="225460" y="310183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B5A4E00-6595-810C-873D-8D5399402F8C}"/>
                </a:ext>
              </a:extLst>
            </p:cNvPr>
            <p:cNvSpPr/>
            <p:nvPr/>
          </p:nvSpPr>
          <p:spPr>
            <a:xfrm rot="2700000">
              <a:off x="6362133" y="1062456"/>
              <a:ext cx="225460" cy="3200400"/>
            </a:xfrm>
            <a:custGeom>
              <a:avLst/>
              <a:gdLst>
                <a:gd name="connsiteX0" fmla="*/ 113884 w 225460"/>
                <a:gd name="connsiteY0" fmla="*/ 0 h 3166005"/>
                <a:gd name="connsiteX1" fmla="*/ 0 w 225460"/>
                <a:gd name="connsiteY1" fmla="*/ 3166005 h 3166005"/>
                <a:gd name="connsiteX2" fmla="*/ 10821 w 225460"/>
                <a:gd name="connsiteY2" fmla="*/ 3165991 h 3166005"/>
                <a:gd name="connsiteX3" fmla="*/ 125119 w 225460"/>
                <a:gd name="connsiteY3" fmla="*/ 3136626 h 3166005"/>
                <a:gd name="connsiteX4" fmla="*/ 225460 w 225460"/>
                <a:gd name="connsiteY4" fmla="*/ 3101833 h 316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60" h="3166005">
                  <a:moveTo>
                    <a:pt x="113884" y="0"/>
                  </a:moveTo>
                  <a:lnTo>
                    <a:pt x="0" y="3166005"/>
                  </a:lnTo>
                  <a:lnTo>
                    <a:pt x="10821" y="3165991"/>
                  </a:lnTo>
                  <a:cubicBezTo>
                    <a:pt x="49623" y="3157708"/>
                    <a:pt x="87740" y="3147895"/>
                    <a:pt x="125119" y="3136626"/>
                  </a:cubicBezTo>
                  <a:lnTo>
                    <a:pt x="225460" y="310183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692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63792F3-5258-B44A-DFDD-65D4AB53C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5D1ABAE-0C93-2F4D-B3E3-CC16EFFB2960}"/>
              </a:ext>
            </a:extLst>
          </p:cNvPr>
          <p:cNvSpPr txBox="1"/>
          <p:nvPr/>
        </p:nvSpPr>
        <p:spPr>
          <a:xfrm>
            <a:off x="4551936" y="2081493"/>
            <a:ext cx="2737021" cy="73866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r>
              <a:rPr lang="en-US" sz="4800" dirty="0">
                <a:solidFill>
                  <a:srgbClr val="3A424B"/>
                </a:solidFill>
                <a:latin typeface="Bellefair" panose="00000500000000000000" pitchFamily="2" charset="-79"/>
                <a:cs typeface="Bellefair" panose="00000500000000000000" pitchFamily="2" charset="-79"/>
              </a:rPr>
              <a:t>CAPITAL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560EE2-B102-F04C-17C4-7391833BE9A4}"/>
              </a:ext>
            </a:extLst>
          </p:cNvPr>
          <p:cNvSpPr/>
          <p:nvPr/>
        </p:nvSpPr>
        <p:spPr>
          <a:xfrm>
            <a:off x="3352798" y="685800"/>
            <a:ext cx="54864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01D348E-7163-DC82-E9D3-C83D284F4F4E}"/>
              </a:ext>
            </a:extLst>
          </p:cNvPr>
          <p:cNvGrpSpPr/>
          <p:nvPr/>
        </p:nvGrpSpPr>
        <p:grpSpPr>
          <a:xfrm rot="2700000">
            <a:off x="2068828" y="863346"/>
            <a:ext cx="2377440" cy="3645408"/>
            <a:chOff x="4907278" y="1606296"/>
            <a:chExt cx="2377440" cy="3645408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2D4B8A0E-5B61-21D7-9A98-117D8205996C}"/>
                </a:ext>
              </a:extLst>
            </p:cNvPr>
            <p:cNvSpPr/>
            <p:nvPr/>
          </p:nvSpPr>
          <p:spPr>
            <a:xfrm>
              <a:off x="4907278" y="2240280"/>
              <a:ext cx="2377440" cy="2377440"/>
            </a:xfrm>
            <a:prstGeom prst="arc">
              <a:avLst>
                <a:gd name="adj1" fmla="val 6123059"/>
                <a:gd name="adj2" fmla="val 4685514"/>
              </a:avLst>
            </a:prstGeom>
            <a:noFill/>
            <a:ln w="76200">
              <a:solidFill>
                <a:srgbClr val="3264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0A487B34-A231-577E-B130-E59765FF0AF6}"/>
                </a:ext>
              </a:extLst>
            </p:cNvPr>
            <p:cNvSpPr/>
            <p:nvPr/>
          </p:nvSpPr>
          <p:spPr>
            <a:xfrm flipH="1">
              <a:off x="6004558" y="1606296"/>
              <a:ext cx="182880" cy="3645408"/>
            </a:xfrm>
            <a:prstGeom prst="diamond">
              <a:avLst/>
            </a:prstGeom>
            <a:solidFill>
              <a:srgbClr val="3A42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0">
              <a:extLst>
                <a:ext uri="{FF2B5EF4-FFF2-40B4-BE49-F238E27FC236}">
                  <a16:creationId xmlns:a16="http://schemas.microsoft.com/office/drawing/2014/main" id="{2DA9FCB6-69EF-3D47-BFFF-DD0F050585BC}"/>
                </a:ext>
              </a:extLst>
            </p:cNvPr>
            <p:cNvSpPr/>
            <p:nvPr/>
          </p:nvSpPr>
          <p:spPr>
            <a:xfrm flipH="1">
              <a:off x="5672765" y="1944409"/>
              <a:ext cx="192405" cy="2694432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5011256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42007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05" h="5075853">
                  <a:moveTo>
                    <a:pt x="0" y="5075853"/>
                  </a:moveTo>
                  <a:lnTo>
                    <a:pt x="91440" y="0"/>
                  </a:lnTo>
                  <a:lnTo>
                    <a:pt x="192405" y="4985288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10">
              <a:extLst>
                <a:ext uri="{FF2B5EF4-FFF2-40B4-BE49-F238E27FC236}">
                  <a16:creationId xmlns:a16="http://schemas.microsoft.com/office/drawing/2014/main" id="{253268CC-688F-366E-E9A2-E6C41A65CC40}"/>
                </a:ext>
              </a:extLst>
            </p:cNvPr>
            <p:cNvSpPr/>
            <p:nvPr/>
          </p:nvSpPr>
          <p:spPr>
            <a:xfrm>
              <a:off x="6326826" y="1944409"/>
              <a:ext cx="192405" cy="2694432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5011256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42007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05" h="5075853">
                  <a:moveTo>
                    <a:pt x="0" y="5075853"/>
                  </a:moveTo>
                  <a:lnTo>
                    <a:pt x="91440" y="0"/>
                  </a:lnTo>
                  <a:lnTo>
                    <a:pt x="192405" y="4985288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F683D77-A3B4-188E-36DC-F10EFC3770B0}"/>
              </a:ext>
            </a:extLst>
          </p:cNvPr>
          <p:cNvSpPr txBox="1"/>
          <p:nvPr/>
        </p:nvSpPr>
        <p:spPr>
          <a:xfrm>
            <a:off x="4554887" y="2820157"/>
            <a:ext cx="2829485" cy="677108"/>
          </a:xfrm>
          <a:prstGeom prst="rect">
            <a:avLst/>
          </a:prstGeom>
          <a:noFill/>
        </p:spPr>
        <p:txBody>
          <a:bodyPr wrap="square" tIns="0" bIns="0" anchor="ctr">
            <a:spAutoFit/>
          </a:bodyPr>
          <a:lstStyle/>
          <a:p>
            <a:r>
              <a:rPr lang="en-US" sz="4400" dirty="0">
                <a:solidFill>
                  <a:srgbClr val="3A424B"/>
                </a:solidFill>
                <a:latin typeface="Bellefair" panose="00000500000000000000" pitchFamily="2" charset="-79"/>
                <a:cs typeface="Bellefair" panose="00000500000000000000" pitchFamily="2" charset="-79"/>
              </a:rPr>
              <a:t>TRACKER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28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5A7BA5D-CBB1-2FF6-A1C4-D28B6052D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F0505A-7934-7381-C7D5-851F9CCE58C4}"/>
              </a:ext>
            </a:extLst>
          </p:cNvPr>
          <p:cNvSpPr txBox="1"/>
          <p:nvPr/>
        </p:nvSpPr>
        <p:spPr>
          <a:xfrm>
            <a:off x="2091872" y="4744405"/>
            <a:ext cx="8008252" cy="923330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sz="6000" dirty="0">
                <a:solidFill>
                  <a:srgbClr val="3A424B"/>
                </a:solidFill>
                <a:latin typeface="Bellefair" panose="00000500000000000000" pitchFamily="2" charset="-79"/>
                <a:cs typeface="Bellefair" panose="00000500000000000000" pitchFamily="2" charset="-79"/>
              </a:rPr>
              <a:t>CAPITAL TRACKER</a:t>
            </a:r>
            <a:endParaRPr lang="en-US" sz="6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B5D23F-E771-6B47-D7AB-9EB839FC827B}"/>
              </a:ext>
            </a:extLst>
          </p:cNvPr>
          <p:cNvSpPr/>
          <p:nvPr/>
        </p:nvSpPr>
        <p:spPr>
          <a:xfrm>
            <a:off x="3352798" y="685800"/>
            <a:ext cx="54864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0365A8E-6927-A478-4C01-C2ED250D8D60}"/>
              </a:ext>
            </a:extLst>
          </p:cNvPr>
          <p:cNvGrpSpPr/>
          <p:nvPr/>
        </p:nvGrpSpPr>
        <p:grpSpPr>
          <a:xfrm>
            <a:off x="4273294" y="2202180"/>
            <a:ext cx="3645408" cy="2377440"/>
            <a:chOff x="1434844" y="1497330"/>
            <a:chExt cx="3645408" cy="2377440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8575E768-C652-1FEE-8B19-4ED58F698627}"/>
                </a:ext>
              </a:extLst>
            </p:cNvPr>
            <p:cNvSpPr/>
            <p:nvPr/>
          </p:nvSpPr>
          <p:spPr>
            <a:xfrm rot="2700000">
              <a:off x="2068828" y="1497330"/>
              <a:ext cx="2377440" cy="2377440"/>
            </a:xfrm>
            <a:prstGeom prst="arc">
              <a:avLst>
                <a:gd name="adj1" fmla="val 6123059"/>
                <a:gd name="adj2" fmla="val 4685514"/>
              </a:avLst>
            </a:prstGeom>
            <a:noFill/>
            <a:ln w="76200">
              <a:solidFill>
                <a:srgbClr val="3264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D291407F-2CB4-7E1A-1B39-81CEDED3FAA4}"/>
                </a:ext>
              </a:extLst>
            </p:cNvPr>
            <p:cNvSpPr/>
            <p:nvPr/>
          </p:nvSpPr>
          <p:spPr>
            <a:xfrm rot="2700000" flipH="1">
              <a:off x="3166108" y="863346"/>
              <a:ext cx="182880" cy="3645408"/>
            </a:xfrm>
            <a:prstGeom prst="diamond">
              <a:avLst/>
            </a:prstGeom>
            <a:solidFill>
              <a:srgbClr val="3A42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0">
              <a:extLst>
                <a:ext uri="{FF2B5EF4-FFF2-40B4-BE49-F238E27FC236}">
                  <a16:creationId xmlns:a16="http://schemas.microsoft.com/office/drawing/2014/main" id="{B00530B6-0F82-B8C3-DA71-DE18655C57A3}"/>
                </a:ext>
              </a:extLst>
            </p:cNvPr>
            <p:cNvSpPr/>
            <p:nvPr/>
          </p:nvSpPr>
          <p:spPr>
            <a:xfrm rot="2700000" flipH="1">
              <a:off x="3027239" y="1010450"/>
              <a:ext cx="192405" cy="2694432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5011256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42007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05" h="5075853">
                  <a:moveTo>
                    <a:pt x="0" y="5075853"/>
                  </a:moveTo>
                  <a:lnTo>
                    <a:pt x="91440" y="0"/>
                  </a:lnTo>
                  <a:lnTo>
                    <a:pt x="192405" y="4985288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10">
              <a:extLst>
                <a:ext uri="{FF2B5EF4-FFF2-40B4-BE49-F238E27FC236}">
                  <a16:creationId xmlns:a16="http://schemas.microsoft.com/office/drawing/2014/main" id="{87704C70-7743-86EF-DB54-3DC95BC714B8}"/>
                </a:ext>
              </a:extLst>
            </p:cNvPr>
            <p:cNvSpPr/>
            <p:nvPr/>
          </p:nvSpPr>
          <p:spPr>
            <a:xfrm rot="2700000">
              <a:off x="3489730" y="1472941"/>
              <a:ext cx="192405" cy="2694432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5011256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42007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05" h="5075853">
                  <a:moveTo>
                    <a:pt x="0" y="5075853"/>
                  </a:moveTo>
                  <a:lnTo>
                    <a:pt x="91440" y="0"/>
                  </a:lnTo>
                  <a:lnTo>
                    <a:pt x="192405" y="4985288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143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4294EA-8B0B-C764-9A73-A280744D1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E1BBC8A-3804-7D88-5492-42199291A029}"/>
              </a:ext>
            </a:extLst>
          </p:cNvPr>
          <p:cNvGrpSpPr/>
          <p:nvPr/>
        </p:nvGrpSpPr>
        <p:grpSpPr>
          <a:xfrm>
            <a:off x="2679471" y="-102925"/>
            <a:ext cx="6833053" cy="6960925"/>
            <a:chOff x="2679471" y="-102925"/>
            <a:chExt cx="6833053" cy="69609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8FAA1B4-FAE2-B39E-756A-4D35995EC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79471" y="-102925"/>
              <a:ext cx="6830568" cy="6830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EC72E57-D04B-FB48-54C7-D389BA31C743}"/>
                </a:ext>
              </a:extLst>
            </p:cNvPr>
            <p:cNvSpPr/>
            <p:nvPr/>
          </p:nvSpPr>
          <p:spPr>
            <a:xfrm>
              <a:off x="2681956" y="27432"/>
              <a:ext cx="6830568" cy="6830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402776-1425-BF34-9C55-04AC266B6CAD}"/>
                </a:ext>
              </a:extLst>
            </p:cNvPr>
            <p:cNvSpPr txBox="1"/>
            <p:nvPr/>
          </p:nvSpPr>
          <p:spPr>
            <a:xfrm>
              <a:off x="2679471" y="4296445"/>
              <a:ext cx="6833053" cy="923330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rgbClr val="303841"/>
                  </a:solidFill>
                  <a:latin typeface="Bellefair" panose="00000500000000000000" pitchFamily="2" charset="-79"/>
                  <a:cs typeface="Bellefair" panose="00000500000000000000" pitchFamily="2" charset="-79"/>
                </a:rPr>
                <a:t>CAPITAL TRACKER</a:t>
              </a:r>
              <a:endParaRPr lang="en-US" sz="6000" dirty="0">
                <a:solidFill>
                  <a:srgbClr val="303841"/>
                </a:solidFill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7515FB85-FC15-13E2-B920-7F6FFA0F8BE0}"/>
                </a:ext>
              </a:extLst>
            </p:cNvPr>
            <p:cNvSpPr/>
            <p:nvPr/>
          </p:nvSpPr>
          <p:spPr>
            <a:xfrm rot="2700000">
              <a:off x="4678677" y="1073803"/>
              <a:ext cx="2834640" cy="2834640"/>
            </a:xfrm>
            <a:prstGeom prst="arc">
              <a:avLst>
                <a:gd name="adj1" fmla="val 6123059"/>
                <a:gd name="adj2" fmla="val 4685514"/>
              </a:avLst>
            </a:prstGeom>
            <a:noFill/>
            <a:ln w="76200">
              <a:solidFill>
                <a:srgbClr val="2241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D9B10A0B-A826-128E-B079-F0BC95C23DF1}"/>
                </a:ext>
              </a:extLst>
            </p:cNvPr>
            <p:cNvSpPr/>
            <p:nvPr/>
          </p:nvSpPr>
          <p:spPr>
            <a:xfrm rot="2700000" flipH="1">
              <a:off x="5986972" y="317899"/>
              <a:ext cx="218049" cy="4346448"/>
            </a:xfrm>
            <a:prstGeom prst="diamond">
              <a:avLst/>
            </a:prstGeom>
            <a:solidFill>
              <a:srgbClr val="303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1015528-566A-7190-B521-CB9175A1A6D8}"/>
                </a:ext>
              </a:extLst>
            </p:cNvPr>
            <p:cNvSpPr/>
            <p:nvPr/>
          </p:nvSpPr>
          <p:spPr>
            <a:xfrm rot="2700000" flipH="1">
              <a:off x="5810697" y="530292"/>
              <a:ext cx="225460" cy="3166005"/>
            </a:xfrm>
            <a:custGeom>
              <a:avLst/>
              <a:gdLst>
                <a:gd name="connsiteX0" fmla="*/ 113884 w 225460"/>
                <a:gd name="connsiteY0" fmla="*/ 0 h 3166005"/>
                <a:gd name="connsiteX1" fmla="*/ 0 w 225460"/>
                <a:gd name="connsiteY1" fmla="*/ 3166005 h 3166005"/>
                <a:gd name="connsiteX2" fmla="*/ 10821 w 225460"/>
                <a:gd name="connsiteY2" fmla="*/ 3165991 h 3166005"/>
                <a:gd name="connsiteX3" fmla="*/ 125119 w 225460"/>
                <a:gd name="connsiteY3" fmla="*/ 3136626 h 3166005"/>
                <a:gd name="connsiteX4" fmla="*/ 225460 w 225460"/>
                <a:gd name="connsiteY4" fmla="*/ 3101833 h 316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60" h="3166005">
                  <a:moveTo>
                    <a:pt x="113884" y="0"/>
                  </a:moveTo>
                  <a:lnTo>
                    <a:pt x="0" y="3166005"/>
                  </a:lnTo>
                  <a:lnTo>
                    <a:pt x="10821" y="3165991"/>
                  </a:lnTo>
                  <a:cubicBezTo>
                    <a:pt x="49623" y="3157708"/>
                    <a:pt x="87740" y="3147895"/>
                    <a:pt x="125119" y="3136626"/>
                  </a:cubicBezTo>
                  <a:lnTo>
                    <a:pt x="225460" y="310183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CACF65F-939A-3871-8BAF-0C877ABE0BBA}"/>
                </a:ext>
              </a:extLst>
            </p:cNvPr>
            <p:cNvSpPr/>
            <p:nvPr/>
          </p:nvSpPr>
          <p:spPr>
            <a:xfrm rot="2700000">
              <a:off x="6361096" y="1080690"/>
              <a:ext cx="225460" cy="3166005"/>
            </a:xfrm>
            <a:custGeom>
              <a:avLst/>
              <a:gdLst>
                <a:gd name="connsiteX0" fmla="*/ 113884 w 225460"/>
                <a:gd name="connsiteY0" fmla="*/ 0 h 3166005"/>
                <a:gd name="connsiteX1" fmla="*/ 0 w 225460"/>
                <a:gd name="connsiteY1" fmla="*/ 3166005 h 3166005"/>
                <a:gd name="connsiteX2" fmla="*/ 10821 w 225460"/>
                <a:gd name="connsiteY2" fmla="*/ 3165991 h 3166005"/>
                <a:gd name="connsiteX3" fmla="*/ 125119 w 225460"/>
                <a:gd name="connsiteY3" fmla="*/ 3136626 h 3166005"/>
                <a:gd name="connsiteX4" fmla="*/ 225460 w 225460"/>
                <a:gd name="connsiteY4" fmla="*/ 3101833 h 316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60" h="3166005">
                  <a:moveTo>
                    <a:pt x="113884" y="0"/>
                  </a:moveTo>
                  <a:lnTo>
                    <a:pt x="0" y="3166005"/>
                  </a:lnTo>
                  <a:lnTo>
                    <a:pt x="10821" y="3165991"/>
                  </a:lnTo>
                  <a:cubicBezTo>
                    <a:pt x="49623" y="3157708"/>
                    <a:pt x="87740" y="3147895"/>
                    <a:pt x="125119" y="3136626"/>
                  </a:cubicBezTo>
                  <a:lnTo>
                    <a:pt x="225460" y="310183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7487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39AB1-052C-A63A-15D6-1987E99FA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4BDC7F7-09A3-442E-0BAC-9AFCD2610A4A}"/>
              </a:ext>
            </a:extLst>
          </p:cNvPr>
          <p:cNvSpPr>
            <a:spLocks noChangeAspect="1"/>
          </p:cNvSpPr>
          <p:nvPr/>
        </p:nvSpPr>
        <p:spPr>
          <a:xfrm>
            <a:off x="4495796" y="877329"/>
            <a:ext cx="3200400" cy="3200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9D420CA1-908A-19B7-4769-BFBCFF8BAD1C}"/>
              </a:ext>
            </a:extLst>
          </p:cNvPr>
          <p:cNvSpPr/>
          <p:nvPr/>
        </p:nvSpPr>
        <p:spPr>
          <a:xfrm rot="2700000">
            <a:off x="4678677" y="1073803"/>
            <a:ext cx="2834640" cy="2834640"/>
          </a:xfrm>
          <a:prstGeom prst="arc">
            <a:avLst>
              <a:gd name="adj1" fmla="val 6123059"/>
              <a:gd name="adj2" fmla="val 4685514"/>
            </a:avLst>
          </a:prstGeom>
          <a:noFill/>
          <a:ln w="101600">
            <a:solidFill>
              <a:srgbClr val="19325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ECBF919E-BB6C-E762-78D8-4A07BFD03C9D}"/>
              </a:ext>
            </a:extLst>
          </p:cNvPr>
          <p:cNvSpPr/>
          <p:nvPr/>
        </p:nvSpPr>
        <p:spPr>
          <a:xfrm rot="2700000" flipH="1">
            <a:off x="5986972" y="317899"/>
            <a:ext cx="218049" cy="4346448"/>
          </a:xfrm>
          <a:prstGeom prst="diamond">
            <a:avLst/>
          </a:prstGeom>
          <a:solidFill>
            <a:srgbClr val="3038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58B42D0-0DD7-892A-98BB-F55C85DC5237}"/>
              </a:ext>
            </a:extLst>
          </p:cNvPr>
          <p:cNvSpPr/>
          <p:nvPr/>
        </p:nvSpPr>
        <p:spPr>
          <a:xfrm rot="2700000" flipH="1">
            <a:off x="5811733" y="512058"/>
            <a:ext cx="225460" cy="3200400"/>
          </a:xfrm>
          <a:custGeom>
            <a:avLst/>
            <a:gdLst>
              <a:gd name="connsiteX0" fmla="*/ 113884 w 225460"/>
              <a:gd name="connsiteY0" fmla="*/ 0 h 3166005"/>
              <a:gd name="connsiteX1" fmla="*/ 0 w 225460"/>
              <a:gd name="connsiteY1" fmla="*/ 3166005 h 3166005"/>
              <a:gd name="connsiteX2" fmla="*/ 10821 w 225460"/>
              <a:gd name="connsiteY2" fmla="*/ 3165991 h 3166005"/>
              <a:gd name="connsiteX3" fmla="*/ 125119 w 225460"/>
              <a:gd name="connsiteY3" fmla="*/ 3136626 h 3166005"/>
              <a:gd name="connsiteX4" fmla="*/ 225460 w 225460"/>
              <a:gd name="connsiteY4" fmla="*/ 3101833 h 316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60" h="3166005">
                <a:moveTo>
                  <a:pt x="113884" y="0"/>
                </a:moveTo>
                <a:lnTo>
                  <a:pt x="0" y="3166005"/>
                </a:lnTo>
                <a:lnTo>
                  <a:pt x="10821" y="3165991"/>
                </a:lnTo>
                <a:cubicBezTo>
                  <a:pt x="49623" y="3157708"/>
                  <a:pt x="87740" y="3147895"/>
                  <a:pt x="125119" y="3136626"/>
                </a:cubicBezTo>
                <a:lnTo>
                  <a:pt x="225460" y="3101833"/>
                </a:lnTo>
                <a:close/>
              </a:path>
            </a:pathLst>
          </a:custGeom>
          <a:solidFill>
            <a:srgbClr val="8C9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2276528-E7D1-6F1B-F995-0C1335AF52B2}"/>
              </a:ext>
            </a:extLst>
          </p:cNvPr>
          <p:cNvSpPr/>
          <p:nvPr/>
        </p:nvSpPr>
        <p:spPr>
          <a:xfrm rot="2700000">
            <a:off x="6362133" y="1062456"/>
            <a:ext cx="225460" cy="3200400"/>
          </a:xfrm>
          <a:custGeom>
            <a:avLst/>
            <a:gdLst>
              <a:gd name="connsiteX0" fmla="*/ 113884 w 225460"/>
              <a:gd name="connsiteY0" fmla="*/ 0 h 3166005"/>
              <a:gd name="connsiteX1" fmla="*/ 0 w 225460"/>
              <a:gd name="connsiteY1" fmla="*/ 3166005 h 3166005"/>
              <a:gd name="connsiteX2" fmla="*/ 10821 w 225460"/>
              <a:gd name="connsiteY2" fmla="*/ 3165991 h 3166005"/>
              <a:gd name="connsiteX3" fmla="*/ 125119 w 225460"/>
              <a:gd name="connsiteY3" fmla="*/ 3136626 h 3166005"/>
              <a:gd name="connsiteX4" fmla="*/ 225460 w 225460"/>
              <a:gd name="connsiteY4" fmla="*/ 3101833 h 3166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460" h="3166005">
                <a:moveTo>
                  <a:pt x="113884" y="0"/>
                </a:moveTo>
                <a:lnTo>
                  <a:pt x="0" y="3166005"/>
                </a:lnTo>
                <a:lnTo>
                  <a:pt x="10821" y="3165991"/>
                </a:lnTo>
                <a:cubicBezTo>
                  <a:pt x="49623" y="3157708"/>
                  <a:pt x="87740" y="3147895"/>
                  <a:pt x="125119" y="3136626"/>
                </a:cubicBezTo>
                <a:lnTo>
                  <a:pt x="225460" y="3101833"/>
                </a:lnTo>
                <a:close/>
              </a:path>
            </a:pathLst>
          </a:custGeom>
          <a:solidFill>
            <a:srgbClr val="8C9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03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AC3F2-0DB3-1334-17CD-C35CB8CF6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CBC83D3-E2FB-1FAB-5086-43296935101C}"/>
              </a:ext>
            </a:extLst>
          </p:cNvPr>
          <p:cNvGrpSpPr/>
          <p:nvPr/>
        </p:nvGrpSpPr>
        <p:grpSpPr>
          <a:xfrm>
            <a:off x="3922773" y="877329"/>
            <a:ext cx="4346448" cy="3200400"/>
            <a:chOff x="3922773" y="877329"/>
            <a:chExt cx="4346448" cy="32004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7D9C275-8F82-20B4-7F1E-2E988E902C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796" y="877329"/>
              <a:ext cx="3200400" cy="3200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70C7975C-8C66-79BD-FCB3-C1A2DCDBBE59}"/>
                </a:ext>
              </a:extLst>
            </p:cNvPr>
            <p:cNvSpPr/>
            <p:nvPr/>
          </p:nvSpPr>
          <p:spPr>
            <a:xfrm rot="2700000">
              <a:off x="4678677" y="1073803"/>
              <a:ext cx="2834640" cy="2834640"/>
            </a:xfrm>
            <a:prstGeom prst="arc">
              <a:avLst>
                <a:gd name="adj1" fmla="val 6123059"/>
                <a:gd name="adj2" fmla="val 4685514"/>
              </a:avLst>
            </a:prstGeom>
            <a:noFill/>
            <a:ln w="101600">
              <a:solidFill>
                <a:srgbClr val="19325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AE6EB66C-B751-B59A-6778-7E41FB5E1A11}"/>
                </a:ext>
              </a:extLst>
            </p:cNvPr>
            <p:cNvSpPr/>
            <p:nvPr/>
          </p:nvSpPr>
          <p:spPr>
            <a:xfrm rot="2700000" flipH="1">
              <a:off x="5986972" y="317899"/>
              <a:ext cx="218049" cy="4346448"/>
            </a:xfrm>
            <a:prstGeom prst="diamond">
              <a:avLst/>
            </a:prstGeom>
            <a:solidFill>
              <a:srgbClr val="303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85C9792-C0D6-1DD0-BBB2-FC13F712D241}"/>
                </a:ext>
              </a:extLst>
            </p:cNvPr>
            <p:cNvSpPr/>
            <p:nvPr/>
          </p:nvSpPr>
          <p:spPr>
            <a:xfrm rot="2700000" flipH="1">
              <a:off x="5811733" y="512058"/>
              <a:ext cx="225460" cy="3200400"/>
            </a:xfrm>
            <a:custGeom>
              <a:avLst/>
              <a:gdLst>
                <a:gd name="connsiteX0" fmla="*/ 113884 w 225460"/>
                <a:gd name="connsiteY0" fmla="*/ 0 h 3166005"/>
                <a:gd name="connsiteX1" fmla="*/ 0 w 225460"/>
                <a:gd name="connsiteY1" fmla="*/ 3166005 h 3166005"/>
                <a:gd name="connsiteX2" fmla="*/ 10821 w 225460"/>
                <a:gd name="connsiteY2" fmla="*/ 3165991 h 3166005"/>
                <a:gd name="connsiteX3" fmla="*/ 125119 w 225460"/>
                <a:gd name="connsiteY3" fmla="*/ 3136626 h 3166005"/>
                <a:gd name="connsiteX4" fmla="*/ 225460 w 225460"/>
                <a:gd name="connsiteY4" fmla="*/ 3101833 h 316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60" h="3166005">
                  <a:moveTo>
                    <a:pt x="113884" y="0"/>
                  </a:moveTo>
                  <a:lnTo>
                    <a:pt x="0" y="3166005"/>
                  </a:lnTo>
                  <a:lnTo>
                    <a:pt x="10821" y="3165991"/>
                  </a:lnTo>
                  <a:cubicBezTo>
                    <a:pt x="49623" y="3157708"/>
                    <a:pt x="87740" y="3147895"/>
                    <a:pt x="125119" y="3136626"/>
                  </a:cubicBezTo>
                  <a:lnTo>
                    <a:pt x="225460" y="3101833"/>
                  </a:lnTo>
                  <a:close/>
                </a:path>
              </a:pathLst>
            </a:custGeom>
            <a:solidFill>
              <a:srgbClr val="8C94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EE18E6C-9B9D-FD51-6AAD-300E3BFCE03F}"/>
                </a:ext>
              </a:extLst>
            </p:cNvPr>
            <p:cNvSpPr/>
            <p:nvPr/>
          </p:nvSpPr>
          <p:spPr>
            <a:xfrm rot="2700000">
              <a:off x="6362133" y="1062456"/>
              <a:ext cx="225460" cy="3200400"/>
            </a:xfrm>
            <a:custGeom>
              <a:avLst/>
              <a:gdLst>
                <a:gd name="connsiteX0" fmla="*/ 113884 w 225460"/>
                <a:gd name="connsiteY0" fmla="*/ 0 h 3166005"/>
                <a:gd name="connsiteX1" fmla="*/ 0 w 225460"/>
                <a:gd name="connsiteY1" fmla="*/ 3166005 h 3166005"/>
                <a:gd name="connsiteX2" fmla="*/ 10821 w 225460"/>
                <a:gd name="connsiteY2" fmla="*/ 3165991 h 3166005"/>
                <a:gd name="connsiteX3" fmla="*/ 125119 w 225460"/>
                <a:gd name="connsiteY3" fmla="*/ 3136626 h 3166005"/>
                <a:gd name="connsiteX4" fmla="*/ 225460 w 225460"/>
                <a:gd name="connsiteY4" fmla="*/ 3101833 h 316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460" h="3166005">
                  <a:moveTo>
                    <a:pt x="113884" y="0"/>
                  </a:moveTo>
                  <a:lnTo>
                    <a:pt x="0" y="3166005"/>
                  </a:lnTo>
                  <a:lnTo>
                    <a:pt x="10821" y="3165991"/>
                  </a:lnTo>
                  <a:cubicBezTo>
                    <a:pt x="49623" y="3157708"/>
                    <a:pt x="87740" y="3147895"/>
                    <a:pt x="125119" y="3136626"/>
                  </a:cubicBezTo>
                  <a:lnTo>
                    <a:pt x="225460" y="3101833"/>
                  </a:lnTo>
                  <a:close/>
                </a:path>
              </a:pathLst>
            </a:custGeom>
            <a:solidFill>
              <a:srgbClr val="8C94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627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81626438-66F3-ECCB-AF61-B4F42EB83678}"/>
              </a:ext>
            </a:extLst>
          </p:cNvPr>
          <p:cNvSpPr/>
          <p:nvPr/>
        </p:nvSpPr>
        <p:spPr>
          <a:xfrm>
            <a:off x="4089801" y="1143000"/>
            <a:ext cx="4572000" cy="4572000"/>
          </a:xfrm>
          <a:prstGeom prst="arc">
            <a:avLst>
              <a:gd name="adj1" fmla="val 6123059"/>
              <a:gd name="adj2" fmla="val 4685514"/>
            </a:avLst>
          </a:prstGeom>
          <a:noFill/>
          <a:ln w="76200">
            <a:solidFill>
              <a:srgbClr val="326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4A6F5FB6-80F2-61C6-CE79-E718A7D91F39}"/>
              </a:ext>
            </a:extLst>
          </p:cNvPr>
          <p:cNvSpPr/>
          <p:nvPr/>
        </p:nvSpPr>
        <p:spPr>
          <a:xfrm flipH="1">
            <a:off x="6284361" y="45720"/>
            <a:ext cx="182880" cy="6766560"/>
          </a:xfrm>
          <a:prstGeom prst="diamond">
            <a:avLst/>
          </a:prstGeom>
          <a:solidFill>
            <a:srgbClr val="3A42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312AA65A-A18F-8A87-ABDE-3B97B08941CD}"/>
              </a:ext>
            </a:extLst>
          </p:cNvPr>
          <p:cNvSpPr/>
          <p:nvPr/>
        </p:nvSpPr>
        <p:spPr>
          <a:xfrm>
            <a:off x="6843962" y="596224"/>
            <a:ext cx="182880" cy="5120640"/>
          </a:xfrm>
          <a:custGeom>
            <a:avLst/>
            <a:gdLst>
              <a:gd name="connsiteX0" fmla="*/ 0 w 182880"/>
              <a:gd name="connsiteY0" fmla="*/ 5029200 h 5029200"/>
              <a:gd name="connsiteX1" fmla="*/ 91440 w 182880"/>
              <a:gd name="connsiteY1" fmla="*/ 0 h 5029200"/>
              <a:gd name="connsiteX2" fmla="*/ 182880 w 182880"/>
              <a:gd name="connsiteY2" fmla="*/ 5029200 h 5029200"/>
              <a:gd name="connsiteX3" fmla="*/ 0 w 182880"/>
              <a:gd name="connsiteY3" fmla="*/ 5029200 h 5029200"/>
              <a:gd name="connsiteX0" fmla="*/ 0 w 182880"/>
              <a:gd name="connsiteY0" fmla="*/ 5075853 h 5075853"/>
              <a:gd name="connsiteX1" fmla="*/ 91440 w 182880"/>
              <a:gd name="connsiteY1" fmla="*/ 0 h 5075853"/>
              <a:gd name="connsiteX2" fmla="*/ 182880 w 182880"/>
              <a:gd name="connsiteY2" fmla="*/ 5029200 h 5075853"/>
              <a:gd name="connsiteX3" fmla="*/ 0 w 182880"/>
              <a:gd name="connsiteY3" fmla="*/ 5075853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" h="5075853">
                <a:moveTo>
                  <a:pt x="0" y="5075853"/>
                </a:moveTo>
                <a:lnTo>
                  <a:pt x="91440" y="0"/>
                </a:lnTo>
                <a:lnTo>
                  <a:pt x="182880" y="5029200"/>
                </a:lnTo>
                <a:lnTo>
                  <a:pt x="0" y="5075853"/>
                </a:lnTo>
                <a:close/>
              </a:path>
            </a:pathLst>
          </a:custGeom>
          <a:solidFill>
            <a:srgbClr val="8C9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0">
            <a:extLst>
              <a:ext uri="{FF2B5EF4-FFF2-40B4-BE49-F238E27FC236}">
                <a16:creationId xmlns:a16="http://schemas.microsoft.com/office/drawing/2014/main" id="{B033F2EB-37EC-ED8C-5601-F60144B3F8D9}"/>
              </a:ext>
            </a:extLst>
          </p:cNvPr>
          <p:cNvSpPr/>
          <p:nvPr/>
        </p:nvSpPr>
        <p:spPr>
          <a:xfrm flipH="1">
            <a:off x="5724760" y="596223"/>
            <a:ext cx="182880" cy="5120640"/>
          </a:xfrm>
          <a:custGeom>
            <a:avLst/>
            <a:gdLst>
              <a:gd name="connsiteX0" fmla="*/ 0 w 182880"/>
              <a:gd name="connsiteY0" fmla="*/ 5029200 h 5029200"/>
              <a:gd name="connsiteX1" fmla="*/ 91440 w 182880"/>
              <a:gd name="connsiteY1" fmla="*/ 0 h 5029200"/>
              <a:gd name="connsiteX2" fmla="*/ 182880 w 182880"/>
              <a:gd name="connsiteY2" fmla="*/ 5029200 h 5029200"/>
              <a:gd name="connsiteX3" fmla="*/ 0 w 182880"/>
              <a:gd name="connsiteY3" fmla="*/ 5029200 h 5029200"/>
              <a:gd name="connsiteX0" fmla="*/ 0 w 182880"/>
              <a:gd name="connsiteY0" fmla="*/ 5075853 h 5075853"/>
              <a:gd name="connsiteX1" fmla="*/ 91440 w 182880"/>
              <a:gd name="connsiteY1" fmla="*/ 0 h 5075853"/>
              <a:gd name="connsiteX2" fmla="*/ 182880 w 182880"/>
              <a:gd name="connsiteY2" fmla="*/ 5029200 h 5075853"/>
              <a:gd name="connsiteX3" fmla="*/ 0 w 182880"/>
              <a:gd name="connsiteY3" fmla="*/ 5075853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" h="5075853">
                <a:moveTo>
                  <a:pt x="0" y="5075853"/>
                </a:moveTo>
                <a:lnTo>
                  <a:pt x="91440" y="0"/>
                </a:lnTo>
                <a:lnTo>
                  <a:pt x="182880" y="5029200"/>
                </a:lnTo>
                <a:lnTo>
                  <a:pt x="0" y="5075853"/>
                </a:lnTo>
                <a:close/>
              </a:path>
            </a:pathLst>
          </a:custGeom>
          <a:solidFill>
            <a:srgbClr val="8C94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3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4244EB8-0751-E5B1-9AE5-2E427E051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932523F-CB67-C8AE-0FC5-D2B5F586D877}"/>
              </a:ext>
            </a:extLst>
          </p:cNvPr>
          <p:cNvGrpSpPr/>
          <p:nvPr/>
        </p:nvGrpSpPr>
        <p:grpSpPr>
          <a:xfrm>
            <a:off x="2941320" y="0"/>
            <a:ext cx="6309360" cy="6309360"/>
            <a:chOff x="2941320" y="274320"/>
            <a:chExt cx="6309360" cy="63093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5A3F178-4CFB-46E0-208E-A32ADB8DD356}"/>
                </a:ext>
              </a:extLst>
            </p:cNvPr>
            <p:cNvSpPr/>
            <p:nvPr/>
          </p:nvSpPr>
          <p:spPr>
            <a:xfrm>
              <a:off x="2941320" y="274320"/>
              <a:ext cx="6309360" cy="6309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18CFA010-1631-5ECA-397D-07644FF53C90}"/>
                </a:ext>
              </a:extLst>
            </p:cNvPr>
            <p:cNvSpPr/>
            <p:nvPr/>
          </p:nvSpPr>
          <p:spPr>
            <a:xfrm>
              <a:off x="4038600" y="1371600"/>
              <a:ext cx="4114800" cy="4114800"/>
            </a:xfrm>
            <a:prstGeom prst="arc">
              <a:avLst>
                <a:gd name="adj1" fmla="val 6123059"/>
                <a:gd name="adj2" fmla="val 4685514"/>
              </a:avLst>
            </a:prstGeom>
            <a:noFill/>
            <a:ln w="76200">
              <a:solidFill>
                <a:srgbClr val="3264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3D72B015-4909-F455-62E3-183191789716}"/>
                </a:ext>
              </a:extLst>
            </p:cNvPr>
            <p:cNvSpPr/>
            <p:nvPr/>
          </p:nvSpPr>
          <p:spPr>
            <a:xfrm flipH="1">
              <a:off x="6004560" y="274320"/>
              <a:ext cx="182880" cy="6309360"/>
            </a:xfrm>
            <a:prstGeom prst="diamond">
              <a:avLst/>
            </a:prstGeom>
            <a:solidFill>
              <a:srgbClr val="3A42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3D527F91-430E-7BA5-66EC-71D2EFC41DAC}"/>
                </a:ext>
              </a:extLst>
            </p:cNvPr>
            <p:cNvSpPr/>
            <p:nvPr/>
          </p:nvSpPr>
          <p:spPr>
            <a:xfrm>
              <a:off x="6488730" y="822960"/>
              <a:ext cx="182880" cy="4663440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5075853">
                  <a:moveTo>
                    <a:pt x="0" y="5075853"/>
                  </a:moveTo>
                  <a:lnTo>
                    <a:pt x="91440" y="0"/>
                  </a:lnTo>
                  <a:lnTo>
                    <a:pt x="182880" y="5029200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0">
              <a:extLst>
                <a:ext uri="{FF2B5EF4-FFF2-40B4-BE49-F238E27FC236}">
                  <a16:creationId xmlns:a16="http://schemas.microsoft.com/office/drawing/2014/main" id="{045FDBD6-BAC1-3F70-0873-E58854E25435}"/>
                </a:ext>
              </a:extLst>
            </p:cNvPr>
            <p:cNvSpPr/>
            <p:nvPr/>
          </p:nvSpPr>
          <p:spPr>
            <a:xfrm flipH="1">
              <a:off x="5520390" y="822960"/>
              <a:ext cx="182880" cy="4663440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5075853">
                  <a:moveTo>
                    <a:pt x="0" y="5075853"/>
                  </a:moveTo>
                  <a:lnTo>
                    <a:pt x="91440" y="0"/>
                  </a:lnTo>
                  <a:lnTo>
                    <a:pt x="182880" y="5029200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4304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F15D7C-433C-549B-700F-48F66A475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>
            <a:extLst>
              <a:ext uri="{FF2B5EF4-FFF2-40B4-BE49-F238E27FC236}">
                <a16:creationId xmlns:a16="http://schemas.microsoft.com/office/drawing/2014/main" id="{9220A4C0-3519-FCEE-124F-A47A2189AADC}"/>
              </a:ext>
            </a:extLst>
          </p:cNvPr>
          <p:cNvSpPr/>
          <p:nvPr/>
        </p:nvSpPr>
        <p:spPr>
          <a:xfrm rot="2700000">
            <a:off x="4306956" y="954157"/>
            <a:ext cx="3578087" cy="3578087"/>
          </a:xfrm>
          <a:prstGeom prst="arc">
            <a:avLst>
              <a:gd name="adj1" fmla="val 6123059"/>
              <a:gd name="adj2" fmla="val 4685514"/>
            </a:avLst>
          </a:prstGeom>
          <a:noFill/>
          <a:ln w="76200">
            <a:solidFill>
              <a:srgbClr val="3264B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7DFB7201-4034-C7AA-3251-6F9E8A80B9D2}"/>
              </a:ext>
            </a:extLst>
          </p:cNvPr>
          <p:cNvSpPr/>
          <p:nvPr/>
        </p:nvSpPr>
        <p:spPr>
          <a:xfrm rot="2700000" flipH="1">
            <a:off x="6016487" y="0"/>
            <a:ext cx="159026" cy="5486400"/>
          </a:xfrm>
          <a:prstGeom prst="diamond">
            <a:avLst/>
          </a:prstGeom>
          <a:solidFill>
            <a:srgbClr val="3A42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32EC935-5520-48E5-98A0-0A47847CFB2B}"/>
              </a:ext>
            </a:extLst>
          </p:cNvPr>
          <p:cNvSpPr/>
          <p:nvPr/>
        </p:nvSpPr>
        <p:spPr>
          <a:xfrm rot="2700000">
            <a:off x="6470166" y="857346"/>
            <a:ext cx="159026" cy="4055165"/>
          </a:xfrm>
          <a:custGeom>
            <a:avLst/>
            <a:gdLst>
              <a:gd name="connsiteX0" fmla="*/ 0 w 182880"/>
              <a:gd name="connsiteY0" fmla="*/ 5029200 h 5029200"/>
              <a:gd name="connsiteX1" fmla="*/ 91440 w 182880"/>
              <a:gd name="connsiteY1" fmla="*/ 0 h 5029200"/>
              <a:gd name="connsiteX2" fmla="*/ 182880 w 182880"/>
              <a:gd name="connsiteY2" fmla="*/ 5029200 h 5029200"/>
              <a:gd name="connsiteX3" fmla="*/ 0 w 182880"/>
              <a:gd name="connsiteY3" fmla="*/ 5029200 h 5029200"/>
              <a:gd name="connsiteX0" fmla="*/ 0 w 182880"/>
              <a:gd name="connsiteY0" fmla="*/ 5075853 h 5075853"/>
              <a:gd name="connsiteX1" fmla="*/ 91440 w 182880"/>
              <a:gd name="connsiteY1" fmla="*/ 0 h 5075853"/>
              <a:gd name="connsiteX2" fmla="*/ 182880 w 182880"/>
              <a:gd name="connsiteY2" fmla="*/ 5029200 h 5075853"/>
              <a:gd name="connsiteX3" fmla="*/ 0 w 182880"/>
              <a:gd name="connsiteY3" fmla="*/ 5075853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" h="5075853">
                <a:moveTo>
                  <a:pt x="0" y="5075853"/>
                </a:moveTo>
                <a:lnTo>
                  <a:pt x="91440" y="0"/>
                </a:lnTo>
                <a:lnTo>
                  <a:pt x="182880" y="5029200"/>
                </a:lnTo>
                <a:lnTo>
                  <a:pt x="0" y="5075853"/>
                </a:lnTo>
                <a:close/>
              </a:path>
            </a:pathLst>
          </a:custGeom>
          <a:solidFill>
            <a:srgbClr val="B3B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0">
            <a:extLst>
              <a:ext uri="{FF2B5EF4-FFF2-40B4-BE49-F238E27FC236}">
                <a16:creationId xmlns:a16="http://schemas.microsoft.com/office/drawing/2014/main" id="{58FA7D72-AE20-6BA4-DD8C-FA046072F51F}"/>
              </a:ext>
            </a:extLst>
          </p:cNvPr>
          <p:cNvSpPr/>
          <p:nvPr/>
        </p:nvSpPr>
        <p:spPr>
          <a:xfrm rot="2700000" flipH="1">
            <a:off x="5874756" y="261936"/>
            <a:ext cx="159026" cy="4055165"/>
          </a:xfrm>
          <a:custGeom>
            <a:avLst/>
            <a:gdLst>
              <a:gd name="connsiteX0" fmla="*/ 0 w 182880"/>
              <a:gd name="connsiteY0" fmla="*/ 5029200 h 5029200"/>
              <a:gd name="connsiteX1" fmla="*/ 91440 w 182880"/>
              <a:gd name="connsiteY1" fmla="*/ 0 h 5029200"/>
              <a:gd name="connsiteX2" fmla="*/ 182880 w 182880"/>
              <a:gd name="connsiteY2" fmla="*/ 5029200 h 5029200"/>
              <a:gd name="connsiteX3" fmla="*/ 0 w 182880"/>
              <a:gd name="connsiteY3" fmla="*/ 5029200 h 5029200"/>
              <a:gd name="connsiteX0" fmla="*/ 0 w 182880"/>
              <a:gd name="connsiteY0" fmla="*/ 5075853 h 5075853"/>
              <a:gd name="connsiteX1" fmla="*/ 91440 w 182880"/>
              <a:gd name="connsiteY1" fmla="*/ 0 h 5075853"/>
              <a:gd name="connsiteX2" fmla="*/ 182880 w 182880"/>
              <a:gd name="connsiteY2" fmla="*/ 5029200 h 5075853"/>
              <a:gd name="connsiteX3" fmla="*/ 0 w 182880"/>
              <a:gd name="connsiteY3" fmla="*/ 5075853 h 5075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" h="5075853">
                <a:moveTo>
                  <a:pt x="0" y="5075853"/>
                </a:moveTo>
                <a:lnTo>
                  <a:pt x="91440" y="0"/>
                </a:lnTo>
                <a:lnTo>
                  <a:pt x="182880" y="5029200"/>
                </a:lnTo>
                <a:lnTo>
                  <a:pt x="0" y="5075853"/>
                </a:lnTo>
                <a:close/>
              </a:path>
            </a:pathLst>
          </a:custGeom>
          <a:solidFill>
            <a:srgbClr val="B3BA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1F602-BDDA-EAD0-4C87-FF1E9BDAEB93}"/>
              </a:ext>
            </a:extLst>
          </p:cNvPr>
          <p:cNvSpPr txBox="1"/>
          <p:nvPr/>
        </p:nvSpPr>
        <p:spPr>
          <a:xfrm>
            <a:off x="3813662" y="4919347"/>
            <a:ext cx="456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llefair" panose="00000500000000000000" pitchFamily="2" charset="-79"/>
                <a:cs typeface="Bellefair" panose="00000500000000000000" pitchFamily="2" charset="-79"/>
              </a:rPr>
              <a:t>CAPITAL</a:t>
            </a:r>
            <a:r>
              <a:rPr lang="en-US" sz="4000" dirty="0"/>
              <a:t> </a:t>
            </a:r>
            <a:r>
              <a:rPr lang="en-US" sz="4000" dirty="0">
                <a:latin typeface="Bellefair" panose="00000500000000000000" pitchFamily="2" charset="-79"/>
                <a:cs typeface="Bellefair" panose="00000500000000000000" pitchFamily="2" charset="-79"/>
              </a:rPr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3701382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8B2D1EC-A6BC-861F-16EE-CEDD7673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3E65DB-2CAD-81E9-0B61-D98ED15F5EC8}"/>
              </a:ext>
            </a:extLst>
          </p:cNvPr>
          <p:cNvSpPr/>
          <p:nvPr/>
        </p:nvSpPr>
        <p:spPr>
          <a:xfrm>
            <a:off x="3352798" y="685800"/>
            <a:ext cx="5486400" cy="548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8C8616-06AC-D853-E515-429FE2799CD9}"/>
              </a:ext>
            </a:extLst>
          </p:cNvPr>
          <p:cNvGrpSpPr/>
          <p:nvPr/>
        </p:nvGrpSpPr>
        <p:grpSpPr>
          <a:xfrm>
            <a:off x="2679471" y="27432"/>
            <a:ext cx="6833053" cy="6830568"/>
            <a:chOff x="2679471" y="667884"/>
            <a:chExt cx="6833053" cy="68305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348A4D-C80B-D48A-CC87-AF5FC622CE77}"/>
                </a:ext>
              </a:extLst>
            </p:cNvPr>
            <p:cNvSpPr txBox="1"/>
            <p:nvPr/>
          </p:nvSpPr>
          <p:spPr>
            <a:xfrm>
              <a:off x="2679471" y="4936897"/>
              <a:ext cx="6833053" cy="923330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sz="6000" dirty="0">
                  <a:solidFill>
                    <a:srgbClr val="303841"/>
                  </a:solidFill>
                  <a:latin typeface="Bellefair" panose="00000500000000000000" pitchFamily="2" charset="-79"/>
                  <a:cs typeface="Bellefair" panose="00000500000000000000" pitchFamily="2" charset="-79"/>
                </a:rPr>
                <a:t>CAPITAL TRACKER</a:t>
              </a:r>
              <a:endParaRPr lang="en-US" sz="6000" dirty="0">
                <a:solidFill>
                  <a:srgbClr val="303841"/>
                </a:solidFill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71487A21-D9FB-61DE-4D4A-422AED4E7CFD}"/>
                </a:ext>
              </a:extLst>
            </p:cNvPr>
            <p:cNvSpPr/>
            <p:nvPr/>
          </p:nvSpPr>
          <p:spPr>
            <a:xfrm rot="2700000">
              <a:off x="4907278" y="2202180"/>
              <a:ext cx="2377440" cy="2377440"/>
            </a:xfrm>
            <a:prstGeom prst="arc">
              <a:avLst>
                <a:gd name="adj1" fmla="val 6123059"/>
                <a:gd name="adj2" fmla="val 4685514"/>
              </a:avLst>
            </a:prstGeom>
            <a:noFill/>
            <a:ln w="76200">
              <a:solidFill>
                <a:srgbClr val="22417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6B080F36-E40D-4F48-4C0C-7484A98C92BB}"/>
                </a:ext>
              </a:extLst>
            </p:cNvPr>
            <p:cNvSpPr/>
            <p:nvPr/>
          </p:nvSpPr>
          <p:spPr>
            <a:xfrm rot="2700000" flipH="1">
              <a:off x="6004558" y="1568196"/>
              <a:ext cx="182880" cy="3645408"/>
            </a:xfrm>
            <a:prstGeom prst="diamond">
              <a:avLst/>
            </a:prstGeom>
            <a:solidFill>
              <a:srgbClr val="30384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0">
              <a:extLst>
                <a:ext uri="{FF2B5EF4-FFF2-40B4-BE49-F238E27FC236}">
                  <a16:creationId xmlns:a16="http://schemas.microsoft.com/office/drawing/2014/main" id="{2A82E0DD-8132-395B-6036-2CDA508BB3F3}"/>
                </a:ext>
              </a:extLst>
            </p:cNvPr>
            <p:cNvSpPr/>
            <p:nvPr/>
          </p:nvSpPr>
          <p:spPr>
            <a:xfrm rot="2700000" flipH="1">
              <a:off x="5865689" y="1715300"/>
              <a:ext cx="192405" cy="2694432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5011256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42007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05" h="5075853">
                  <a:moveTo>
                    <a:pt x="0" y="5075853"/>
                  </a:moveTo>
                  <a:lnTo>
                    <a:pt x="91440" y="0"/>
                  </a:lnTo>
                  <a:lnTo>
                    <a:pt x="192405" y="4985288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10">
              <a:extLst>
                <a:ext uri="{FF2B5EF4-FFF2-40B4-BE49-F238E27FC236}">
                  <a16:creationId xmlns:a16="http://schemas.microsoft.com/office/drawing/2014/main" id="{86AB66D7-36E7-C0BC-377E-7F68ED18D140}"/>
                </a:ext>
              </a:extLst>
            </p:cNvPr>
            <p:cNvSpPr/>
            <p:nvPr/>
          </p:nvSpPr>
          <p:spPr>
            <a:xfrm rot="2700000">
              <a:off x="6328180" y="2177791"/>
              <a:ext cx="192405" cy="2694432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5011256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42007 h 5075853"/>
                <a:gd name="connsiteX3" fmla="*/ 0 w 192405"/>
                <a:gd name="connsiteY3" fmla="*/ 5075853 h 5075853"/>
                <a:gd name="connsiteX0" fmla="*/ 0 w 192405"/>
                <a:gd name="connsiteY0" fmla="*/ 5075853 h 5075853"/>
                <a:gd name="connsiteX1" fmla="*/ 91440 w 192405"/>
                <a:gd name="connsiteY1" fmla="*/ 0 h 5075853"/>
                <a:gd name="connsiteX2" fmla="*/ 192405 w 192405"/>
                <a:gd name="connsiteY2" fmla="*/ 4985288 h 5075853"/>
                <a:gd name="connsiteX3" fmla="*/ 0 w 192405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405" h="5075853">
                  <a:moveTo>
                    <a:pt x="0" y="5075853"/>
                  </a:moveTo>
                  <a:lnTo>
                    <a:pt x="91440" y="0"/>
                  </a:lnTo>
                  <a:lnTo>
                    <a:pt x="192405" y="4985288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20BA27A-50A6-AEFF-E924-070D8EC85FA1}"/>
                </a:ext>
              </a:extLst>
            </p:cNvPr>
            <p:cNvSpPr/>
            <p:nvPr/>
          </p:nvSpPr>
          <p:spPr>
            <a:xfrm>
              <a:off x="2681956" y="667884"/>
              <a:ext cx="6830568" cy="68305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5327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30FF20-83E5-62CE-83C7-0D3114AF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C901A88-592C-2830-D93F-7319C5014435}"/>
              </a:ext>
            </a:extLst>
          </p:cNvPr>
          <p:cNvGrpSpPr/>
          <p:nvPr/>
        </p:nvGrpSpPr>
        <p:grpSpPr>
          <a:xfrm>
            <a:off x="3352800" y="0"/>
            <a:ext cx="5486400" cy="5486400"/>
            <a:chOff x="2941322" y="274320"/>
            <a:chExt cx="6309363" cy="630936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CAA17D-BF16-0546-CBAD-7BD869BC1812}"/>
                </a:ext>
              </a:extLst>
            </p:cNvPr>
            <p:cNvSpPr/>
            <p:nvPr/>
          </p:nvSpPr>
          <p:spPr>
            <a:xfrm>
              <a:off x="2941322" y="274320"/>
              <a:ext cx="6309363" cy="63093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8E3928C8-AAC1-E961-2396-4E681C4898D2}"/>
                </a:ext>
              </a:extLst>
            </p:cNvPr>
            <p:cNvSpPr/>
            <p:nvPr/>
          </p:nvSpPr>
          <p:spPr>
            <a:xfrm>
              <a:off x="4038603" y="1371601"/>
              <a:ext cx="4114802" cy="4114800"/>
            </a:xfrm>
            <a:prstGeom prst="arc">
              <a:avLst>
                <a:gd name="adj1" fmla="val 6123059"/>
                <a:gd name="adj2" fmla="val 4685514"/>
              </a:avLst>
            </a:prstGeom>
            <a:noFill/>
            <a:ln w="76200">
              <a:solidFill>
                <a:srgbClr val="3264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BB7163C6-FB3C-1174-93E7-EA7BF93AE0AA}"/>
                </a:ext>
              </a:extLst>
            </p:cNvPr>
            <p:cNvSpPr/>
            <p:nvPr/>
          </p:nvSpPr>
          <p:spPr>
            <a:xfrm flipH="1">
              <a:off x="6004563" y="274320"/>
              <a:ext cx="182880" cy="6309360"/>
            </a:xfrm>
            <a:prstGeom prst="diamond">
              <a:avLst/>
            </a:prstGeom>
            <a:solidFill>
              <a:srgbClr val="3A42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CA6379A0-3A18-FF4A-33BB-BDEC73BA18AF}"/>
                </a:ext>
              </a:extLst>
            </p:cNvPr>
            <p:cNvSpPr/>
            <p:nvPr/>
          </p:nvSpPr>
          <p:spPr>
            <a:xfrm>
              <a:off x="6488733" y="843610"/>
              <a:ext cx="182880" cy="4663440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5075853">
                  <a:moveTo>
                    <a:pt x="0" y="5075853"/>
                  </a:moveTo>
                  <a:lnTo>
                    <a:pt x="91440" y="0"/>
                  </a:lnTo>
                  <a:lnTo>
                    <a:pt x="182880" y="5029200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0">
              <a:extLst>
                <a:ext uri="{FF2B5EF4-FFF2-40B4-BE49-F238E27FC236}">
                  <a16:creationId xmlns:a16="http://schemas.microsoft.com/office/drawing/2014/main" id="{A547654B-DEC7-C36C-8B95-03ED105D2029}"/>
                </a:ext>
              </a:extLst>
            </p:cNvPr>
            <p:cNvSpPr/>
            <p:nvPr/>
          </p:nvSpPr>
          <p:spPr>
            <a:xfrm flipH="1">
              <a:off x="5520390" y="843610"/>
              <a:ext cx="182880" cy="4663440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5075853">
                  <a:moveTo>
                    <a:pt x="0" y="5075853"/>
                  </a:moveTo>
                  <a:lnTo>
                    <a:pt x="91440" y="0"/>
                  </a:lnTo>
                  <a:lnTo>
                    <a:pt x="182880" y="5029200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2B7612-9100-7173-9649-945864630C4C}"/>
              </a:ext>
            </a:extLst>
          </p:cNvPr>
          <p:cNvSpPr txBox="1"/>
          <p:nvPr/>
        </p:nvSpPr>
        <p:spPr>
          <a:xfrm>
            <a:off x="3813663" y="5486400"/>
            <a:ext cx="45646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llefair" panose="00000500000000000000" pitchFamily="2" charset="-79"/>
                <a:cs typeface="Bellefair" panose="00000500000000000000" pitchFamily="2" charset="-79"/>
              </a:rPr>
              <a:t>CAPITAL</a:t>
            </a:r>
            <a:r>
              <a:rPr lang="en-US" sz="4000" dirty="0"/>
              <a:t> </a:t>
            </a:r>
            <a:r>
              <a:rPr lang="en-US" sz="4000" dirty="0">
                <a:latin typeface="Bellefair" panose="00000500000000000000" pitchFamily="2" charset="-79"/>
                <a:cs typeface="Bellefair" panose="00000500000000000000" pitchFamily="2" charset="-79"/>
              </a:rPr>
              <a:t>TRACKER</a:t>
            </a:r>
          </a:p>
        </p:txBody>
      </p:sp>
    </p:spTree>
    <p:extLst>
      <p:ext uri="{BB962C8B-B14F-4D97-AF65-F5344CB8AC3E}">
        <p14:creationId xmlns:p14="http://schemas.microsoft.com/office/powerpoint/2010/main" val="2760819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7F095AE-C5A5-2488-E916-9B7F0A67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9EF5416-7A7C-E309-A6E7-5907A734D852}"/>
              </a:ext>
            </a:extLst>
          </p:cNvPr>
          <p:cNvGrpSpPr/>
          <p:nvPr/>
        </p:nvGrpSpPr>
        <p:grpSpPr>
          <a:xfrm>
            <a:off x="3352798" y="685800"/>
            <a:ext cx="5486402" cy="5486400"/>
            <a:chOff x="3352798" y="685800"/>
            <a:chExt cx="5486402" cy="5486400"/>
          </a:xfrm>
        </p:grpSpPr>
        <p:sp>
          <p:nvSpPr>
            <p:cNvPr id="5" name="Arc 4">
              <a:extLst>
                <a:ext uri="{FF2B5EF4-FFF2-40B4-BE49-F238E27FC236}">
                  <a16:creationId xmlns:a16="http://schemas.microsoft.com/office/drawing/2014/main" id="{04F1D591-BF37-4800-704C-2A9F4FB621BB}"/>
                </a:ext>
              </a:extLst>
            </p:cNvPr>
            <p:cNvSpPr/>
            <p:nvPr/>
          </p:nvSpPr>
          <p:spPr>
            <a:xfrm rot="2700000">
              <a:off x="4306956" y="1061684"/>
              <a:ext cx="3578087" cy="3578087"/>
            </a:xfrm>
            <a:prstGeom prst="arc">
              <a:avLst>
                <a:gd name="adj1" fmla="val 6123059"/>
                <a:gd name="adj2" fmla="val 4685514"/>
              </a:avLst>
            </a:prstGeom>
            <a:noFill/>
            <a:ln w="76200">
              <a:solidFill>
                <a:srgbClr val="3264B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9B38C661-FA2E-60EC-E1B8-A41A65D0B22B}"/>
                </a:ext>
              </a:extLst>
            </p:cNvPr>
            <p:cNvSpPr/>
            <p:nvPr/>
          </p:nvSpPr>
          <p:spPr>
            <a:xfrm rot="2700000" flipH="1">
              <a:off x="6016487" y="107527"/>
              <a:ext cx="159026" cy="5486400"/>
            </a:xfrm>
            <a:prstGeom prst="diamond">
              <a:avLst/>
            </a:prstGeom>
            <a:solidFill>
              <a:srgbClr val="3A42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694BD622-D9A1-9E63-E4A6-573E085426D6}"/>
                </a:ext>
              </a:extLst>
            </p:cNvPr>
            <p:cNvSpPr/>
            <p:nvPr/>
          </p:nvSpPr>
          <p:spPr>
            <a:xfrm rot="2700000">
              <a:off x="6470166" y="964873"/>
              <a:ext cx="159026" cy="4055165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5075853">
                  <a:moveTo>
                    <a:pt x="0" y="5075853"/>
                  </a:moveTo>
                  <a:lnTo>
                    <a:pt x="91440" y="0"/>
                  </a:lnTo>
                  <a:lnTo>
                    <a:pt x="182880" y="5029200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Isosceles Triangle 10">
              <a:extLst>
                <a:ext uri="{FF2B5EF4-FFF2-40B4-BE49-F238E27FC236}">
                  <a16:creationId xmlns:a16="http://schemas.microsoft.com/office/drawing/2014/main" id="{E86228A3-6E56-AE68-5FE0-8CBD52F4A2D2}"/>
                </a:ext>
              </a:extLst>
            </p:cNvPr>
            <p:cNvSpPr/>
            <p:nvPr/>
          </p:nvSpPr>
          <p:spPr>
            <a:xfrm rot="2700000" flipH="1">
              <a:off x="5874756" y="369463"/>
              <a:ext cx="159026" cy="4055165"/>
            </a:xfrm>
            <a:custGeom>
              <a:avLst/>
              <a:gdLst>
                <a:gd name="connsiteX0" fmla="*/ 0 w 182880"/>
                <a:gd name="connsiteY0" fmla="*/ 5029200 h 5029200"/>
                <a:gd name="connsiteX1" fmla="*/ 91440 w 182880"/>
                <a:gd name="connsiteY1" fmla="*/ 0 h 5029200"/>
                <a:gd name="connsiteX2" fmla="*/ 182880 w 182880"/>
                <a:gd name="connsiteY2" fmla="*/ 5029200 h 5029200"/>
                <a:gd name="connsiteX3" fmla="*/ 0 w 182880"/>
                <a:gd name="connsiteY3" fmla="*/ 5029200 h 5029200"/>
                <a:gd name="connsiteX0" fmla="*/ 0 w 182880"/>
                <a:gd name="connsiteY0" fmla="*/ 5075853 h 5075853"/>
                <a:gd name="connsiteX1" fmla="*/ 91440 w 182880"/>
                <a:gd name="connsiteY1" fmla="*/ 0 h 5075853"/>
                <a:gd name="connsiteX2" fmla="*/ 182880 w 182880"/>
                <a:gd name="connsiteY2" fmla="*/ 5029200 h 5075853"/>
                <a:gd name="connsiteX3" fmla="*/ 0 w 182880"/>
                <a:gd name="connsiteY3" fmla="*/ 5075853 h 507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2880" h="5075853">
                  <a:moveTo>
                    <a:pt x="0" y="5075853"/>
                  </a:moveTo>
                  <a:lnTo>
                    <a:pt x="91440" y="0"/>
                  </a:lnTo>
                  <a:lnTo>
                    <a:pt x="182880" y="5029200"/>
                  </a:lnTo>
                  <a:lnTo>
                    <a:pt x="0" y="5075853"/>
                  </a:lnTo>
                  <a:close/>
                </a:path>
              </a:pathLst>
            </a:custGeom>
            <a:solidFill>
              <a:srgbClr val="B3BAC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C70160C-B2A0-888A-AF91-40477C416EBB}"/>
                </a:ext>
              </a:extLst>
            </p:cNvPr>
            <p:cNvSpPr txBox="1"/>
            <p:nvPr/>
          </p:nvSpPr>
          <p:spPr>
            <a:xfrm>
              <a:off x="3372375" y="4965318"/>
              <a:ext cx="54472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rgbClr val="3A424B"/>
                  </a:solidFill>
                  <a:latin typeface="Bellefair" panose="00000500000000000000" pitchFamily="2" charset="-79"/>
                  <a:cs typeface="Bellefair" panose="00000500000000000000" pitchFamily="2" charset="-79"/>
                </a:rPr>
                <a:t>CAPITAL</a:t>
              </a:r>
              <a:r>
                <a:rPr lang="en-US" sz="4800" dirty="0">
                  <a:solidFill>
                    <a:srgbClr val="3A424B"/>
                  </a:solidFill>
                </a:rPr>
                <a:t> </a:t>
              </a:r>
              <a:r>
                <a:rPr lang="en-US" sz="4800" dirty="0">
                  <a:solidFill>
                    <a:srgbClr val="3A424B"/>
                  </a:solidFill>
                  <a:latin typeface="Bellefair" panose="00000500000000000000" pitchFamily="2" charset="-79"/>
                  <a:cs typeface="Bellefair" panose="00000500000000000000" pitchFamily="2" charset="-79"/>
                </a:rPr>
                <a:t>TRACKER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EA1F67-A6FF-621B-3557-769BC68A8A28}"/>
                </a:ext>
              </a:extLst>
            </p:cNvPr>
            <p:cNvSpPr/>
            <p:nvPr/>
          </p:nvSpPr>
          <p:spPr>
            <a:xfrm>
              <a:off x="3352798" y="685800"/>
              <a:ext cx="5486400" cy="54864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2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9</Paragraphs>
  <Slides>12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Bellefair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Constantin Bosc</dc:creator>
  <cp:lastModifiedBy>Constantin Bosc</cp:lastModifiedBy>
  <cp:revision>14</cp:revision>
  <dcterms:created xsi:type="dcterms:W3CDTF">2025-02-02T12:10:09Z</dcterms:created>
  <dcterms:modified xsi:type="dcterms:W3CDTF">2025-02-15T10:17:57Z</dcterms:modified>
</cp:coreProperties>
</file>